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3" r:id="rId5"/>
    <p:sldId id="265" r:id="rId6"/>
    <p:sldId id="264" r:id="rId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483253-C92B-4C3D-A372-5CE1268F0002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A04704-4F95-4189-B735-F73CC6A61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CDB4E-25FD-42FB-9DD2-9EC722F7A2E1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C67641-8D58-46AC-AC1F-3CB23501C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7314C-DE8F-4556-93D0-9C58F764687A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3E3F-8833-4386-B9C4-482BCBB6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51AE-CB8E-4152-8326-AD668DD3E17A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CEB17-EC5B-4D60-ADF9-60D09039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5C8E1-E612-4EF4-927F-4D5FF3916D05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3271-1AD7-48FA-8367-DF84D96D4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351588"/>
            <a:ext cx="5334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CA64-2ECC-405F-AEB7-CCE23FCE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101A-7E12-40B0-99EC-5A858CF6FDF3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7EAAE-A7DE-49BF-817E-EBB79AD33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3FB0-65D5-4A85-84EA-91B3C1D16443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E780-6470-44FE-A93D-9B28F8997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3A53-CCAD-4B17-B48E-DE7DF83D095D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76E0-B1F7-4331-9E66-0910C8D1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60A9-A86A-4423-999F-0A8DB198BCF2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17D8-0013-4429-ACFE-9EF80AD7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332F-6DDE-42C0-894A-008AAA7EBD90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2AB9-5B3E-4199-AA18-0ACCEFEE6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8318F-0709-4325-BC5F-EB1161F238A3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5568-906A-47C0-9DE0-B8F04210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F6A9-5502-447E-AF2F-C79A76C8A9D1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8463F-ACC0-4005-BFD7-674E6125D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DB8957-F451-40AC-8AFD-CB5EF5D1AE7B}" type="datetime1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4D18F2-F33C-42F8-8DF0-B0853EB34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0lZZRIephSOImM&amp;tbnid=0eXJ-F40QvIF2M:&amp;ved=0CAcQjRw&amp;url=http://www.city-data.com/city/Olney-Maryland.html&amp;ei=2BcvVJGgIJPGsQSev4GACQ&amp;bvm=bv.76802529,d.cWc&amp;psig=AFQjCNGmHq9ZnXturBJz8kiJKUHueRQDjQ&amp;ust=14124588011823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mtClean="0"/>
              <a:t>Olney Home For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A “Village” to assist seniors to age in their home and community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9645E-CA4D-44E1-A8C7-75C5FC2A2BEE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2225" y="3581400"/>
            <a:ext cx="39909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Community We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</a:t>
            </a:r>
            <a:r>
              <a:rPr lang="en-US" sz="2000" dirty="0" smtClean="0"/>
              <a:t>ervices to the elderly in Olney, Sandy Spring, Ashton and Brookeville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Home for </a:t>
            </a:r>
            <a:r>
              <a:rPr lang="en-US" sz="2000" b="1" dirty="0" smtClean="0"/>
              <a:t>3966 </a:t>
            </a:r>
            <a:r>
              <a:rPr lang="en-US" sz="2000" dirty="0" smtClean="0"/>
              <a:t>seniors (2012 census data), of which </a:t>
            </a:r>
            <a:r>
              <a:rPr lang="en-US" sz="2000" b="1" dirty="0" smtClean="0"/>
              <a:t>6.5%</a:t>
            </a:r>
            <a:r>
              <a:rPr lang="en-US" sz="2000" dirty="0" smtClean="0"/>
              <a:t> are below the federal poverty level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Over </a:t>
            </a:r>
            <a:r>
              <a:rPr lang="en-US" sz="2000" b="1" dirty="0" smtClean="0"/>
              <a:t>15%</a:t>
            </a:r>
            <a:r>
              <a:rPr lang="en-US" sz="2000" dirty="0" smtClean="0"/>
              <a:t> of Sandy Spring’s seniors are below the poverty level, the </a:t>
            </a: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 highest</a:t>
            </a:r>
            <a:r>
              <a:rPr lang="en-US" sz="2000" dirty="0" smtClean="0"/>
              <a:t> zip code in the county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Partnership with </a:t>
            </a:r>
            <a:r>
              <a:rPr lang="en-US" sz="2000" dirty="0" err="1" smtClean="0"/>
              <a:t>MedStar</a:t>
            </a:r>
            <a:r>
              <a:rPr lang="en-US" sz="2000" dirty="0" smtClean="0"/>
              <a:t> Cancer Center to support the special transportation needs of their senior patients, even outside our area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Growing number of assisted living facilities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  <p:pic>
        <p:nvPicPr>
          <p:cNvPr id="16387" name="Picture 4" descr="https://encrypted-tbn1.gstatic.com/images?q=tbn:ANd9GcQKCS5I7FFYn3JHfGLt3CKwVbxFQWU2zMwh4X-w-L-nNoOod69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1717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354D1-56D3-496E-899A-CD7C649C627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Current Senior Services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5029200"/>
          </a:xfrm>
        </p:spPr>
        <p:txBody>
          <a:bodyPr/>
          <a:lstStyle/>
          <a:p>
            <a:r>
              <a:rPr lang="en-US" sz="1900" b="1" smtClean="0"/>
              <a:t>Transportation-</a:t>
            </a:r>
            <a:r>
              <a:rPr lang="en-US" sz="1900" smtClean="0"/>
              <a:t> Provides free transportation to seniors in our area to meet their basic and social needs. In calendar year 2014 provided approximately </a:t>
            </a:r>
            <a:r>
              <a:rPr lang="en-US" sz="1900" b="1" smtClean="0"/>
              <a:t>1300</a:t>
            </a:r>
            <a:r>
              <a:rPr lang="en-US" sz="1900" smtClean="0"/>
              <a:t> rides of which over </a:t>
            </a:r>
            <a:r>
              <a:rPr lang="en-US" sz="1900" b="1" smtClean="0"/>
              <a:t>90%</a:t>
            </a:r>
            <a:r>
              <a:rPr lang="en-US" sz="1900" smtClean="0"/>
              <a:t> were medically related. We support over </a:t>
            </a:r>
            <a:r>
              <a:rPr lang="en-US" sz="1900" b="1" smtClean="0"/>
              <a:t>15</a:t>
            </a:r>
            <a:r>
              <a:rPr lang="en-US" sz="1900" smtClean="0"/>
              <a:t> volunteers that provide rides, with 80 to 100 seniors using the service</a:t>
            </a:r>
          </a:p>
          <a:p>
            <a:endParaRPr lang="en-US" sz="1900" smtClean="0"/>
          </a:p>
          <a:p>
            <a:r>
              <a:rPr lang="en-US" sz="1900" b="1" smtClean="0"/>
              <a:t>Reassurance check-in calling- </a:t>
            </a:r>
            <a:r>
              <a:rPr lang="en-US" sz="1900" smtClean="0"/>
              <a:t>Provides a daily call, by trained volunteers, to connect and provide a community connection to seniors otherwise alone. </a:t>
            </a:r>
          </a:p>
          <a:p>
            <a:endParaRPr lang="en-US" sz="1900" smtClean="0"/>
          </a:p>
          <a:p>
            <a:r>
              <a:rPr lang="en-US" sz="1900" b="1" smtClean="0"/>
              <a:t>Friendly visiting- </a:t>
            </a:r>
            <a:r>
              <a:rPr lang="en-US" sz="1900" smtClean="0"/>
              <a:t>In partnership with MC Mental Health Association this pilot service provides visits to seniors for friendship and socialization by specially trained volunteers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5513" y="2057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5513" y="4873625"/>
            <a:ext cx="1030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5513" y="3581400"/>
            <a:ext cx="10302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D097D-1B8E-48A3-8F0C-344D6B50881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57A87-B5DF-4B19-BF36-8CCE7F62EE2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Village Model</a:t>
            </a:r>
            <a:endParaRPr lang="en-US" dirty="0"/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3886200" y="2133600"/>
            <a:ext cx="137318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5E848-89DA-4304-A1A3-DACD94CC4B7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Leverage Model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56013" y="1812925"/>
            <a:ext cx="1830387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OHFL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4800600"/>
            <a:ext cx="3810000" cy="685800"/>
          </a:xfrm>
          <a:prstGeom prst="rect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Clients / Volunteers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81500" y="2422525"/>
            <a:ext cx="342900" cy="601663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1409">
            <a:off x="3503613" y="3776663"/>
            <a:ext cx="304800" cy="1144587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419600" y="3962400"/>
            <a:ext cx="304800" cy="914400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20198548">
            <a:off x="5232400" y="3849688"/>
            <a:ext cx="304800" cy="1089025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00450" y="3024188"/>
            <a:ext cx="1905000" cy="9906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Primary Need Provider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466" name="TextBox 1"/>
          <p:cNvSpPr txBox="1">
            <a:spLocks noChangeArrowheads="1"/>
          </p:cNvSpPr>
          <p:nvPr/>
        </p:nvSpPr>
        <p:spPr bwMode="auto">
          <a:xfrm>
            <a:off x="5486400" y="3276600"/>
            <a:ext cx="1212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Aggregator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514600"/>
            <a:ext cx="3048000" cy="13716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dirty="0" smtClean="0"/>
              <a:t>Tom Brunetto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dirty="0" smtClean="0"/>
              <a:t>Chairman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dirty="0" smtClean="0"/>
              <a:t>240-463-9928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dirty="0" smtClean="0"/>
              <a:t>tombrunetto@yahoo.com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AF562-BD7A-494E-BEB4-4B32068E3D6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More Information Please Contact</a:t>
            </a:r>
            <a:endParaRPr lang="en-US" dirty="0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505200" y="4648200"/>
            <a:ext cx="2163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alibri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216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Office Theme</vt:lpstr>
      <vt:lpstr>Office Theme</vt:lpstr>
      <vt:lpstr>Olney Home For Life</vt:lpstr>
      <vt:lpstr>Community We Serve</vt:lpstr>
      <vt:lpstr>Current Senior Services</vt:lpstr>
      <vt:lpstr>The Village Model</vt:lpstr>
      <vt:lpstr>The Leverage Model</vt:lpstr>
      <vt:lpstr>For More Information Please 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Olney Home For Live</dc:title>
  <dc:creator>Tom</dc:creator>
  <cp:lastModifiedBy>avivpa01</cp:lastModifiedBy>
  <cp:revision>72</cp:revision>
  <cp:lastPrinted>2015-05-11T15:02:15Z</cp:lastPrinted>
  <dcterms:created xsi:type="dcterms:W3CDTF">2014-10-03T18:46:21Z</dcterms:created>
  <dcterms:modified xsi:type="dcterms:W3CDTF">2015-05-22T20:35:28Z</dcterms:modified>
</cp:coreProperties>
</file>