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03" r:id="rId2"/>
    <p:sldId id="360" r:id="rId3"/>
    <p:sldId id="3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8F622-9F8B-41E0-A692-D8CC4F4D475A}" v="2" dt="2022-02-23T16:21:28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0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801416-6501</a:t>
            </a:r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(2022021673)</a:t>
            </a:r>
          </a:p>
        </p:txBody>
      </p:sp>
    </p:spTree>
    <p:extLst>
      <p:ext uri="{BB962C8B-B14F-4D97-AF65-F5344CB8AC3E}">
        <p14:creationId xmlns:p14="http://schemas.microsoft.com/office/powerpoint/2010/main" val="248687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1673 -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801416-6501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15A54-2D4A-4C13-BC3A-A00860F75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43" y="1413656"/>
            <a:ext cx="6212582" cy="51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662414" cy="1054249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1673 -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801416-6501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EF356-405E-4350-ACDC-2D30AC595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556" y="203065"/>
            <a:ext cx="4708187" cy="6108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5FFD0-211B-442F-8334-87E9592010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9" r="17154" b="902"/>
          <a:stretch/>
        </p:blipFill>
        <p:spPr bwMode="auto">
          <a:xfrm>
            <a:off x="1557337" y="1366823"/>
            <a:ext cx="2786063" cy="4889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EF68910-540C-4E82-8969-0DF57FB22014}"/>
              </a:ext>
            </a:extLst>
          </p:cNvPr>
          <p:cNvSpPr/>
          <p:nvPr/>
        </p:nvSpPr>
        <p:spPr>
          <a:xfrm>
            <a:off x="2258685" y="3448050"/>
            <a:ext cx="576064" cy="2476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084C8-04BB-44C5-B235-596527B1D832}"/>
              </a:ext>
            </a:extLst>
          </p:cNvPr>
          <p:cNvSpPr/>
          <p:nvPr/>
        </p:nvSpPr>
        <p:spPr>
          <a:xfrm>
            <a:off x="8191500" y="4076700"/>
            <a:ext cx="381000" cy="1676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27EDE-6FFD-486B-9F50-DA5261859D08}"/>
              </a:ext>
            </a:extLst>
          </p:cNvPr>
          <p:cNvSpPr/>
          <p:nvPr/>
        </p:nvSpPr>
        <p:spPr>
          <a:xfrm>
            <a:off x="9439275" y="2286000"/>
            <a:ext cx="1925468" cy="923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5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17</Words>
  <Application>Microsoft Office PowerPoint</Application>
  <PresentationFormat>Widescreen</PresentationFormat>
  <Paragraphs>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1673 - PEPCO 801416-6501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48</cp:revision>
  <dcterms:created xsi:type="dcterms:W3CDTF">2020-12-30T18:47:40Z</dcterms:created>
  <dcterms:modified xsi:type="dcterms:W3CDTF">2022-02-25T16:59:37Z</dcterms:modified>
</cp:coreProperties>
</file>