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7" r:id="rId2"/>
    <p:sldId id="290" r:id="rId3"/>
    <p:sldId id="337" r:id="rId4"/>
    <p:sldId id="343" r:id="rId5"/>
    <p:sldId id="345" r:id="rId6"/>
    <p:sldId id="288" r:id="rId7"/>
    <p:sldId id="346" r:id="rId8"/>
    <p:sldId id="347" r:id="rId9"/>
    <p:sldId id="348" r:id="rId10"/>
    <p:sldId id="352" r:id="rId11"/>
    <p:sldId id="360" r:id="rId12"/>
    <p:sldId id="350" r:id="rId13"/>
    <p:sldId id="353" r:id="rId14"/>
    <p:sldId id="354" r:id="rId15"/>
    <p:sldId id="359" r:id="rId16"/>
    <p:sldId id="355" r:id="rId17"/>
    <p:sldId id="357" r:id="rId18"/>
    <p:sldId id="35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383" autoAdjust="0"/>
  </p:normalViewPr>
  <p:slideViewPr>
    <p:cSldViewPr snapToGrid="0">
      <p:cViewPr varScale="1">
        <p:scale>
          <a:sx n="55" d="100"/>
          <a:sy n="55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56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A150B-4087-43B8-9D25-F03E9E7EE7C4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DC2BA-B651-40E1-A86B-C3019BF89E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8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6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5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1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710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52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92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22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203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681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150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4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73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786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413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623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074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20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82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B8D2-C872-4750-860C-2E82EFB22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BDA02-0CAA-4332-8D20-67ADA1D48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150A-772F-494C-9A7A-30CB93A4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0E1AF-D745-4219-852B-229CADC4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E56F9-CC05-4DD7-9C0A-1E29EFFE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4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9055-4AA5-48CE-8501-90D1218D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1165A-A4B6-468F-8B94-CE18A8BCC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715E-69AA-4CFA-9155-EE2A42CE6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0B0C1-3022-4DB4-8FE0-A9CA3EB8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503AB-45CB-4E29-8EB7-CAC8D808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3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D7303D-49B5-492F-896D-31EA4BD89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D6EF2-D21D-4954-AF91-E33797B42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C3B57-DF49-44A8-9BD8-FF6B6FE9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B34CF-4B83-4345-ADBC-4917BA7C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136F9-B423-43E3-AC1E-023B2FC5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7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2792-9E7B-4819-8116-CA11C404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FEBDF-3645-4CBC-A8E3-456B1DEB6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38832-0B13-41CB-B9CA-9E48CB92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4A0AE-31FE-4AD7-8373-35258564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40AF-A872-4784-9DE1-E17297EA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4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13B8-6716-40EA-9B20-B8ABDAFC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B83A1-AF8D-458A-84A8-AC3110F99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D1218-74E4-46EC-8422-F50696A56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C886-84F6-4363-BDB1-899CDCD3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999D4-D8AA-40D0-9B41-184C9E63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78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097D5-6021-49FA-A0BF-CD6C4B2C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3B218-CB48-49C6-BAD2-14F2CE113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08708-2510-480F-913D-BD6DC3FC7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29DCF-D78C-4EE8-9EA8-ADB9FF6B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5913-1DD4-4E96-AC6E-ACAF6164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72936-5737-4AF0-896C-09CDD972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04E9-1488-4C74-9DCE-FE8363DE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DACFA-F4AE-4143-9B3A-8D551DA1D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E1E75-D5A7-4397-A8AE-1D58A9E3A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71D09-E4E2-4239-B3DD-A782433DB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E4D31-62A1-45F7-A4DD-A3A091837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BB88D5-6E78-4B19-BF03-56180A74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58E71-D398-4B96-B38B-4A124DCF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46F6BD-B4D1-435B-B1D7-0748F953F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3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8E3-93E4-4E16-B472-6F29401E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F2156E-F0F1-468E-B9B7-99AC4A05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1C80F-EAC8-488C-A521-293325A0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F1958-2881-4B9D-8219-AC101D89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5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D40D8-EE4D-4CFD-A021-CF84E666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21182-5A85-4E8B-B1D6-497D70BC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8DCF6-8133-44F0-AF8A-E9F73BE5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30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E658-F4B3-4CB8-8ABC-6D2ADE753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4774E-8BAB-4EE1-B953-39C263C9C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EB96D-7971-4E0D-BBA0-10652F1D7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FDB-C96B-42DB-9DA0-D989C4D6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959EB-8A20-4F9F-BBAF-8DDA99AE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6A0C7-9ECB-4F25-B707-090DA157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23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91CE-4654-434F-9DF9-A36BC7BA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02A0D-66FC-45D9-8553-C1E8601ED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48F75-20F5-468C-946E-71F6403D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13998-4011-4DA7-8041-75C0B6C7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F7784-9094-41C1-BD85-B49BC44B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F89DB-0170-4F28-B648-B3C5F4D0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3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633F0-1F16-4A08-A526-8F2CF33D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9257-1E04-4BAF-A25D-7FA497687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99997-3D74-4DEF-AEE6-BB88B68A1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0BE9-D7CA-4779-906D-3CE2146CF39B}" type="datetimeFigureOut">
              <a:rPr lang="en-US" smtClean="0"/>
              <a:t>11/1/2019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14566-B20D-4A00-9991-AC2D23818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215D6-0628-45A9-8AAB-A5962DAE8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5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Damascus Tower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02DC70-7353-4203-BD38-899101BEC9AF}"/>
              </a:ext>
            </a:extLst>
          </p:cNvPr>
          <p:cNvPicPr/>
          <p:nvPr/>
        </p:nvPicPr>
        <p:blipFill rotWithShape="1">
          <a:blip r:embed="rId3"/>
          <a:srcRect l="7158" t="17284" r="5555" b="11870"/>
          <a:stretch/>
        </p:blipFill>
        <p:spPr bwMode="auto">
          <a:xfrm>
            <a:off x="1261642" y="92597"/>
            <a:ext cx="10000526" cy="445175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-1865871" y="2993355"/>
            <a:ext cx="502235" cy="4356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98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Damascus COW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E4A0EE-EB08-4BE3-9873-5F82CC1424D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366666" y="601658"/>
            <a:ext cx="6598156" cy="5566611"/>
          </a:xfrm>
          <a:prstGeom prst="rect">
            <a:avLst/>
          </a:prstGeom>
          <a:noFill/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90810" y="339762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560694" y="259162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92377" y="45032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230787" y="14601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3115520" y="325337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344039" y="2149534"/>
            <a:ext cx="2222500" cy="123542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252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FCAE13-2A47-4913-994C-1C7E6122FEB8}"/>
              </a:ext>
            </a:extLst>
          </p:cNvPr>
          <p:cNvPicPr/>
          <p:nvPr/>
        </p:nvPicPr>
        <p:blipFill rotWithShape="1">
          <a:blip r:embed="rId3"/>
          <a:srcRect l="4914" t="11396" r="2778" b="864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802" y="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Damascus COW</a:t>
            </a:r>
          </a:p>
        </p:txBody>
      </p:sp>
    </p:spTree>
    <p:extLst>
      <p:ext uri="{BB962C8B-B14F-4D97-AF65-F5344CB8AC3E}">
        <p14:creationId xmlns:p14="http://schemas.microsoft.com/office/powerpoint/2010/main" val="3368020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Damascus COW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95C1702-C74E-45D1-96C4-98A6C3FE526E}"/>
              </a:ext>
            </a:extLst>
          </p:cNvPr>
          <p:cNvPicPr/>
          <p:nvPr/>
        </p:nvPicPr>
        <p:blipFill rotWithShape="1">
          <a:blip r:embed="rId3"/>
          <a:srcRect l="59509" t="19183" r="10149" b="6173"/>
          <a:stretch/>
        </p:blipFill>
        <p:spPr bwMode="auto">
          <a:xfrm>
            <a:off x="5415655" y="95531"/>
            <a:ext cx="5566358" cy="676246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7013105" y="95531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2781033" y="10982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13330693" y="1903981"/>
            <a:ext cx="249192" cy="203336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13579885" y="1660280"/>
            <a:ext cx="278700" cy="242578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13819681" y="220311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12990924" y="23787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13455289" y="968573"/>
            <a:ext cx="350021" cy="30528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623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35066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Burtonsville Tower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-1865871" y="2993355"/>
            <a:ext cx="502235" cy="4356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3D664A-4DB2-414F-9EC8-71557C3C193E}"/>
              </a:ext>
            </a:extLst>
          </p:cNvPr>
          <p:cNvPicPr/>
          <p:nvPr/>
        </p:nvPicPr>
        <p:blipFill rotWithShape="1">
          <a:blip r:embed="rId3"/>
          <a:srcRect l="8120" t="12726" r="12500" b="11491"/>
          <a:stretch/>
        </p:blipFill>
        <p:spPr bwMode="auto">
          <a:xfrm>
            <a:off x="1868425" y="26821"/>
            <a:ext cx="8009501" cy="4606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1463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21D083-B947-42AB-A824-165115C409FF}"/>
              </a:ext>
            </a:extLst>
          </p:cNvPr>
          <p:cNvPicPr/>
          <p:nvPr/>
        </p:nvPicPr>
        <p:blipFill rotWithShape="1">
          <a:blip r:embed="rId3"/>
          <a:srcRect l="5555" t="19183" r="7479" b="8642"/>
          <a:stretch/>
        </p:blipFill>
        <p:spPr bwMode="auto">
          <a:xfrm>
            <a:off x="0" y="11734"/>
            <a:ext cx="12192000" cy="6846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Burtonsville Tower</a:t>
            </a:r>
          </a:p>
        </p:txBody>
      </p:sp>
    </p:spTree>
    <p:extLst>
      <p:ext uri="{BB962C8B-B14F-4D97-AF65-F5344CB8AC3E}">
        <p14:creationId xmlns:p14="http://schemas.microsoft.com/office/powerpoint/2010/main" val="1518245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Burtonsville Tower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C45AF8-1A94-4814-B789-3D70DA98017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907" y="307731"/>
            <a:ext cx="5330182" cy="3997637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19BC69-E496-4E9E-AB81-CBD9E8670EA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910" y="307731"/>
            <a:ext cx="5330182" cy="3997637"/>
          </a:xfrm>
          <a:prstGeom prst="rect">
            <a:avLst/>
          </a:prstGeom>
          <a:noFill/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90810" y="339762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560694" y="259162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92377" y="45032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230787" y="14601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3115520" y="325337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344039" y="2149534"/>
            <a:ext cx="2222500" cy="123542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784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4D237E-4306-40EE-B6F8-17B14E9215A8}"/>
              </a:ext>
            </a:extLst>
          </p:cNvPr>
          <p:cNvPicPr/>
          <p:nvPr/>
        </p:nvPicPr>
        <p:blipFill rotWithShape="1">
          <a:blip r:embed="rId3"/>
          <a:srcRect l="9723" t="13486" r="27778" b="8452"/>
          <a:stretch/>
        </p:blipFill>
        <p:spPr bwMode="auto">
          <a:xfrm>
            <a:off x="-118818" y="24348"/>
            <a:ext cx="12310818" cy="7014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818" y="-37121"/>
            <a:ext cx="4551922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Burtonsville Tower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03CB2B-059D-4E9D-9D28-9682EBAD0023}"/>
              </a:ext>
            </a:extLst>
          </p:cNvPr>
          <p:cNvSpPr/>
          <p:nvPr/>
        </p:nvSpPr>
        <p:spPr>
          <a:xfrm>
            <a:off x="2244337" y="4284303"/>
            <a:ext cx="788231" cy="63493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F0B0E8-866F-4709-83EA-6C1E0E84D513}"/>
              </a:ext>
            </a:extLst>
          </p:cNvPr>
          <p:cNvSpPr/>
          <p:nvPr/>
        </p:nvSpPr>
        <p:spPr>
          <a:xfrm>
            <a:off x="8473445" y="6010860"/>
            <a:ext cx="788231" cy="63493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42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Burtonsville Tower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215EC-3A94-4DE6-8690-CE6610348EFE}"/>
              </a:ext>
            </a:extLst>
          </p:cNvPr>
          <p:cNvPicPr/>
          <p:nvPr/>
        </p:nvPicPr>
        <p:blipFill rotWithShape="1">
          <a:blip r:embed="rId3"/>
          <a:srcRect l="10150" t="12346" r="50000" b="7503"/>
          <a:stretch/>
        </p:blipFill>
        <p:spPr bwMode="auto">
          <a:xfrm>
            <a:off x="5298158" y="0"/>
            <a:ext cx="5329573" cy="667824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2781033" y="10982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13330693" y="1903981"/>
            <a:ext cx="249192" cy="203336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13579885" y="1660280"/>
            <a:ext cx="278700" cy="242578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13819681" y="220311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12990924" y="23787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13455289" y="968573"/>
            <a:ext cx="350021" cy="30528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05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6035674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Burtonsville Tower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610355" y="5390942"/>
            <a:ext cx="363990" cy="50514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2416612" y="1127042"/>
            <a:ext cx="461073" cy="368443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12877684" y="3380100"/>
            <a:ext cx="335762" cy="325073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12269801" y="3876250"/>
            <a:ext cx="383751" cy="44312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12712824" y="462465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12416612" y="1625144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12702674" y="2995242"/>
            <a:ext cx="350021" cy="30528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B2979E-FCC4-467E-A9B0-7CAC87F41D74}"/>
              </a:ext>
            </a:extLst>
          </p:cNvPr>
          <p:cNvSpPr/>
          <p:nvPr/>
        </p:nvSpPr>
        <p:spPr>
          <a:xfrm>
            <a:off x="12356346" y="2108822"/>
            <a:ext cx="383751" cy="44312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F21C37-BDA1-493E-A9C2-3886B5C546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2" t="14210" r="14082" b="6611"/>
          <a:stretch/>
        </p:blipFill>
        <p:spPr>
          <a:xfrm>
            <a:off x="1242265" y="432847"/>
            <a:ext cx="9039829" cy="543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96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F01D43-2884-4F27-A508-7A5310EF33DB}"/>
              </a:ext>
            </a:extLst>
          </p:cNvPr>
          <p:cNvPicPr/>
          <p:nvPr/>
        </p:nvPicPr>
        <p:blipFill rotWithShape="1">
          <a:blip r:embed="rId3"/>
          <a:srcRect l="4487" t="19373" r="8654" b="71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Damascus Tower</a:t>
            </a:r>
          </a:p>
        </p:txBody>
      </p:sp>
    </p:spTree>
    <p:extLst>
      <p:ext uri="{BB962C8B-B14F-4D97-AF65-F5344CB8AC3E}">
        <p14:creationId xmlns:p14="http://schemas.microsoft.com/office/powerpoint/2010/main" val="274940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90810" y="339762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560694" y="259162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92377" y="45032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230787" y="14601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3115520" y="325337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344039" y="2149534"/>
            <a:ext cx="2222500" cy="123542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E1F6E5-FF79-4F1B-8D9B-2581F48D569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3" y="-44032"/>
            <a:ext cx="6734256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" y="10"/>
            <a:ext cx="5881053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Damascus Tower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F993E2-7AD0-4ACA-9689-331896A4CE8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86514" y="752514"/>
            <a:ext cx="6858000" cy="53529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81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C16BDA-599A-415B-86FF-636B83D1CCC1}"/>
              </a:ext>
            </a:extLst>
          </p:cNvPr>
          <p:cNvPicPr/>
          <p:nvPr/>
        </p:nvPicPr>
        <p:blipFill rotWithShape="1">
          <a:blip r:embed="rId3"/>
          <a:srcRect l="4594" t="11965" r="1816" b="7883"/>
          <a:stretch/>
        </p:blipFill>
        <p:spPr bwMode="auto">
          <a:xfrm>
            <a:off x="0" y="0"/>
            <a:ext cx="12192000" cy="6819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802" y="3810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Damascus Tower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7E5510-38D9-4A23-8E4A-63A577E20B9F}"/>
              </a:ext>
            </a:extLst>
          </p:cNvPr>
          <p:cNvSpPr/>
          <p:nvPr/>
        </p:nvSpPr>
        <p:spPr>
          <a:xfrm>
            <a:off x="4640297" y="3094776"/>
            <a:ext cx="1621608" cy="66844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ACCEC9-99F9-4B66-BAEC-347ED7113815}"/>
              </a:ext>
            </a:extLst>
          </p:cNvPr>
          <p:cNvSpPr/>
          <p:nvPr/>
        </p:nvSpPr>
        <p:spPr>
          <a:xfrm>
            <a:off x="1135096" y="47014"/>
            <a:ext cx="1621608" cy="66844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135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Damascus Tower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2DCF41A-E236-4218-B442-71FC94946082}"/>
              </a:ext>
            </a:extLst>
          </p:cNvPr>
          <p:cNvPicPr/>
          <p:nvPr/>
        </p:nvPicPr>
        <p:blipFill rotWithShape="1">
          <a:blip r:embed="rId3"/>
          <a:srcRect l="9402" t="16904" r="65919" b="8072"/>
          <a:stretch/>
        </p:blipFill>
        <p:spPr bwMode="auto">
          <a:xfrm>
            <a:off x="6666310" y="100443"/>
            <a:ext cx="4559153" cy="665711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2781033" y="10982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13330693" y="1903981"/>
            <a:ext cx="249192" cy="203336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13579885" y="1660280"/>
            <a:ext cx="278700" cy="242578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13819681" y="220311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12990924" y="23787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13455289" y="968573"/>
            <a:ext cx="350021" cy="30528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44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6035674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Damascus Tower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370287" y="2647622"/>
            <a:ext cx="420698" cy="456036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3121832" y="2272059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12455223" y="1695326"/>
            <a:ext cx="335762" cy="325073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13035015" y="2737083"/>
            <a:ext cx="383751" cy="44312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13363878" y="356293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12568353" y="370540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13051879" y="1316548"/>
            <a:ext cx="350021" cy="30528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3C96C4-067D-4FB4-A7E4-7516A8BB1DAB}"/>
              </a:ext>
            </a:extLst>
          </p:cNvPr>
          <p:cNvPicPr/>
          <p:nvPr/>
        </p:nvPicPr>
        <p:blipFill rotWithShape="1">
          <a:blip r:embed="rId3"/>
          <a:srcRect l="15705" t="11396" r="28525" b="7502"/>
          <a:stretch/>
        </p:blipFill>
        <p:spPr bwMode="auto">
          <a:xfrm>
            <a:off x="1407208" y="77471"/>
            <a:ext cx="9902142" cy="5958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8805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35066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Damascus COW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-1865871" y="2993355"/>
            <a:ext cx="502235" cy="4356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3A45F-F339-427F-9E3E-F5999ACE4B71}"/>
              </a:ext>
            </a:extLst>
          </p:cNvPr>
          <p:cNvPicPr/>
          <p:nvPr/>
        </p:nvPicPr>
        <p:blipFill rotWithShape="1">
          <a:blip r:embed="rId3"/>
          <a:srcRect l="7264" t="15764" r="10257" b="11681"/>
          <a:stretch/>
        </p:blipFill>
        <p:spPr bwMode="auto">
          <a:xfrm>
            <a:off x="1575468" y="0"/>
            <a:ext cx="8635332" cy="4606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5756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4494F0-5910-407A-8A03-924FD7409ABC}"/>
              </a:ext>
            </a:extLst>
          </p:cNvPr>
          <p:cNvPicPr/>
          <p:nvPr/>
        </p:nvPicPr>
        <p:blipFill rotWithShape="1">
          <a:blip r:embed="rId3"/>
          <a:srcRect l="5555" t="20323" r="15171" b="92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Damascus COW</a:t>
            </a:r>
          </a:p>
        </p:txBody>
      </p:sp>
    </p:spTree>
    <p:extLst>
      <p:ext uri="{BB962C8B-B14F-4D97-AF65-F5344CB8AC3E}">
        <p14:creationId xmlns:p14="http://schemas.microsoft.com/office/powerpoint/2010/main" val="154389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63EC53-8693-4A95-AC5D-42EEEBDA0CAD}"/>
              </a:ext>
            </a:extLst>
          </p:cNvPr>
          <p:cNvPicPr/>
          <p:nvPr/>
        </p:nvPicPr>
        <p:blipFill rotWithShape="1">
          <a:blip r:embed="rId3"/>
          <a:srcRect l="4700" t="11776" r="6304" b="8451"/>
          <a:stretch/>
        </p:blipFill>
        <p:spPr bwMode="auto">
          <a:xfrm>
            <a:off x="-2" y="0"/>
            <a:ext cx="1219200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63936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Damascus COW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EB7197-4C1F-41C9-BCFF-BBB21BD6A87A}"/>
              </a:ext>
            </a:extLst>
          </p:cNvPr>
          <p:cNvSpPr/>
          <p:nvPr/>
        </p:nvSpPr>
        <p:spPr>
          <a:xfrm>
            <a:off x="5114858" y="1784172"/>
            <a:ext cx="788231" cy="63493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5C8CB0-D676-4AB2-BB12-003DF88F1485}"/>
              </a:ext>
            </a:extLst>
          </p:cNvPr>
          <p:cNvSpPr/>
          <p:nvPr/>
        </p:nvSpPr>
        <p:spPr>
          <a:xfrm>
            <a:off x="5701882" y="3686149"/>
            <a:ext cx="788231" cy="63493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99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54</Words>
  <Application>Microsoft Office PowerPoint</Application>
  <PresentationFormat>Widescreen</PresentationFormat>
  <Paragraphs>36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Damascus Tower</vt:lpstr>
      <vt:lpstr>Damascus Tower</vt:lpstr>
      <vt:lpstr>Damascus Tower</vt:lpstr>
      <vt:lpstr>Damascus Tower</vt:lpstr>
      <vt:lpstr>Damascus Tower</vt:lpstr>
      <vt:lpstr>Damascus Tower</vt:lpstr>
      <vt:lpstr>Damascus COW</vt:lpstr>
      <vt:lpstr>Damascus COW</vt:lpstr>
      <vt:lpstr>Damascus COW</vt:lpstr>
      <vt:lpstr>Damascus COW</vt:lpstr>
      <vt:lpstr>Damascus COW</vt:lpstr>
      <vt:lpstr>Damascus COW</vt:lpstr>
      <vt:lpstr>Burtonsville Tower</vt:lpstr>
      <vt:lpstr>Burtonsville Tower</vt:lpstr>
      <vt:lpstr>Burtonsville Tower</vt:lpstr>
      <vt:lpstr>Burtonsville Tower</vt:lpstr>
      <vt:lpstr>Burtonsville Tower</vt:lpstr>
      <vt:lpstr>Burtonsville Tower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Damascus Tower</dc:title>
  <dc:creator>Jasmina Rivas</dc:creator>
  <cp:lastModifiedBy>Jasmina Rivas</cp:lastModifiedBy>
  <cp:revision>3</cp:revision>
  <dcterms:created xsi:type="dcterms:W3CDTF">2019-11-01T15:36:59Z</dcterms:created>
  <dcterms:modified xsi:type="dcterms:W3CDTF">2019-11-01T15:42:52Z</dcterms:modified>
</cp:coreProperties>
</file>