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0" r:id="rId2"/>
    <p:sldId id="351" r:id="rId3"/>
    <p:sldId id="337" r:id="rId4"/>
    <p:sldId id="350" r:id="rId5"/>
    <p:sldId id="34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83" autoAdjust="0"/>
  </p:normalViewPr>
  <p:slideViewPr>
    <p:cSldViewPr snapToGrid="0">
      <p:cViewPr varScale="1">
        <p:scale>
          <a:sx n="50" d="100"/>
          <a:sy n="50" d="100"/>
        </p:scale>
        <p:origin x="5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8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C2BA-B651-40E1-A86B-C3019BF89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1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8896DE-1DC8-41AE-8969-61F50315F96F}"/>
              </a:ext>
            </a:extLst>
          </p:cNvPr>
          <p:cNvPicPr/>
          <p:nvPr/>
        </p:nvPicPr>
        <p:blipFill rotWithShape="1">
          <a:blip r:embed="rId3"/>
          <a:srcRect l="6944" t="16144" r="9829" b="10922"/>
          <a:stretch/>
        </p:blipFill>
        <p:spPr bwMode="auto">
          <a:xfrm>
            <a:off x="34924" y="0"/>
            <a:ext cx="1215707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ICC/Georgia Ave</a:t>
            </a:r>
          </a:p>
        </p:txBody>
      </p:sp>
    </p:spTree>
    <p:extLst>
      <p:ext uri="{BB962C8B-B14F-4D97-AF65-F5344CB8AC3E}">
        <p14:creationId xmlns:p14="http://schemas.microsoft.com/office/powerpoint/2010/main" val="27494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975047-2803-44A4-AF9D-CBB9C8F83C54}"/>
              </a:ext>
            </a:extLst>
          </p:cNvPr>
          <p:cNvPicPr/>
          <p:nvPr/>
        </p:nvPicPr>
        <p:blipFill rotWithShape="1">
          <a:blip r:embed="rId3"/>
          <a:srcRect l="5449" t="24502" r="6196" b="80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ICC/Georgia Ave</a:t>
            </a:r>
          </a:p>
        </p:txBody>
      </p:sp>
    </p:spTree>
    <p:extLst>
      <p:ext uri="{BB962C8B-B14F-4D97-AF65-F5344CB8AC3E}">
        <p14:creationId xmlns:p14="http://schemas.microsoft.com/office/powerpoint/2010/main" val="341018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600C5F-1FDD-44FB-B630-B2C1D1AC9D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2"/>
            <a:ext cx="12192000" cy="68388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81053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ICC/Georgia Ave</a:t>
            </a:r>
          </a:p>
        </p:txBody>
      </p:sp>
    </p:spTree>
    <p:extLst>
      <p:ext uri="{BB962C8B-B14F-4D97-AF65-F5344CB8AC3E}">
        <p14:creationId xmlns:p14="http://schemas.microsoft.com/office/powerpoint/2010/main" val="342481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ICC/Georgia Ave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2781033" y="10982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3330693" y="1903981"/>
            <a:ext cx="249192" cy="20333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579885" y="1660280"/>
            <a:ext cx="278700" cy="242578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455289" y="968573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782C15-5D61-483E-AC11-69F9F6C82597}"/>
              </a:ext>
            </a:extLst>
          </p:cNvPr>
          <p:cNvPicPr/>
          <p:nvPr/>
        </p:nvPicPr>
        <p:blipFill rotWithShape="1">
          <a:blip r:embed="rId3"/>
          <a:srcRect l="39210" t="11396" r="10898" b="7692"/>
          <a:stretch/>
        </p:blipFill>
        <p:spPr bwMode="auto">
          <a:xfrm>
            <a:off x="4307067" y="228602"/>
            <a:ext cx="7862650" cy="6400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6983142" y="1068045"/>
            <a:ext cx="1500458" cy="76286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7976654" y="437315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8079684" y="561433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2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C573D8-D0E1-40A0-B651-3B112997171A}"/>
              </a:ext>
            </a:extLst>
          </p:cNvPr>
          <p:cNvPicPr/>
          <p:nvPr/>
        </p:nvPicPr>
        <p:blipFill rotWithShape="1">
          <a:blip r:embed="rId3"/>
          <a:srcRect l="14317" t="11776" r="3312" b="8262"/>
          <a:stretch/>
        </p:blipFill>
        <p:spPr bwMode="auto">
          <a:xfrm>
            <a:off x="839147" y="413607"/>
            <a:ext cx="10925602" cy="6241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6" y="-23685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ICC/Georgia Ave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ACCEC9-99F9-4B66-BAEC-347ED7113815}"/>
              </a:ext>
            </a:extLst>
          </p:cNvPr>
          <p:cNvSpPr/>
          <p:nvPr/>
        </p:nvSpPr>
        <p:spPr>
          <a:xfrm>
            <a:off x="2779848" y="2310443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7E5510-38D9-4A23-8E4A-63A577E20B9F}"/>
              </a:ext>
            </a:extLst>
          </p:cNvPr>
          <p:cNvSpPr/>
          <p:nvPr/>
        </p:nvSpPr>
        <p:spPr>
          <a:xfrm>
            <a:off x="6301948" y="770379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3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</Words>
  <Application>Microsoft Office PowerPoint</Application>
  <PresentationFormat>Widescreen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ICC/Georgia Ave</vt:lpstr>
      <vt:lpstr>ICC/Georgia Ave</vt:lpstr>
      <vt:lpstr>ICC/Georgia Ave</vt:lpstr>
      <vt:lpstr>ICC/Georgia Ave</vt:lpstr>
      <vt:lpstr>ICC/Georgia 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Damascus Tower</dc:title>
  <dc:creator>Jasmina Rivas</dc:creator>
  <cp:lastModifiedBy>Jasmina Rivas</cp:lastModifiedBy>
  <cp:revision>4</cp:revision>
  <dcterms:created xsi:type="dcterms:W3CDTF">2020-04-29T19:41:13Z</dcterms:created>
  <dcterms:modified xsi:type="dcterms:W3CDTF">2020-05-28T17:07:45Z</dcterms:modified>
</cp:coreProperties>
</file>