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3" r:id="rId2"/>
    <p:sldId id="360" r:id="rId3"/>
    <p:sldId id="3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770" autoAdjust="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56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A150B-4087-43B8-9D25-F03E9E7EE7C4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DC2BA-B651-40E1-A86B-C3019BF89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8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DC2BA-B651-40E1-A86B-C3019BF89EF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DC2BA-B651-40E1-A86B-C3019BF89E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0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B8D2-C872-4750-860C-2E82EFB22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BDA02-0CAA-4332-8D20-67ADA1D48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150A-772F-494C-9A7A-30CB93A4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0E1AF-D745-4219-852B-229CADC4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E56F9-CC05-4DD7-9C0A-1E29EFFE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4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C9055-4AA5-48CE-8501-90D1218D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1165A-A4B6-468F-8B94-CE18A8BCC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9715E-69AA-4CFA-9155-EE2A42CE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B0C1-3022-4DB4-8FE0-A9CA3EB8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03AB-45CB-4E29-8EB7-CAC8D808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3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7303D-49B5-492F-896D-31EA4BD89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D6EF2-D21D-4954-AF91-E33797B42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C3B57-DF49-44A8-9BD8-FF6B6FE9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34CF-4B83-4345-ADBC-4917BA7C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136F9-B423-43E3-AC1E-023B2FC5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7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2792-9E7B-4819-8116-CA11C404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FEBDF-3645-4CBC-A8E3-456B1DEB6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38832-0B13-41CB-B9CA-9E48CB92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4A0AE-31FE-4AD7-8373-35258564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140AF-A872-4784-9DE1-E17297EA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4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13B8-6716-40EA-9B20-B8ABDAFC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B83A1-AF8D-458A-84A8-AC3110F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D1218-74E4-46EC-8422-F50696A5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9C886-84F6-4363-BDB1-899CDCD3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999D4-D8AA-40D0-9B41-184C9E630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8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97D5-6021-49FA-A0BF-CD6C4B2C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3B218-CB48-49C6-BAD2-14F2CE113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08708-2510-480F-913D-BD6DC3FC7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29DCF-D78C-4EE8-9EA8-ADB9FF6B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25913-1DD4-4E96-AC6E-ACAF6164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72936-5737-4AF0-896C-09CDD972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04E9-1488-4C74-9DCE-FE8363DE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DACFA-F4AE-4143-9B3A-8D551DA1D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E1E75-D5A7-4397-A8AE-1D58A9E3A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871D09-E4E2-4239-B3DD-A782433DB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E4D31-62A1-45F7-A4DD-A3A091837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B88D5-6E78-4B19-BF03-56180A74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258E71-D398-4B96-B38B-4A124DCF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6F6BD-B4D1-435B-B1D7-0748F953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3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98E3-93E4-4E16-B472-6F29401E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F2156E-F0F1-468E-B9B7-99AC4A05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1C80F-EAC8-488C-A521-293325A0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F1958-2881-4B9D-8219-AC101D89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5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D40D8-EE4D-4CFD-A021-CF84E666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821182-5A85-4E8B-B1D6-497D70BC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DCF6-8133-44F0-AF8A-E9F73BE5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3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E658-F4B3-4CB8-8ABC-6D2ADE753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774E-8BAB-4EE1-B953-39C263C9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EB96D-7971-4E0D-BBA0-10652F1D7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5AFDB-C96B-42DB-9DA0-D989C4D6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959EB-8A20-4F9F-BBAF-8DDA99AE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6A0C7-9ECB-4F25-B707-090DA157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2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91CE-4654-434F-9DF9-A36BC7BA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02A0D-66FC-45D9-8553-C1E8601ED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48F75-20F5-468C-946E-71F6403D7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13998-4011-4DA7-8041-75C0B6C7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F7784-9094-41C1-BD85-B49BC44B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F89DB-0170-4F28-B648-B3C5F4D0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3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633F0-1F16-4A08-A526-8F2CF33D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79257-1E04-4BAF-A25D-7FA497687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99997-3D74-4DEF-AEE6-BB88B68A1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0BE9-D7CA-4779-906D-3CE2146CF39B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14566-B20D-4A00-9991-AC2D23818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215D6-0628-45A9-8AAB-A5962DAE8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5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id="{2410FBD8-6CE8-47E3-9AA6-912EF4014138}"/>
              </a:ext>
            </a:extLst>
          </p:cNvPr>
          <p:cNvSpPr/>
          <p:nvPr/>
        </p:nvSpPr>
        <p:spPr>
          <a:xfrm>
            <a:off x="1236372" y="1455313"/>
            <a:ext cx="9672034" cy="4018208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2C6FFF76-D35B-44AD-AEE9-7AA335430E09}"/>
              </a:ext>
            </a:extLst>
          </p:cNvPr>
          <p:cNvSpPr txBox="1">
            <a:spLocks/>
          </p:cNvSpPr>
          <p:nvPr/>
        </p:nvSpPr>
        <p:spPr>
          <a:xfrm>
            <a:off x="2171852" y="2155371"/>
            <a:ext cx="6946776" cy="2547257"/>
          </a:xfrm>
          <a:prstGeom prst="homePlat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FFFFFF"/>
                </a:solidFill>
              </a:rPr>
              <a:t>T-Mobile @ </a:t>
            </a:r>
          </a:p>
          <a:p>
            <a:pPr algn="ctr"/>
            <a:r>
              <a:rPr lang="en-US" sz="3600" dirty="0">
                <a:solidFill>
                  <a:srgbClr val="FFFFFF"/>
                </a:solidFill>
              </a:rPr>
              <a:t>PEPCO 806429-990310</a:t>
            </a:r>
          </a:p>
          <a:p>
            <a:pPr algn="ctr"/>
            <a:r>
              <a:rPr lang="en-US" sz="3600" dirty="0">
                <a:solidFill>
                  <a:srgbClr val="FFFFFF"/>
                </a:solidFill>
              </a:rPr>
              <a:t>(2021101593)</a:t>
            </a:r>
          </a:p>
        </p:txBody>
      </p:sp>
    </p:spTree>
    <p:extLst>
      <p:ext uri="{BB962C8B-B14F-4D97-AF65-F5344CB8AC3E}">
        <p14:creationId xmlns:p14="http://schemas.microsoft.com/office/powerpoint/2010/main" val="248687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5DEB3E-9785-4D3E-96DA-1B03B1B1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6529589" cy="1054249"/>
          </a:xfrm>
          <a:solidFill>
            <a:srgbClr val="000000">
              <a:alpha val="60000"/>
            </a:srgb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1593- </a:t>
            </a:r>
            <a:r>
              <a:rPr lang="en-US" sz="4400" dirty="0">
                <a:solidFill>
                  <a:srgbClr val="FFFFFF"/>
                </a:solidFill>
              </a:rPr>
              <a:t>PEPCO 806429-990310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3586B0-B7E1-4F5B-B2B4-552298F893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57"/>
          <a:stretch/>
        </p:blipFill>
        <p:spPr>
          <a:xfrm>
            <a:off x="3026228" y="1418253"/>
            <a:ext cx="6139543" cy="489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2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0B44019-1221-4593-B6F4-AC30C5333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316" y="150679"/>
            <a:ext cx="4552545" cy="63327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9E5FE2-CDC8-4EE3-8406-F9F30C0AAA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7488" y="1547380"/>
            <a:ext cx="3888581" cy="4936005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C7AFF384-71D0-43D5-98C4-F2089F10F385}"/>
              </a:ext>
            </a:extLst>
          </p:cNvPr>
          <p:cNvSpPr/>
          <p:nvPr/>
        </p:nvSpPr>
        <p:spPr>
          <a:xfrm rot="21249701">
            <a:off x="2330103" y="3857382"/>
            <a:ext cx="827630" cy="15738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9EDF33-BC14-488F-AE3A-C51E2AAB44BA}"/>
              </a:ext>
            </a:extLst>
          </p:cNvPr>
          <p:cNvSpPr/>
          <p:nvPr/>
        </p:nvSpPr>
        <p:spPr>
          <a:xfrm>
            <a:off x="9660390" y="3140902"/>
            <a:ext cx="1768471" cy="8805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04F122-C4B8-4BF6-9395-D136A6D9D338}"/>
              </a:ext>
            </a:extLst>
          </p:cNvPr>
          <p:cNvSpPr/>
          <p:nvPr/>
        </p:nvSpPr>
        <p:spPr>
          <a:xfrm rot="16200000">
            <a:off x="7206197" y="5187983"/>
            <a:ext cx="2002536" cy="3133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08C659CA-6A5A-4F00-9334-7C1824908214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662414" cy="1054249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1593- </a:t>
            </a:r>
            <a:r>
              <a:rPr lang="en-US" sz="3600" dirty="0">
                <a:solidFill>
                  <a:srgbClr val="FFFFFF"/>
                </a:solidFill>
              </a:rPr>
              <a:t>PEPCO 806429-990310</a:t>
            </a:r>
          </a:p>
        </p:txBody>
      </p:sp>
    </p:spTree>
    <p:extLst>
      <p:ext uri="{BB962C8B-B14F-4D97-AF65-F5344CB8AC3E}">
        <p14:creationId xmlns:p14="http://schemas.microsoft.com/office/powerpoint/2010/main" val="110245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15</Words>
  <Application>Microsoft Office PowerPoint</Application>
  <PresentationFormat>Widescreen</PresentationFormat>
  <Paragraphs>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1593- PEPCO 806429-990310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WMATA@ Brookeville     Tower</dc:title>
  <dc:creator>James Crane</dc:creator>
  <cp:lastModifiedBy>Julie Elias</cp:lastModifiedBy>
  <cp:revision>40</cp:revision>
  <dcterms:created xsi:type="dcterms:W3CDTF">2020-12-30T18:47:40Z</dcterms:created>
  <dcterms:modified xsi:type="dcterms:W3CDTF">2021-11-23T23:29:38Z</dcterms:modified>
</cp:coreProperties>
</file>