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
  </p:notesMasterIdLst>
  <p:sldIdLst>
    <p:sldId id="404" r:id="rId2"/>
    <p:sldId id="405" r:id="rId3"/>
    <p:sldId id="406" r:id="rId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7890" autoAdjust="0"/>
  </p:normalViewPr>
  <p:slideViewPr>
    <p:cSldViewPr snapToGrid="0">
      <p:cViewPr varScale="1">
        <p:scale>
          <a:sx n="94" d="100"/>
          <a:sy n="94" d="100"/>
        </p:scale>
        <p:origin x="1152" y="96"/>
      </p:cViewPr>
      <p:guideLst/>
    </p:cSldViewPr>
  </p:slideViewPr>
  <p:notesTextViewPr>
    <p:cViewPr>
      <p:scale>
        <a:sx n="1" d="1"/>
        <a:sy n="1" d="1"/>
      </p:scale>
      <p:origin x="0" y="0"/>
    </p:cViewPr>
  </p:notesTextViewPr>
  <p:notesViewPr>
    <p:cSldViewPr snapToGrid="0">
      <p:cViewPr varScale="1">
        <p:scale>
          <a:sx n="50" d="100"/>
          <a:sy n="50" d="100"/>
        </p:scale>
        <p:origin x="2564" y="4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0AA150B-4087-43B8-9D25-F03E9E7EE7C4}" type="datetimeFigureOut">
              <a:rPr lang="en-US" smtClean="0"/>
              <a:t>7/6/2022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38DC2BA-B651-40E1-A86B-C3019BF89EF4}" type="slidenum">
              <a:rPr lang="en-US" smtClean="0"/>
              <a:t>‹#›</a:t>
            </a:fld>
            <a:endParaRPr lang="en-US" dirty="0"/>
          </a:p>
        </p:txBody>
      </p:sp>
    </p:spTree>
    <p:extLst>
      <p:ext uri="{BB962C8B-B14F-4D97-AF65-F5344CB8AC3E}">
        <p14:creationId xmlns:p14="http://schemas.microsoft.com/office/powerpoint/2010/main" val="40628857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site is located at the intersection of Philadelphia Ave (East West Highway) and Boston Avenue. The ROW is under the Maryland State Highway Administration, which was confirmed by DPS during the application review process.</a:t>
            </a:r>
          </a:p>
        </p:txBody>
      </p:sp>
      <p:sp>
        <p:nvSpPr>
          <p:cNvPr id="4" name="Slide Number Placeholder 3"/>
          <p:cNvSpPr>
            <a:spLocks noGrp="1"/>
          </p:cNvSpPr>
          <p:nvPr>
            <p:ph type="sldNum" sz="quarter" idx="5"/>
          </p:nvPr>
        </p:nvSpPr>
        <p:spPr/>
        <p:txBody>
          <a:bodyPr/>
          <a:lstStyle/>
          <a:p>
            <a:fld id="{F38DC2BA-B651-40E1-A86B-C3019BF89EF4}" type="slidenum">
              <a:rPr lang="en-US" smtClean="0"/>
              <a:t>2</a:t>
            </a:fld>
            <a:endParaRPr lang="en-US" dirty="0"/>
          </a:p>
        </p:txBody>
      </p:sp>
    </p:spTree>
    <p:extLst>
      <p:ext uri="{BB962C8B-B14F-4D97-AF65-F5344CB8AC3E}">
        <p14:creationId xmlns:p14="http://schemas.microsoft.com/office/powerpoint/2010/main" val="28697337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Verizon attachments were installed at the end </a:t>
            </a:r>
            <a:r>
              <a:rPr lang="en-US"/>
              <a:t>of March, 2022</a:t>
            </a:r>
            <a:r>
              <a:rPr lang="en-US" dirty="0"/>
              <a:t>. However, the proposal was not reviewed by the TFCG. In order to comply with the permitting process, Verizon was directed to file its proposal with the TFCG. </a:t>
            </a:r>
          </a:p>
        </p:txBody>
      </p:sp>
      <p:sp>
        <p:nvSpPr>
          <p:cNvPr id="4" name="Slide Number Placeholder 3"/>
          <p:cNvSpPr>
            <a:spLocks noGrp="1"/>
          </p:cNvSpPr>
          <p:nvPr>
            <p:ph type="sldNum" sz="quarter" idx="5"/>
          </p:nvPr>
        </p:nvSpPr>
        <p:spPr/>
        <p:txBody>
          <a:bodyPr/>
          <a:lstStyle/>
          <a:p>
            <a:fld id="{F38DC2BA-B651-40E1-A86B-C3019BF89EF4}" type="slidenum">
              <a:rPr lang="en-US" smtClean="0"/>
              <a:t>3</a:t>
            </a:fld>
            <a:endParaRPr lang="en-US" dirty="0"/>
          </a:p>
        </p:txBody>
      </p:sp>
    </p:spTree>
    <p:extLst>
      <p:ext uri="{BB962C8B-B14F-4D97-AF65-F5344CB8AC3E}">
        <p14:creationId xmlns:p14="http://schemas.microsoft.com/office/powerpoint/2010/main" val="3053409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2BB8D2-C872-4750-860C-2E82EFB2240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C5BDA02-0CAA-4332-8D20-67ADA1D48A4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594150A-772F-494C-9A7A-30CB93A48D92}"/>
              </a:ext>
            </a:extLst>
          </p:cNvPr>
          <p:cNvSpPr>
            <a:spLocks noGrp="1"/>
          </p:cNvSpPr>
          <p:nvPr>
            <p:ph type="dt" sz="half" idx="10"/>
          </p:nvPr>
        </p:nvSpPr>
        <p:spPr/>
        <p:txBody>
          <a:bodyPr/>
          <a:lstStyle/>
          <a:p>
            <a:fld id="{18900BE9-D7CA-4779-906D-3CE2146CF39B}" type="datetimeFigureOut">
              <a:rPr lang="en-US" smtClean="0"/>
              <a:t>7/6/2022</a:t>
            </a:fld>
            <a:endParaRPr lang="en-US" dirty="0"/>
          </a:p>
        </p:txBody>
      </p:sp>
      <p:sp>
        <p:nvSpPr>
          <p:cNvPr id="5" name="Footer Placeholder 4">
            <a:extLst>
              <a:ext uri="{FF2B5EF4-FFF2-40B4-BE49-F238E27FC236}">
                <a16:creationId xmlns:a16="http://schemas.microsoft.com/office/drawing/2014/main" id="{8DC0E1AF-D745-4219-852B-229CADC4132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31E56F9-CC05-4DD7-9C0A-1E29EFFE0C9C}"/>
              </a:ext>
            </a:extLst>
          </p:cNvPr>
          <p:cNvSpPr>
            <a:spLocks noGrp="1"/>
          </p:cNvSpPr>
          <p:nvPr>
            <p:ph type="sldNum" sz="quarter" idx="12"/>
          </p:nvPr>
        </p:nvSpPr>
        <p:spPr/>
        <p:txBody>
          <a:bodyPr/>
          <a:lstStyle/>
          <a:p>
            <a:fld id="{4090B388-32DB-4FE7-A63C-EAECA6685481}" type="slidenum">
              <a:rPr lang="en-US" smtClean="0"/>
              <a:t>‹#›</a:t>
            </a:fld>
            <a:endParaRPr lang="en-US" dirty="0"/>
          </a:p>
        </p:txBody>
      </p:sp>
    </p:spTree>
    <p:extLst>
      <p:ext uri="{BB962C8B-B14F-4D97-AF65-F5344CB8AC3E}">
        <p14:creationId xmlns:p14="http://schemas.microsoft.com/office/powerpoint/2010/main" val="41610420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6C9055-4AA5-48CE-8501-90D1218D819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CD1165A-A4B6-468F-8B94-CE18A8BCCD0A}"/>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F9715E-69AA-4CFA-9155-EE2A42CE6690}"/>
              </a:ext>
            </a:extLst>
          </p:cNvPr>
          <p:cNvSpPr>
            <a:spLocks noGrp="1"/>
          </p:cNvSpPr>
          <p:nvPr>
            <p:ph type="dt" sz="half" idx="10"/>
          </p:nvPr>
        </p:nvSpPr>
        <p:spPr/>
        <p:txBody>
          <a:bodyPr/>
          <a:lstStyle/>
          <a:p>
            <a:fld id="{18900BE9-D7CA-4779-906D-3CE2146CF39B}" type="datetimeFigureOut">
              <a:rPr lang="en-US" smtClean="0"/>
              <a:t>7/6/2022</a:t>
            </a:fld>
            <a:endParaRPr lang="en-US" dirty="0"/>
          </a:p>
        </p:txBody>
      </p:sp>
      <p:sp>
        <p:nvSpPr>
          <p:cNvPr id="5" name="Footer Placeholder 4">
            <a:extLst>
              <a:ext uri="{FF2B5EF4-FFF2-40B4-BE49-F238E27FC236}">
                <a16:creationId xmlns:a16="http://schemas.microsoft.com/office/drawing/2014/main" id="{52C0B0C1-3022-4DB4-8FE0-A9CA3EB8B5F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A0503AB-45CB-4E29-8EB7-CAC8D8089EDD}"/>
              </a:ext>
            </a:extLst>
          </p:cNvPr>
          <p:cNvSpPr>
            <a:spLocks noGrp="1"/>
          </p:cNvSpPr>
          <p:nvPr>
            <p:ph type="sldNum" sz="quarter" idx="12"/>
          </p:nvPr>
        </p:nvSpPr>
        <p:spPr/>
        <p:txBody>
          <a:bodyPr/>
          <a:lstStyle/>
          <a:p>
            <a:fld id="{4090B388-32DB-4FE7-A63C-EAECA6685481}" type="slidenum">
              <a:rPr lang="en-US" smtClean="0"/>
              <a:t>‹#›</a:t>
            </a:fld>
            <a:endParaRPr lang="en-US" dirty="0"/>
          </a:p>
        </p:txBody>
      </p:sp>
    </p:spTree>
    <p:extLst>
      <p:ext uri="{BB962C8B-B14F-4D97-AF65-F5344CB8AC3E}">
        <p14:creationId xmlns:p14="http://schemas.microsoft.com/office/powerpoint/2010/main" val="16892371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5D7303D-49B5-492F-896D-31EA4BD893D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82D6EF2-D21D-4954-AF91-E33797B42DE7}"/>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68C3B57-DF49-44A8-9BD8-FF6B6FE943A3}"/>
              </a:ext>
            </a:extLst>
          </p:cNvPr>
          <p:cNvSpPr>
            <a:spLocks noGrp="1"/>
          </p:cNvSpPr>
          <p:nvPr>
            <p:ph type="dt" sz="half" idx="10"/>
          </p:nvPr>
        </p:nvSpPr>
        <p:spPr/>
        <p:txBody>
          <a:bodyPr/>
          <a:lstStyle/>
          <a:p>
            <a:fld id="{18900BE9-D7CA-4779-906D-3CE2146CF39B}" type="datetimeFigureOut">
              <a:rPr lang="en-US" smtClean="0"/>
              <a:t>7/6/2022</a:t>
            </a:fld>
            <a:endParaRPr lang="en-US" dirty="0"/>
          </a:p>
        </p:txBody>
      </p:sp>
      <p:sp>
        <p:nvSpPr>
          <p:cNvPr id="5" name="Footer Placeholder 4">
            <a:extLst>
              <a:ext uri="{FF2B5EF4-FFF2-40B4-BE49-F238E27FC236}">
                <a16:creationId xmlns:a16="http://schemas.microsoft.com/office/drawing/2014/main" id="{182B34CF-4B83-4345-ADBC-4917BA7C363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AF136F9-B423-43E3-AC1E-023B2FC5C4C8}"/>
              </a:ext>
            </a:extLst>
          </p:cNvPr>
          <p:cNvSpPr>
            <a:spLocks noGrp="1"/>
          </p:cNvSpPr>
          <p:nvPr>
            <p:ph type="sldNum" sz="quarter" idx="12"/>
          </p:nvPr>
        </p:nvSpPr>
        <p:spPr/>
        <p:txBody>
          <a:bodyPr/>
          <a:lstStyle/>
          <a:p>
            <a:fld id="{4090B388-32DB-4FE7-A63C-EAECA6685481}" type="slidenum">
              <a:rPr lang="en-US" smtClean="0"/>
              <a:t>‹#›</a:t>
            </a:fld>
            <a:endParaRPr lang="en-US" dirty="0"/>
          </a:p>
        </p:txBody>
      </p:sp>
    </p:spTree>
    <p:extLst>
      <p:ext uri="{BB962C8B-B14F-4D97-AF65-F5344CB8AC3E}">
        <p14:creationId xmlns:p14="http://schemas.microsoft.com/office/powerpoint/2010/main" val="4499725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3F2792-9E7B-4819-8116-CA11C4043F2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7FFEBDF-3645-4CBC-A8E3-456B1DEB685D}"/>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F38832-0B13-41CB-B9CA-9E48CB92D2A3}"/>
              </a:ext>
            </a:extLst>
          </p:cNvPr>
          <p:cNvSpPr>
            <a:spLocks noGrp="1"/>
          </p:cNvSpPr>
          <p:nvPr>
            <p:ph type="dt" sz="half" idx="10"/>
          </p:nvPr>
        </p:nvSpPr>
        <p:spPr/>
        <p:txBody>
          <a:bodyPr/>
          <a:lstStyle/>
          <a:p>
            <a:fld id="{18900BE9-D7CA-4779-906D-3CE2146CF39B}" type="datetimeFigureOut">
              <a:rPr lang="en-US" smtClean="0"/>
              <a:t>7/6/2022</a:t>
            </a:fld>
            <a:endParaRPr lang="en-US" dirty="0"/>
          </a:p>
        </p:txBody>
      </p:sp>
      <p:sp>
        <p:nvSpPr>
          <p:cNvPr id="5" name="Footer Placeholder 4">
            <a:extLst>
              <a:ext uri="{FF2B5EF4-FFF2-40B4-BE49-F238E27FC236}">
                <a16:creationId xmlns:a16="http://schemas.microsoft.com/office/drawing/2014/main" id="{F684A0AE-31FE-4AD7-8373-35258564B09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04140AF-A872-4784-9DE1-E17297EAAA8B}"/>
              </a:ext>
            </a:extLst>
          </p:cNvPr>
          <p:cNvSpPr>
            <a:spLocks noGrp="1"/>
          </p:cNvSpPr>
          <p:nvPr>
            <p:ph type="sldNum" sz="quarter" idx="12"/>
          </p:nvPr>
        </p:nvSpPr>
        <p:spPr/>
        <p:txBody>
          <a:bodyPr/>
          <a:lstStyle/>
          <a:p>
            <a:fld id="{4090B388-32DB-4FE7-A63C-EAECA6685481}" type="slidenum">
              <a:rPr lang="en-US" smtClean="0"/>
              <a:t>‹#›</a:t>
            </a:fld>
            <a:endParaRPr lang="en-US" dirty="0"/>
          </a:p>
        </p:txBody>
      </p:sp>
    </p:spTree>
    <p:extLst>
      <p:ext uri="{BB962C8B-B14F-4D97-AF65-F5344CB8AC3E}">
        <p14:creationId xmlns:p14="http://schemas.microsoft.com/office/powerpoint/2010/main" val="20696495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D513B8-6716-40EA-9B20-B8ABDAFC94B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E9B83A1-AF8D-458A-84A8-AC3110F99EF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4A5D1218-74E4-46EC-8422-F50696A5679F}"/>
              </a:ext>
            </a:extLst>
          </p:cNvPr>
          <p:cNvSpPr>
            <a:spLocks noGrp="1"/>
          </p:cNvSpPr>
          <p:nvPr>
            <p:ph type="dt" sz="half" idx="10"/>
          </p:nvPr>
        </p:nvSpPr>
        <p:spPr/>
        <p:txBody>
          <a:bodyPr/>
          <a:lstStyle/>
          <a:p>
            <a:fld id="{18900BE9-D7CA-4779-906D-3CE2146CF39B}" type="datetimeFigureOut">
              <a:rPr lang="en-US" smtClean="0"/>
              <a:t>7/6/2022</a:t>
            </a:fld>
            <a:endParaRPr lang="en-US" dirty="0"/>
          </a:p>
        </p:txBody>
      </p:sp>
      <p:sp>
        <p:nvSpPr>
          <p:cNvPr id="5" name="Footer Placeholder 4">
            <a:extLst>
              <a:ext uri="{FF2B5EF4-FFF2-40B4-BE49-F238E27FC236}">
                <a16:creationId xmlns:a16="http://schemas.microsoft.com/office/drawing/2014/main" id="{F6E9C886-84F6-4363-BDB1-899CDCD34EE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47999D4-D8AA-40D0-9B41-184C9E630621}"/>
              </a:ext>
            </a:extLst>
          </p:cNvPr>
          <p:cNvSpPr>
            <a:spLocks noGrp="1"/>
          </p:cNvSpPr>
          <p:nvPr>
            <p:ph type="sldNum" sz="quarter" idx="12"/>
          </p:nvPr>
        </p:nvSpPr>
        <p:spPr/>
        <p:txBody>
          <a:bodyPr/>
          <a:lstStyle/>
          <a:p>
            <a:fld id="{4090B388-32DB-4FE7-A63C-EAECA6685481}" type="slidenum">
              <a:rPr lang="en-US" smtClean="0"/>
              <a:t>‹#›</a:t>
            </a:fld>
            <a:endParaRPr lang="en-US" dirty="0"/>
          </a:p>
        </p:txBody>
      </p:sp>
    </p:spTree>
    <p:extLst>
      <p:ext uri="{BB962C8B-B14F-4D97-AF65-F5344CB8AC3E}">
        <p14:creationId xmlns:p14="http://schemas.microsoft.com/office/powerpoint/2010/main" val="29877838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1097D5-6021-49FA-A0BF-CD6C4B2C470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563B218-CB48-49C6-BAD2-14F2CE113BB8}"/>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F008708-2510-480F-913D-BD6DC3FC7A03}"/>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9829DCF-D78C-4EE8-9EA8-ADB9FF6B453B}"/>
              </a:ext>
            </a:extLst>
          </p:cNvPr>
          <p:cNvSpPr>
            <a:spLocks noGrp="1"/>
          </p:cNvSpPr>
          <p:nvPr>
            <p:ph type="dt" sz="half" idx="10"/>
          </p:nvPr>
        </p:nvSpPr>
        <p:spPr/>
        <p:txBody>
          <a:bodyPr/>
          <a:lstStyle/>
          <a:p>
            <a:fld id="{18900BE9-D7CA-4779-906D-3CE2146CF39B}" type="datetimeFigureOut">
              <a:rPr lang="en-US" smtClean="0"/>
              <a:t>7/6/2022</a:t>
            </a:fld>
            <a:endParaRPr lang="en-US" dirty="0"/>
          </a:p>
        </p:txBody>
      </p:sp>
      <p:sp>
        <p:nvSpPr>
          <p:cNvPr id="6" name="Footer Placeholder 5">
            <a:extLst>
              <a:ext uri="{FF2B5EF4-FFF2-40B4-BE49-F238E27FC236}">
                <a16:creationId xmlns:a16="http://schemas.microsoft.com/office/drawing/2014/main" id="{6DE25913-1DD4-4E96-AC6E-ACAF6164FDF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1C72936-5737-4AF0-896C-09CDD972F1E8}"/>
              </a:ext>
            </a:extLst>
          </p:cNvPr>
          <p:cNvSpPr>
            <a:spLocks noGrp="1"/>
          </p:cNvSpPr>
          <p:nvPr>
            <p:ph type="sldNum" sz="quarter" idx="12"/>
          </p:nvPr>
        </p:nvSpPr>
        <p:spPr/>
        <p:txBody>
          <a:bodyPr/>
          <a:lstStyle/>
          <a:p>
            <a:fld id="{4090B388-32DB-4FE7-A63C-EAECA6685481}" type="slidenum">
              <a:rPr lang="en-US" smtClean="0"/>
              <a:t>‹#›</a:t>
            </a:fld>
            <a:endParaRPr lang="en-US" dirty="0"/>
          </a:p>
        </p:txBody>
      </p:sp>
    </p:spTree>
    <p:extLst>
      <p:ext uri="{BB962C8B-B14F-4D97-AF65-F5344CB8AC3E}">
        <p14:creationId xmlns:p14="http://schemas.microsoft.com/office/powerpoint/2010/main" val="3688637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0204E9-1488-4C74-9DCE-FE8363DE20B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1DDACFA-F4AE-4143-9B3A-8D551DA1D87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80AE1E75-D5A7-4397-A8AE-1D58A9E3A4A8}"/>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3871D09-E4E2-4239-B3DD-A782433DBD2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454E4D31-62A1-45F7-A4DD-A3A0918379D1}"/>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DBB88D5-6E78-4B19-BF03-56180A7440A9}"/>
              </a:ext>
            </a:extLst>
          </p:cNvPr>
          <p:cNvSpPr>
            <a:spLocks noGrp="1"/>
          </p:cNvSpPr>
          <p:nvPr>
            <p:ph type="dt" sz="half" idx="10"/>
          </p:nvPr>
        </p:nvSpPr>
        <p:spPr/>
        <p:txBody>
          <a:bodyPr/>
          <a:lstStyle/>
          <a:p>
            <a:fld id="{18900BE9-D7CA-4779-906D-3CE2146CF39B}" type="datetimeFigureOut">
              <a:rPr lang="en-US" smtClean="0"/>
              <a:t>7/6/2022</a:t>
            </a:fld>
            <a:endParaRPr lang="en-US" dirty="0"/>
          </a:p>
        </p:txBody>
      </p:sp>
      <p:sp>
        <p:nvSpPr>
          <p:cNvPr id="8" name="Footer Placeholder 7">
            <a:extLst>
              <a:ext uri="{FF2B5EF4-FFF2-40B4-BE49-F238E27FC236}">
                <a16:creationId xmlns:a16="http://schemas.microsoft.com/office/drawing/2014/main" id="{7D258E71-D398-4B96-B38B-4A124DCF3161}"/>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1C46F6BD-B4D1-435B-B1D7-0748F953F759}"/>
              </a:ext>
            </a:extLst>
          </p:cNvPr>
          <p:cNvSpPr>
            <a:spLocks noGrp="1"/>
          </p:cNvSpPr>
          <p:nvPr>
            <p:ph type="sldNum" sz="quarter" idx="12"/>
          </p:nvPr>
        </p:nvSpPr>
        <p:spPr/>
        <p:txBody>
          <a:bodyPr/>
          <a:lstStyle/>
          <a:p>
            <a:fld id="{4090B388-32DB-4FE7-A63C-EAECA6685481}" type="slidenum">
              <a:rPr lang="en-US" smtClean="0"/>
              <a:t>‹#›</a:t>
            </a:fld>
            <a:endParaRPr lang="en-US" dirty="0"/>
          </a:p>
        </p:txBody>
      </p:sp>
    </p:spTree>
    <p:extLst>
      <p:ext uri="{BB962C8B-B14F-4D97-AF65-F5344CB8AC3E}">
        <p14:creationId xmlns:p14="http://schemas.microsoft.com/office/powerpoint/2010/main" val="38564360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6F98E3-93E4-4E16-B472-6F29401E378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3F2156E-F0F1-468E-B9B7-99AC4A05FAC2}"/>
              </a:ext>
            </a:extLst>
          </p:cNvPr>
          <p:cNvSpPr>
            <a:spLocks noGrp="1"/>
          </p:cNvSpPr>
          <p:nvPr>
            <p:ph type="dt" sz="half" idx="10"/>
          </p:nvPr>
        </p:nvSpPr>
        <p:spPr/>
        <p:txBody>
          <a:bodyPr/>
          <a:lstStyle/>
          <a:p>
            <a:fld id="{18900BE9-D7CA-4779-906D-3CE2146CF39B}" type="datetimeFigureOut">
              <a:rPr lang="en-US" smtClean="0"/>
              <a:t>7/6/2022</a:t>
            </a:fld>
            <a:endParaRPr lang="en-US" dirty="0"/>
          </a:p>
        </p:txBody>
      </p:sp>
      <p:sp>
        <p:nvSpPr>
          <p:cNvPr id="4" name="Footer Placeholder 3">
            <a:extLst>
              <a:ext uri="{FF2B5EF4-FFF2-40B4-BE49-F238E27FC236}">
                <a16:creationId xmlns:a16="http://schemas.microsoft.com/office/drawing/2014/main" id="{64D1C80F-EAC8-488C-A521-293325A043AD}"/>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C0DF1958-2881-4B9D-8219-AC101D8946B2}"/>
              </a:ext>
            </a:extLst>
          </p:cNvPr>
          <p:cNvSpPr>
            <a:spLocks noGrp="1"/>
          </p:cNvSpPr>
          <p:nvPr>
            <p:ph type="sldNum" sz="quarter" idx="12"/>
          </p:nvPr>
        </p:nvSpPr>
        <p:spPr/>
        <p:txBody>
          <a:bodyPr/>
          <a:lstStyle/>
          <a:p>
            <a:fld id="{4090B388-32DB-4FE7-A63C-EAECA6685481}" type="slidenum">
              <a:rPr lang="en-US" smtClean="0"/>
              <a:t>‹#›</a:t>
            </a:fld>
            <a:endParaRPr lang="en-US" dirty="0"/>
          </a:p>
        </p:txBody>
      </p:sp>
    </p:spTree>
    <p:extLst>
      <p:ext uri="{BB962C8B-B14F-4D97-AF65-F5344CB8AC3E}">
        <p14:creationId xmlns:p14="http://schemas.microsoft.com/office/powerpoint/2010/main" val="10917539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30D40D8-EE4D-4CFD-A021-CF84E666FEC0}"/>
              </a:ext>
            </a:extLst>
          </p:cNvPr>
          <p:cNvSpPr>
            <a:spLocks noGrp="1"/>
          </p:cNvSpPr>
          <p:nvPr>
            <p:ph type="dt" sz="half" idx="10"/>
          </p:nvPr>
        </p:nvSpPr>
        <p:spPr/>
        <p:txBody>
          <a:bodyPr/>
          <a:lstStyle/>
          <a:p>
            <a:fld id="{18900BE9-D7CA-4779-906D-3CE2146CF39B}" type="datetimeFigureOut">
              <a:rPr lang="en-US" smtClean="0"/>
              <a:t>7/6/2022</a:t>
            </a:fld>
            <a:endParaRPr lang="en-US" dirty="0"/>
          </a:p>
        </p:txBody>
      </p:sp>
      <p:sp>
        <p:nvSpPr>
          <p:cNvPr id="3" name="Footer Placeholder 2">
            <a:extLst>
              <a:ext uri="{FF2B5EF4-FFF2-40B4-BE49-F238E27FC236}">
                <a16:creationId xmlns:a16="http://schemas.microsoft.com/office/drawing/2014/main" id="{FD821182-5A85-4E8B-B1D6-497D70BCF57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5F38DCF6-8133-44F0-AF8A-E9F73BE588F9}"/>
              </a:ext>
            </a:extLst>
          </p:cNvPr>
          <p:cNvSpPr>
            <a:spLocks noGrp="1"/>
          </p:cNvSpPr>
          <p:nvPr>
            <p:ph type="sldNum" sz="quarter" idx="12"/>
          </p:nvPr>
        </p:nvSpPr>
        <p:spPr/>
        <p:txBody>
          <a:bodyPr/>
          <a:lstStyle/>
          <a:p>
            <a:fld id="{4090B388-32DB-4FE7-A63C-EAECA6685481}" type="slidenum">
              <a:rPr lang="en-US" smtClean="0"/>
              <a:t>‹#›</a:t>
            </a:fld>
            <a:endParaRPr lang="en-US" dirty="0"/>
          </a:p>
        </p:txBody>
      </p:sp>
    </p:spTree>
    <p:extLst>
      <p:ext uri="{BB962C8B-B14F-4D97-AF65-F5344CB8AC3E}">
        <p14:creationId xmlns:p14="http://schemas.microsoft.com/office/powerpoint/2010/main" val="6768302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B3E658-F4B3-4CB8-8ABC-6D2ADE753F5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744774E-8BAB-4EE1-B953-39C263C9C6C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7FEB96D-7971-4E0D-BBA0-10652F1D780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1B5AFDB-C96B-42DB-9DA0-D989C4D6DF5C}"/>
              </a:ext>
            </a:extLst>
          </p:cNvPr>
          <p:cNvSpPr>
            <a:spLocks noGrp="1"/>
          </p:cNvSpPr>
          <p:nvPr>
            <p:ph type="dt" sz="half" idx="10"/>
          </p:nvPr>
        </p:nvSpPr>
        <p:spPr/>
        <p:txBody>
          <a:bodyPr/>
          <a:lstStyle/>
          <a:p>
            <a:fld id="{18900BE9-D7CA-4779-906D-3CE2146CF39B}" type="datetimeFigureOut">
              <a:rPr lang="en-US" smtClean="0"/>
              <a:t>7/6/2022</a:t>
            </a:fld>
            <a:endParaRPr lang="en-US" dirty="0"/>
          </a:p>
        </p:txBody>
      </p:sp>
      <p:sp>
        <p:nvSpPr>
          <p:cNvPr id="6" name="Footer Placeholder 5">
            <a:extLst>
              <a:ext uri="{FF2B5EF4-FFF2-40B4-BE49-F238E27FC236}">
                <a16:creationId xmlns:a16="http://schemas.microsoft.com/office/drawing/2014/main" id="{4AD959EB-8A20-4F9F-BBAF-8DDA99AE544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DC6A0C7-9ECB-4F25-B707-090DA157A574}"/>
              </a:ext>
            </a:extLst>
          </p:cNvPr>
          <p:cNvSpPr>
            <a:spLocks noGrp="1"/>
          </p:cNvSpPr>
          <p:nvPr>
            <p:ph type="sldNum" sz="quarter" idx="12"/>
          </p:nvPr>
        </p:nvSpPr>
        <p:spPr/>
        <p:txBody>
          <a:bodyPr/>
          <a:lstStyle/>
          <a:p>
            <a:fld id="{4090B388-32DB-4FE7-A63C-EAECA6685481}" type="slidenum">
              <a:rPr lang="en-US" smtClean="0"/>
              <a:t>‹#›</a:t>
            </a:fld>
            <a:endParaRPr lang="en-US" dirty="0"/>
          </a:p>
        </p:txBody>
      </p:sp>
    </p:spTree>
    <p:extLst>
      <p:ext uri="{BB962C8B-B14F-4D97-AF65-F5344CB8AC3E}">
        <p14:creationId xmlns:p14="http://schemas.microsoft.com/office/powerpoint/2010/main" val="26289237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EF91CE-4654-434F-9DF9-A36BC7BA886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7402A0D-66FC-45D9-8553-C1E8601ED5C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E3C48F75-20F5-468C-946E-71F6403D785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1213998-4011-4DA7-8041-75C0B6C74A66}"/>
              </a:ext>
            </a:extLst>
          </p:cNvPr>
          <p:cNvSpPr>
            <a:spLocks noGrp="1"/>
          </p:cNvSpPr>
          <p:nvPr>
            <p:ph type="dt" sz="half" idx="10"/>
          </p:nvPr>
        </p:nvSpPr>
        <p:spPr/>
        <p:txBody>
          <a:bodyPr/>
          <a:lstStyle/>
          <a:p>
            <a:fld id="{18900BE9-D7CA-4779-906D-3CE2146CF39B}" type="datetimeFigureOut">
              <a:rPr lang="en-US" smtClean="0"/>
              <a:t>7/6/2022</a:t>
            </a:fld>
            <a:endParaRPr lang="en-US" dirty="0"/>
          </a:p>
        </p:txBody>
      </p:sp>
      <p:sp>
        <p:nvSpPr>
          <p:cNvPr id="6" name="Footer Placeholder 5">
            <a:extLst>
              <a:ext uri="{FF2B5EF4-FFF2-40B4-BE49-F238E27FC236}">
                <a16:creationId xmlns:a16="http://schemas.microsoft.com/office/drawing/2014/main" id="{C45F7784-9094-41C1-BD85-B49BC44B8B4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99F89DB-0170-4F28-B648-B3C5F4D076BC}"/>
              </a:ext>
            </a:extLst>
          </p:cNvPr>
          <p:cNvSpPr>
            <a:spLocks noGrp="1"/>
          </p:cNvSpPr>
          <p:nvPr>
            <p:ph type="sldNum" sz="quarter" idx="12"/>
          </p:nvPr>
        </p:nvSpPr>
        <p:spPr/>
        <p:txBody>
          <a:bodyPr/>
          <a:lstStyle/>
          <a:p>
            <a:fld id="{4090B388-32DB-4FE7-A63C-EAECA6685481}" type="slidenum">
              <a:rPr lang="en-US" smtClean="0"/>
              <a:t>‹#›</a:t>
            </a:fld>
            <a:endParaRPr lang="en-US" dirty="0"/>
          </a:p>
        </p:txBody>
      </p:sp>
    </p:spTree>
    <p:extLst>
      <p:ext uri="{BB962C8B-B14F-4D97-AF65-F5344CB8AC3E}">
        <p14:creationId xmlns:p14="http://schemas.microsoft.com/office/powerpoint/2010/main" val="28816342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B2633F0-1F16-4A08-A526-8F2CF33D04B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EA79257-1E04-4BAF-A25D-7FA4976873B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AE99997-3D74-4DEF-AEE6-BB88B68A189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900BE9-D7CA-4779-906D-3CE2146CF39B}" type="datetimeFigureOut">
              <a:rPr lang="en-US" smtClean="0"/>
              <a:t>7/6/2022</a:t>
            </a:fld>
            <a:endParaRPr lang="en-US" dirty="0"/>
          </a:p>
        </p:txBody>
      </p:sp>
      <p:sp>
        <p:nvSpPr>
          <p:cNvPr id="5" name="Footer Placeholder 4">
            <a:extLst>
              <a:ext uri="{FF2B5EF4-FFF2-40B4-BE49-F238E27FC236}">
                <a16:creationId xmlns:a16="http://schemas.microsoft.com/office/drawing/2014/main" id="{0D714566-B20D-4A00-9991-AC2D23818BD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39B215D6-0628-45A9-8AAB-A5962DAE801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90B388-32DB-4FE7-A63C-EAECA6685481}" type="slidenum">
              <a:rPr lang="en-US" smtClean="0"/>
              <a:t>‹#›</a:t>
            </a:fld>
            <a:endParaRPr lang="en-US" dirty="0"/>
          </a:p>
        </p:txBody>
      </p:sp>
    </p:spTree>
    <p:extLst>
      <p:ext uri="{BB962C8B-B14F-4D97-AF65-F5344CB8AC3E}">
        <p14:creationId xmlns:p14="http://schemas.microsoft.com/office/powerpoint/2010/main" val="34988577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rrow: Pentagon 3">
            <a:extLst>
              <a:ext uri="{FF2B5EF4-FFF2-40B4-BE49-F238E27FC236}">
                <a16:creationId xmlns:a16="http://schemas.microsoft.com/office/drawing/2014/main" id="{2410FBD8-6CE8-47E3-9AA6-912EF4014138}"/>
              </a:ext>
            </a:extLst>
          </p:cNvPr>
          <p:cNvSpPr/>
          <p:nvPr/>
        </p:nvSpPr>
        <p:spPr>
          <a:xfrm>
            <a:off x="1236372" y="1455313"/>
            <a:ext cx="9672034" cy="4018208"/>
          </a:xfrm>
          <a:prstGeom prst="homePlate">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3">
            <a:extLst>
              <a:ext uri="{FF2B5EF4-FFF2-40B4-BE49-F238E27FC236}">
                <a16:creationId xmlns:a16="http://schemas.microsoft.com/office/drawing/2014/main" id="{2C6FFF76-D35B-44AD-AEE9-7AA335430E09}"/>
              </a:ext>
            </a:extLst>
          </p:cNvPr>
          <p:cNvSpPr txBox="1">
            <a:spLocks/>
          </p:cNvSpPr>
          <p:nvPr/>
        </p:nvSpPr>
        <p:spPr>
          <a:xfrm>
            <a:off x="2171852" y="2155371"/>
            <a:ext cx="6946776" cy="2547257"/>
          </a:xfrm>
          <a:prstGeom prst="homePlate">
            <a:avLst/>
          </a:prstGeom>
          <a:no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dirty="0">
                <a:solidFill>
                  <a:srgbClr val="FFFFFF"/>
                </a:solidFill>
              </a:rPr>
              <a:t>Verizon @ </a:t>
            </a:r>
          </a:p>
          <a:p>
            <a:pPr algn="ctr"/>
            <a:r>
              <a:rPr lang="en-US" sz="3600" kern="1200" dirty="0">
                <a:solidFill>
                  <a:srgbClr val="FFFFFF"/>
                </a:solidFill>
                <a:latin typeface="+mj-lt"/>
                <a:ea typeface="+mj-ea"/>
                <a:cs typeface="+mj-cs"/>
              </a:rPr>
              <a:t>PEPCO </a:t>
            </a:r>
            <a:r>
              <a:rPr lang="en-US" sz="3600" dirty="0">
                <a:solidFill>
                  <a:srgbClr val="FFFFFF"/>
                </a:solidFill>
              </a:rPr>
              <a:t>795419-4179</a:t>
            </a:r>
            <a:endParaRPr lang="en-US" sz="3600" kern="1200" dirty="0">
              <a:solidFill>
                <a:srgbClr val="FFFFFF"/>
              </a:solidFill>
              <a:latin typeface="+mj-lt"/>
              <a:ea typeface="+mj-ea"/>
              <a:cs typeface="+mj-cs"/>
            </a:endParaRPr>
          </a:p>
          <a:p>
            <a:pPr algn="ctr"/>
            <a:r>
              <a:rPr lang="en-US" sz="3600" dirty="0">
                <a:solidFill>
                  <a:srgbClr val="FFFFFF"/>
                </a:solidFill>
              </a:rPr>
              <a:t>(2022051806)</a:t>
            </a:r>
          </a:p>
        </p:txBody>
      </p:sp>
    </p:spTree>
    <p:extLst>
      <p:ext uri="{BB962C8B-B14F-4D97-AF65-F5344CB8AC3E}">
        <p14:creationId xmlns:p14="http://schemas.microsoft.com/office/powerpoint/2010/main" val="22828573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F6353DF-7291-6FA6-4DC9-B044422F0F16}"/>
              </a:ext>
            </a:extLst>
          </p:cNvPr>
          <p:cNvPicPr>
            <a:picLocks noChangeAspect="1"/>
          </p:cNvPicPr>
          <p:nvPr/>
        </p:nvPicPr>
        <p:blipFill>
          <a:blip r:embed="rId3"/>
          <a:stretch>
            <a:fillRect/>
          </a:stretch>
        </p:blipFill>
        <p:spPr>
          <a:xfrm>
            <a:off x="1068104" y="1507948"/>
            <a:ext cx="5027895" cy="4480560"/>
          </a:xfrm>
          <a:prstGeom prst="rect">
            <a:avLst/>
          </a:prstGeom>
        </p:spPr>
      </p:pic>
      <p:sp>
        <p:nvSpPr>
          <p:cNvPr id="4" name="Title 3">
            <a:extLst>
              <a:ext uri="{FF2B5EF4-FFF2-40B4-BE49-F238E27FC236}">
                <a16:creationId xmlns:a16="http://schemas.microsoft.com/office/drawing/2014/main" id="{155DEB3E-9785-4D3E-96DA-1B03B1B1BD30}"/>
              </a:ext>
            </a:extLst>
          </p:cNvPr>
          <p:cNvSpPr>
            <a:spLocks noGrp="1"/>
          </p:cNvSpPr>
          <p:nvPr>
            <p:ph type="title"/>
          </p:nvPr>
        </p:nvSpPr>
        <p:spPr>
          <a:xfrm>
            <a:off x="-1" y="-1"/>
            <a:ext cx="6529589" cy="1054249"/>
          </a:xfrm>
          <a:solidFill>
            <a:srgbClr val="000000">
              <a:alpha val="60000"/>
            </a:srgbClr>
          </a:solidFill>
        </p:spPr>
        <p:txBody>
          <a:bodyPr vert="horz" lIns="91440" tIns="45720" rIns="91440" bIns="45720" rtlCol="0" anchor="ctr">
            <a:normAutofit/>
          </a:bodyPr>
          <a:lstStyle/>
          <a:p>
            <a:pPr algn="ctr"/>
            <a:r>
              <a:rPr lang="en-US" sz="4400" dirty="0">
                <a:solidFill>
                  <a:srgbClr val="FFFFFF"/>
                </a:solidFill>
              </a:rPr>
              <a:t>1806 - </a:t>
            </a:r>
            <a:r>
              <a:rPr lang="en-US" sz="4400" kern="1200" dirty="0">
                <a:solidFill>
                  <a:srgbClr val="FFFFFF"/>
                </a:solidFill>
                <a:latin typeface="+mj-lt"/>
                <a:ea typeface="+mj-ea"/>
                <a:cs typeface="+mj-cs"/>
              </a:rPr>
              <a:t>PEPCO 795419-4179</a:t>
            </a:r>
            <a:endParaRPr lang="en-US" sz="4400" dirty="0">
              <a:solidFill>
                <a:srgbClr val="FFFFFF"/>
              </a:solidFill>
            </a:endParaRPr>
          </a:p>
        </p:txBody>
      </p:sp>
      <p:sp>
        <p:nvSpPr>
          <p:cNvPr id="6" name="Oval 5">
            <a:extLst>
              <a:ext uri="{FF2B5EF4-FFF2-40B4-BE49-F238E27FC236}">
                <a16:creationId xmlns:a16="http://schemas.microsoft.com/office/drawing/2014/main" id="{6005A169-7D22-44D8-BFEA-9979D634E636}"/>
              </a:ext>
            </a:extLst>
          </p:cNvPr>
          <p:cNvSpPr/>
          <p:nvPr/>
        </p:nvSpPr>
        <p:spPr>
          <a:xfrm>
            <a:off x="3387215" y="3240752"/>
            <a:ext cx="389674" cy="37649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A1645308-4907-A80B-6FE7-8B16479F9B18}"/>
              </a:ext>
            </a:extLst>
          </p:cNvPr>
          <p:cNvPicPr>
            <a:picLocks noChangeAspect="1"/>
          </p:cNvPicPr>
          <p:nvPr/>
        </p:nvPicPr>
        <p:blipFill>
          <a:blip r:embed="rId4"/>
          <a:stretch>
            <a:fillRect/>
          </a:stretch>
        </p:blipFill>
        <p:spPr>
          <a:xfrm>
            <a:off x="7587654" y="593548"/>
            <a:ext cx="3536242" cy="5394960"/>
          </a:xfrm>
          <a:prstGeom prst="rect">
            <a:avLst/>
          </a:prstGeom>
        </p:spPr>
      </p:pic>
    </p:spTree>
    <p:extLst>
      <p:ext uri="{BB962C8B-B14F-4D97-AF65-F5344CB8AC3E}">
        <p14:creationId xmlns:p14="http://schemas.microsoft.com/office/powerpoint/2010/main" val="17052061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3">
            <a:extLst>
              <a:ext uri="{FF2B5EF4-FFF2-40B4-BE49-F238E27FC236}">
                <a16:creationId xmlns:a16="http://schemas.microsoft.com/office/drawing/2014/main" id="{08C659CA-6A5A-4F00-9334-7C1824908214}"/>
              </a:ext>
            </a:extLst>
          </p:cNvPr>
          <p:cNvSpPr txBox="1">
            <a:spLocks/>
          </p:cNvSpPr>
          <p:nvPr/>
        </p:nvSpPr>
        <p:spPr>
          <a:xfrm>
            <a:off x="103029" y="0"/>
            <a:ext cx="5662414" cy="1054249"/>
          </a:xfrm>
          <a:prstGeom prst="rect">
            <a:avLst/>
          </a:prstGeom>
          <a:solidFill>
            <a:srgbClr val="000000">
              <a:alpha val="60000"/>
            </a:srgbClr>
          </a:solidFill>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a:solidFill>
                  <a:srgbClr val="FFFFFF"/>
                </a:solidFill>
              </a:rPr>
              <a:t>1806 </a:t>
            </a:r>
            <a:r>
              <a:rPr lang="en-US" sz="3600" dirty="0">
                <a:solidFill>
                  <a:srgbClr val="FFFFFF"/>
                </a:solidFill>
              </a:rPr>
              <a:t>– PEPCO 795419-4179</a:t>
            </a:r>
          </a:p>
        </p:txBody>
      </p:sp>
      <p:pic>
        <p:nvPicPr>
          <p:cNvPr id="4" name="Picture 3">
            <a:extLst>
              <a:ext uri="{FF2B5EF4-FFF2-40B4-BE49-F238E27FC236}">
                <a16:creationId xmlns:a16="http://schemas.microsoft.com/office/drawing/2014/main" id="{C036F1D3-4077-884C-0B13-B8D3C0303EDC}"/>
              </a:ext>
            </a:extLst>
          </p:cNvPr>
          <p:cNvPicPr>
            <a:picLocks noChangeAspect="1"/>
          </p:cNvPicPr>
          <p:nvPr/>
        </p:nvPicPr>
        <p:blipFill>
          <a:blip r:embed="rId3"/>
          <a:stretch>
            <a:fillRect/>
          </a:stretch>
        </p:blipFill>
        <p:spPr>
          <a:xfrm>
            <a:off x="6507839" y="520473"/>
            <a:ext cx="3967262" cy="6217920"/>
          </a:xfrm>
          <a:prstGeom prst="rect">
            <a:avLst/>
          </a:prstGeom>
        </p:spPr>
      </p:pic>
      <p:sp>
        <p:nvSpPr>
          <p:cNvPr id="5" name="Rectangle 4">
            <a:extLst>
              <a:ext uri="{FF2B5EF4-FFF2-40B4-BE49-F238E27FC236}">
                <a16:creationId xmlns:a16="http://schemas.microsoft.com/office/drawing/2014/main" id="{DF44504A-52AB-1298-CA9D-17DCDAF87AC5}"/>
              </a:ext>
            </a:extLst>
          </p:cNvPr>
          <p:cNvSpPr/>
          <p:nvPr/>
        </p:nvSpPr>
        <p:spPr>
          <a:xfrm>
            <a:off x="7802880" y="690880"/>
            <a:ext cx="2245360" cy="80264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B5910E8C-997B-7325-4731-F9AEBA9034E5}"/>
              </a:ext>
            </a:extLst>
          </p:cNvPr>
          <p:cNvSpPr/>
          <p:nvPr/>
        </p:nvSpPr>
        <p:spPr>
          <a:xfrm>
            <a:off x="7802880" y="5140960"/>
            <a:ext cx="599440" cy="1196567"/>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633295D5-7987-051E-8EF4-B6F9DA87DD7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71930" y="1188720"/>
            <a:ext cx="4076700" cy="5435600"/>
          </a:xfrm>
          <a:prstGeom prst="rect">
            <a:avLst/>
          </a:prstGeom>
        </p:spPr>
      </p:pic>
    </p:spTree>
    <p:extLst>
      <p:ext uri="{BB962C8B-B14F-4D97-AF65-F5344CB8AC3E}">
        <p14:creationId xmlns:p14="http://schemas.microsoft.com/office/powerpoint/2010/main" val="276655207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1974</TotalTime>
  <Words>101</Words>
  <Application>Microsoft Office PowerPoint</Application>
  <PresentationFormat>Widescreen</PresentationFormat>
  <Paragraphs>9</Paragraphs>
  <Slides>3</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vt:i4>
      </vt:variant>
    </vt:vector>
  </HeadingPairs>
  <TitlesOfParts>
    <vt:vector size="7" baseType="lpstr">
      <vt:lpstr>Arial</vt:lpstr>
      <vt:lpstr>Calibri</vt:lpstr>
      <vt:lpstr>Calibri Light</vt:lpstr>
      <vt:lpstr>Office Theme</vt:lpstr>
      <vt:lpstr>PowerPoint Presentation</vt:lpstr>
      <vt:lpstr>1806 - PEPCO 795419-4179</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WMATA@ Brookeville     Tower</dc:title>
  <dc:creator>James Crane</dc:creator>
  <cp:lastModifiedBy>Julie Elias</cp:lastModifiedBy>
  <cp:revision>56</cp:revision>
  <dcterms:created xsi:type="dcterms:W3CDTF">2020-12-30T18:47:40Z</dcterms:created>
  <dcterms:modified xsi:type="dcterms:W3CDTF">2022-07-06T17:29:34Z</dcterms:modified>
</cp:coreProperties>
</file>