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90" r:id="rId3"/>
    <p:sldId id="343" r:id="rId4"/>
    <p:sldId id="288" r:id="rId5"/>
    <p:sldId id="337" r:id="rId6"/>
    <p:sldId id="338" r:id="rId7"/>
    <p:sldId id="339" r:id="rId8"/>
    <p:sldId id="3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83" autoAdjust="0"/>
  </p:normalViewPr>
  <p:slideViewPr>
    <p:cSldViewPr snapToGrid="0">
      <p:cViewPr varScale="1">
        <p:scale>
          <a:sx n="52" d="100"/>
          <a:sy n="52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2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4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30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7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Glenmont Tower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CCCA0D-3AF0-4CD6-908F-D6881D9B8F51}"/>
              </a:ext>
            </a:extLst>
          </p:cNvPr>
          <p:cNvSpPr/>
          <p:nvPr/>
        </p:nvSpPr>
        <p:spPr>
          <a:xfrm>
            <a:off x="-1865871" y="2993355"/>
            <a:ext cx="502235" cy="4356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A246F-6F02-4EDC-B603-09CD1928F89A}"/>
              </a:ext>
            </a:extLst>
          </p:cNvPr>
          <p:cNvPicPr/>
          <p:nvPr/>
        </p:nvPicPr>
        <p:blipFill rotWithShape="1">
          <a:blip r:embed="rId3"/>
          <a:srcRect l="8440" t="17854" r="10577" b="5983"/>
          <a:stretch/>
        </p:blipFill>
        <p:spPr bwMode="auto">
          <a:xfrm>
            <a:off x="1290321" y="231136"/>
            <a:ext cx="9187180" cy="4150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79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609FE5-FA67-4CCA-AFDE-E7D1D6F1F60D}"/>
              </a:ext>
            </a:extLst>
          </p:cNvPr>
          <p:cNvPicPr/>
          <p:nvPr/>
        </p:nvPicPr>
        <p:blipFill rotWithShape="1">
          <a:blip r:embed="rId3"/>
          <a:srcRect l="5983" t="25451" r="7265" b="883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Glenmont Tower</a:t>
            </a:r>
          </a:p>
        </p:txBody>
      </p:sp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53D09A-9173-41AE-9BD0-E998ED998DB1}"/>
              </a:ext>
            </a:extLst>
          </p:cNvPr>
          <p:cNvPicPr/>
          <p:nvPr/>
        </p:nvPicPr>
        <p:blipFill rotWithShape="1">
          <a:blip r:embed="rId3"/>
          <a:srcRect l="11859" t="12726" r="5449" b="82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802" y="3810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Glenmont Tower</a:t>
            </a:r>
          </a:p>
        </p:txBody>
      </p:sp>
    </p:spTree>
    <p:extLst>
      <p:ext uri="{BB962C8B-B14F-4D97-AF65-F5344CB8AC3E}">
        <p14:creationId xmlns:p14="http://schemas.microsoft.com/office/powerpoint/2010/main" val="241113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950918" y="1835902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647448" y="30765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-1647447" y="29368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75910" y="472985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F0AA5D-F109-46FD-BFDB-51EB47974C52}"/>
              </a:ext>
            </a:extLst>
          </p:cNvPr>
          <p:cNvPicPr/>
          <p:nvPr/>
        </p:nvPicPr>
        <p:blipFill rotWithShape="1">
          <a:blip r:embed="rId3"/>
          <a:srcRect l="11111" t="13105" r="49038" b="6172"/>
          <a:stretch/>
        </p:blipFill>
        <p:spPr bwMode="auto">
          <a:xfrm>
            <a:off x="2356242" y="-1"/>
            <a:ext cx="7569636" cy="6758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9911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Glenmont Towers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6563576" y="977507"/>
            <a:ext cx="553916" cy="40645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5926115" y="1383957"/>
            <a:ext cx="637461" cy="4519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0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762099-C617-4E11-930F-C955250CE8AC}"/>
              </a:ext>
            </a:extLst>
          </p:cNvPr>
          <p:cNvPicPr/>
          <p:nvPr/>
        </p:nvPicPr>
        <p:blipFill rotWithShape="1">
          <a:blip r:embed="rId3"/>
          <a:srcRect l="12927" t="15196" r="15919" b="8072"/>
          <a:stretch/>
        </p:blipFill>
        <p:spPr bwMode="auto">
          <a:xfrm>
            <a:off x="0" y="0"/>
            <a:ext cx="12192000" cy="6857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10"/>
            <a:ext cx="5881053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Glenmont Tower</a:t>
            </a:r>
          </a:p>
        </p:txBody>
      </p:sp>
    </p:spTree>
    <p:extLst>
      <p:ext uri="{BB962C8B-B14F-4D97-AF65-F5344CB8AC3E}">
        <p14:creationId xmlns:p14="http://schemas.microsoft.com/office/powerpoint/2010/main" val="342481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667C3A-2EB1-4ABF-91EE-7CE645B5973A}"/>
              </a:ext>
            </a:extLst>
          </p:cNvPr>
          <p:cNvPicPr/>
          <p:nvPr/>
        </p:nvPicPr>
        <p:blipFill rotWithShape="1">
          <a:blip r:embed="rId3"/>
          <a:srcRect l="6197" t="13676" r="2243" b="9972"/>
          <a:stretch/>
        </p:blipFill>
        <p:spPr bwMode="auto">
          <a:xfrm>
            <a:off x="-1" y="19468"/>
            <a:ext cx="12192001" cy="6819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881053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Glenmont Tower</a:t>
            </a:r>
          </a:p>
        </p:txBody>
      </p:sp>
    </p:spTree>
    <p:extLst>
      <p:ext uri="{BB962C8B-B14F-4D97-AF65-F5344CB8AC3E}">
        <p14:creationId xmlns:p14="http://schemas.microsoft.com/office/powerpoint/2010/main" val="2227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Glenmont Tower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3869959" y="2767249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8732278" y="2902133"/>
            <a:ext cx="625478" cy="4828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9E5EFE-30AE-4EBD-A178-D355C6409BB9}"/>
              </a:ext>
            </a:extLst>
          </p:cNvPr>
          <p:cNvPicPr/>
          <p:nvPr/>
        </p:nvPicPr>
        <p:blipFill rotWithShape="1">
          <a:blip r:embed="rId3"/>
          <a:srcRect l="8761" t="27921" r="20727" b="35233"/>
          <a:stretch/>
        </p:blipFill>
        <p:spPr bwMode="auto">
          <a:xfrm>
            <a:off x="502898" y="2149534"/>
            <a:ext cx="11183307" cy="4535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064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25901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Glenmont Tower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900463" y="320934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49052" y="3844638"/>
            <a:ext cx="625478" cy="4828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2469151" y="3560583"/>
            <a:ext cx="511555" cy="39389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7039900" y="438276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6C8761-5B88-4D89-94E6-8E18453EA480}"/>
              </a:ext>
            </a:extLst>
          </p:cNvPr>
          <p:cNvPicPr/>
          <p:nvPr/>
        </p:nvPicPr>
        <p:blipFill rotWithShape="1">
          <a:blip r:embed="rId3"/>
          <a:srcRect l="15492" t="16144" r="13782" b="8832"/>
          <a:stretch/>
        </p:blipFill>
        <p:spPr bwMode="auto">
          <a:xfrm>
            <a:off x="356326" y="1768189"/>
            <a:ext cx="11479349" cy="508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72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</Words>
  <Application>Microsoft Office PowerPoint</Application>
  <PresentationFormat>Widescreen</PresentationFormat>
  <Paragraphs>17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Glenmont Tower</vt:lpstr>
      <vt:lpstr>Glenmont Tower</vt:lpstr>
      <vt:lpstr>Glenmont Tower</vt:lpstr>
      <vt:lpstr>Glenmont Towers</vt:lpstr>
      <vt:lpstr>Glenmont Tower</vt:lpstr>
      <vt:lpstr>Glenmont Tower</vt:lpstr>
      <vt:lpstr>Glenmont Tower</vt:lpstr>
      <vt:lpstr>Glenmont Tower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Glenmont Tower</dc:title>
  <dc:creator>Jasmina Rivas</dc:creator>
  <cp:lastModifiedBy>Jasmina Rivas</cp:lastModifiedBy>
  <cp:revision>3</cp:revision>
  <dcterms:created xsi:type="dcterms:W3CDTF">2019-08-02T13:36:22Z</dcterms:created>
  <dcterms:modified xsi:type="dcterms:W3CDTF">2019-08-02T13:53:50Z</dcterms:modified>
</cp:coreProperties>
</file>