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 id="2147483799" r:id="rId5"/>
    <p:sldMasterId id="2147483739" r:id="rId6"/>
    <p:sldMasterId id="2147483714" r:id="rId7"/>
    <p:sldMasterId id="2147483808" r:id="rId8"/>
    <p:sldMasterId id="2147483821" r:id="rId9"/>
    <p:sldMasterId id="2147483823" r:id="rId10"/>
    <p:sldMasterId id="2147483825" r:id="rId11"/>
  </p:sldMasterIdLst>
  <p:notesMasterIdLst>
    <p:notesMasterId r:id="rId58"/>
  </p:notesMasterIdLst>
  <p:handoutMasterIdLst>
    <p:handoutMasterId r:id="rId59"/>
  </p:handoutMasterIdLst>
  <p:sldIdLst>
    <p:sldId id="458" r:id="rId12"/>
    <p:sldId id="499" r:id="rId13"/>
    <p:sldId id="1052" r:id="rId14"/>
    <p:sldId id="465" r:id="rId15"/>
    <p:sldId id="521" r:id="rId16"/>
    <p:sldId id="522" r:id="rId17"/>
    <p:sldId id="523" r:id="rId18"/>
    <p:sldId id="524" r:id="rId19"/>
    <p:sldId id="1040" r:id="rId20"/>
    <p:sldId id="526" r:id="rId21"/>
    <p:sldId id="501" r:id="rId22"/>
    <p:sldId id="502" r:id="rId23"/>
    <p:sldId id="503" r:id="rId24"/>
    <p:sldId id="504" r:id="rId25"/>
    <p:sldId id="505" r:id="rId26"/>
    <p:sldId id="532" r:id="rId27"/>
    <p:sldId id="500" r:id="rId28"/>
    <p:sldId id="1053" r:id="rId29"/>
    <p:sldId id="508" r:id="rId30"/>
    <p:sldId id="509" r:id="rId31"/>
    <p:sldId id="510" r:id="rId32"/>
    <p:sldId id="536" r:id="rId33"/>
    <p:sldId id="518" r:id="rId34"/>
    <p:sldId id="507" r:id="rId35"/>
    <p:sldId id="537" r:id="rId36"/>
    <p:sldId id="516" r:id="rId37"/>
    <p:sldId id="538" r:id="rId38"/>
    <p:sldId id="517" r:id="rId39"/>
    <p:sldId id="539" r:id="rId40"/>
    <p:sldId id="519" r:id="rId41"/>
    <p:sldId id="540" r:id="rId42"/>
    <p:sldId id="514" r:id="rId43"/>
    <p:sldId id="511" r:id="rId44"/>
    <p:sldId id="512" r:id="rId45"/>
    <p:sldId id="513" r:id="rId46"/>
    <p:sldId id="1061" r:id="rId47"/>
    <p:sldId id="1062" r:id="rId48"/>
    <p:sldId id="1063" r:id="rId49"/>
    <p:sldId id="541" r:id="rId50"/>
    <p:sldId id="1060" r:id="rId51"/>
    <p:sldId id="1051" r:id="rId52"/>
    <p:sldId id="478" r:id="rId53"/>
    <p:sldId id="496" r:id="rId54"/>
    <p:sldId id="531" r:id="rId55"/>
    <p:sldId id="497" r:id="rId56"/>
    <p:sldId id="472" r:id="rId57"/>
  </p:sldIdLst>
  <p:sldSz cx="9144000" cy="6858000" type="screen4x3"/>
  <p:notesSz cx="7077075" cy="9383713"/>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olls, Elizabeth C." initials="WEC" lastIdx="1" clrIdx="0">
    <p:extLst>
      <p:ext uri="{19B8F6BF-5375-455C-9EA6-DF929625EA0E}">
        <p15:presenceInfo xmlns:p15="http://schemas.microsoft.com/office/powerpoint/2012/main" userId="S::ewoolls@GFNET.com::679d23fa-ccd0-4810-addd-8ce62759cf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5523"/>
    <a:srgbClr val="006BA6"/>
    <a:srgbClr val="0C45E6"/>
    <a:srgbClr val="FF66CC"/>
    <a:srgbClr val="CC66FF"/>
    <a:srgbClr val="CC00CC"/>
    <a:srgbClr val="F7941E"/>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60" autoAdjust="0"/>
  </p:normalViewPr>
  <p:slideViewPr>
    <p:cSldViewPr snapToGrid="0">
      <p:cViewPr varScale="1">
        <p:scale>
          <a:sx n="61" d="100"/>
          <a:sy n="61" d="100"/>
        </p:scale>
        <p:origin x="1440" y="44"/>
      </p:cViewPr>
      <p:guideLst/>
    </p:cSldViewPr>
  </p:slideViewPr>
  <p:notesTextViewPr>
    <p:cViewPr>
      <p:scale>
        <a:sx n="3" d="2"/>
        <a:sy n="3" d="2"/>
      </p:scale>
      <p:origin x="0" y="-100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85D125-B020-49E2-8469-27461CA4EB3B}"/>
              </a:ext>
            </a:extLst>
          </p:cNvPr>
          <p:cNvSpPr>
            <a:spLocks noGrp="1"/>
          </p:cNvSpPr>
          <p:nvPr>
            <p:ph type="hdr" sz="quarter"/>
          </p:nvPr>
        </p:nvSpPr>
        <p:spPr>
          <a:xfrm>
            <a:off x="0" y="0"/>
            <a:ext cx="3066733" cy="470815"/>
          </a:xfrm>
          <a:prstGeom prst="rect">
            <a:avLst/>
          </a:prstGeom>
        </p:spPr>
        <p:txBody>
          <a:bodyPr vert="horz" lIns="94055" tIns="47028" rIns="94055" bIns="47028" rtlCol="0"/>
          <a:lstStyle>
            <a:lvl1pPr algn="l">
              <a:defRPr sz="1200"/>
            </a:lvl1pPr>
          </a:lstStyle>
          <a:p>
            <a:endParaRPr lang="en-US"/>
          </a:p>
        </p:txBody>
      </p:sp>
      <p:sp>
        <p:nvSpPr>
          <p:cNvPr id="3" name="Date Placeholder 2">
            <a:extLst>
              <a:ext uri="{FF2B5EF4-FFF2-40B4-BE49-F238E27FC236}">
                <a16:creationId xmlns:a16="http://schemas.microsoft.com/office/drawing/2014/main" id="{058B0FF4-A81A-45C1-ACF9-1E9DAB3D72E6}"/>
              </a:ext>
            </a:extLst>
          </p:cNvPr>
          <p:cNvSpPr>
            <a:spLocks noGrp="1"/>
          </p:cNvSpPr>
          <p:nvPr>
            <p:ph type="dt" sz="quarter" idx="1"/>
          </p:nvPr>
        </p:nvSpPr>
        <p:spPr>
          <a:xfrm>
            <a:off x="4008705" y="0"/>
            <a:ext cx="3066733" cy="470815"/>
          </a:xfrm>
          <a:prstGeom prst="rect">
            <a:avLst/>
          </a:prstGeom>
        </p:spPr>
        <p:txBody>
          <a:bodyPr vert="horz" lIns="94055" tIns="47028" rIns="94055" bIns="47028" rtlCol="0"/>
          <a:lstStyle>
            <a:lvl1pPr algn="r">
              <a:defRPr sz="1200"/>
            </a:lvl1pPr>
          </a:lstStyle>
          <a:p>
            <a:fld id="{C04D7318-42B5-448D-9AFF-3C06ED2792AB}" type="datetimeFigureOut">
              <a:rPr lang="en-US" smtClean="0"/>
              <a:t>6/14/2021</a:t>
            </a:fld>
            <a:endParaRPr lang="en-US"/>
          </a:p>
        </p:txBody>
      </p:sp>
      <p:sp>
        <p:nvSpPr>
          <p:cNvPr id="4" name="Footer Placeholder 3">
            <a:extLst>
              <a:ext uri="{FF2B5EF4-FFF2-40B4-BE49-F238E27FC236}">
                <a16:creationId xmlns:a16="http://schemas.microsoft.com/office/drawing/2014/main" id="{C1FB4528-69C7-42B0-918C-C1498F37EEA3}"/>
              </a:ext>
            </a:extLst>
          </p:cNvPr>
          <p:cNvSpPr>
            <a:spLocks noGrp="1"/>
          </p:cNvSpPr>
          <p:nvPr>
            <p:ph type="ftr" sz="quarter" idx="2"/>
          </p:nvPr>
        </p:nvSpPr>
        <p:spPr>
          <a:xfrm>
            <a:off x="0" y="8912899"/>
            <a:ext cx="3066733" cy="470814"/>
          </a:xfrm>
          <a:prstGeom prst="rect">
            <a:avLst/>
          </a:prstGeom>
        </p:spPr>
        <p:txBody>
          <a:bodyPr vert="horz" lIns="94055" tIns="47028" rIns="94055" bIns="4702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0A61CE-216E-493A-8B52-6495963BF95C}"/>
              </a:ext>
            </a:extLst>
          </p:cNvPr>
          <p:cNvSpPr>
            <a:spLocks noGrp="1"/>
          </p:cNvSpPr>
          <p:nvPr>
            <p:ph type="sldNum" sz="quarter" idx="3"/>
          </p:nvPr>
        </p:nvSpPr>
        <p:spPr>
          <a:xfrm>
            <a:off x="4008705" y="8912899"/>
            <a:ext cx="3066733" cy="470814"/>
          </a:xfrm>
          <a:prstGeom prst="rect">
            <a:avLst/>
          </a:prstGeom>
        </p:spPr>
        <p:txBody>
          <a:bodyPr vert="horz" lIns="94055" tIns="47028" rIns="94055" bIns="47028" rtlCol="0" anchor="b"/>
          <a:lstStyle>
            <a:lvl1pPr algn="r">
              <a:defRPr sz="1200"/>
            </a:lvl1pPr>
          </a:lstStyle>
          <a:p>
            <a:fld id="{FE208381-F996-48F8-A079-43B4BB5D1918}" type="slidenum">
              <a:rPr lang="en-US" smtClean="0"/>
              <a:t>‹#›</a:t>
            </a:fld>
            <a:endParaRPr lang="en-US"/>
          </a:p>
        </p:txBody>
      </p:sp>
    </p:spTree>
    <p:extLst>
      <p:ext uri="{BB962C8B-B14F-4D97-AF65-F5344CB8AC3E}">
        <p14:creationId xmlns:p14="http://schemas.microsoft.com/office/powerpoint/2010/main" val="3639069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815"/>
          </a:xfrm>
          <a:prstGeom prst="rect">
            <a:avLst/>
          </a:prstGeom>
        </p:spPr>
        <p:txBody>
          <a:bodyPr vert="horz" lIns="94055" tIns="47028" rIns="94055" bIns="47028" rtlCol="0"/>
          <a:lstStyle>
            <a:lvl1pPr algn="l">
              <a:defRPr sz="1200"/>
            </a:lvl1pPr>
          </a:lstStyle>
          <a:p>
            <a:endParaRPr lang="en-US"/>
          </a:p>
        </p:txBody>
      </p:sp>
      <p:sp>
        <p:nvSpPr>
          <p:cNvPr id="3" name="Date Placeholder 2"/>
          <p:cNvSpPr>
            <a:spLocks noGrp="1"/>
          </p:cNvSpPr>
          <p:nvPr>
            <p:ph type="dt" idx="1"/>
          </p:nvPr>
        </p:nvSpPr>
        <p:spPr>
          <a:xfrm>
            <a:off x="4008705" y="0"/>
            <a:ext cx="3066733" cy="470815"/>
          </a:xfrm>
          <a:prstGeom prst="rect">
            <a:avLst/>
          </a:prstGeom>
        </p:spPr>
        <p:txBody>
          <a:bodyPr vert="horz" lIns="94055" tIns="47028" rIns="94055" bIns="47028" rtlCol="0"/>
          <a:lstStyle>
            <a:lvl1pPr algn="r">
              <a:defRPr sz="1200"/>
            </a:lvl1pPr>
          </a:lstStyle>
          <a:p>
            <a:fld id="{FCD5D611-4BD1-4D9E-A489-06AF05A16652}" type="datetimeFigureOut">
              <a:rPr lang="en-US" smtClean="0"/>
              <a:t>6/14/2021</a:t>
            </a:fld>
            <a:endParaRPr lang="en-US"/>
          </a:p>
        </p:txBody>
      </p:sp>
      <p:sp>
        <p:nvSpPr>
          <p:cNvPr id="4" name="Slide Image Placeholder 3"/>
          <p:cNvSpPr>
            <a:spLocks noGrp="1" noRot="1" noChangeAspect="1"/>
          </p:cNvSpPr>
          <p:nvPr>
            <p:ph type="sldImg" idx="2"/>
          </p:nvPr>
        </p:nvSpPr>
        <p:spPr>
          <a:xfrm>
            <a:off x="1427163" y="1173163"/>
            <a:ext cx="4222750" cy="3167062"/>
          </a:xfrm>
          <a:prstGeom prst="rect">
            <a:avLst/>
          </a:prstGeom>
          <a:noFill/>
          <a:ln w="12700">
            <a:solidFill>
              <a:prstClr val="black"/>
            </a:solidFill>
          </a:ln>
        </p:spPr>
        <p:txBody>
          <a:bodyPr vert="horz" lIns="94055" tIns="47028" rIns="94055" bIns="47028" rtlCol="0" anchor="ctr"/>
          <a:lstStyle/>
          <a:p>
            <a:endParaRPr lang="en-US"/>
          </a:p>
        </p:txBody>
      </p:sp>
      <p:sp>
        <p:nvSpPr>
          <p:cNvPr id="5" name="Notes Placeholder 4"/>
          <p:cNvSpPr>
            <a:spLocks noGrp="1"/>
          </p:cNvSpPr>
          <p:nvPr>
            <p:ph type="body" sz="quarter" idx="3"/>
          </p:nvPr>
        </p:nvSpPr>
        <p:spPr>
          <a:xfrm>
            <a:off x="707708" y="4515912"/>
            <a:ext cx="5661660" cy="3694837"/>
          </a:xfrm>
          <a:prstGeom prst="rect">
            <a:avLst/>
          </a:prstGeom>
        </p:spPr>
        <p:txBody>
          <a:bodyPr vert="horz" lIns="94055" tIns="47028" rIns="94055" bIns="470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2899"/>
            <a:ext cx="3066733" cy="470814"/>
          </a:xfrm>
          <a:prstGeom prst="rect">
            <a:avLst/>
          </a:prstGeom>
        </p:spPr>
        <p:txBody>
          <a:bodyPr vert="horz" lIns="94055" tIns="47028" rIns="94055" bIns="4702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12899"/>
            <a:ext cx="3066733" cy="470814"/>
          </a:xfrm>
          <a:prstGeom prst="rect">
            <a:avLst/>
          </a:prstGeom>
        </p:spPr>
        <p:txBody>
          <a:bodyPr vert="horz" lIns="94055" tIns="47028" rIns="94055" bIns="47028" rtlCol="0" anchor="b"/>
          <a:lstStyle>
            <a:lvl1pPr algn="r">
              <a:defRPr sz="1200"/>
            </a:lvl1pPr>
          </a:lstStyle>
          <a:p>
            <a:fld id="{42F55629-D41F-4E98-BB73-B1CA4851D5AB}" type="slidenum">
              <a:rPr lang="en-US" smtClean="0"/>
              <a:t>‹#›</a:t>
            </a:fld>
            <a:endParaRPr lang="en-US"/>
          </a:p>
        </p:txBody>
      </p:sp>
    </p:spTree>
    <p:extLst>
      <p:ext uri="{BB962C8B-B14F-4D97-AF65-F5344CB8AC3E}">
        <p14:creationId xmlns:p14="http://schemas.microsoft.com/office/powerpoint/2010/main" val="4100998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Zoom patience, chat, Community amenity and protecting water quality in streams and Bay</a:t>
            </a:r>
          </a:p>
        </p:txBody>
      </p:sp>
      <p:sp>
        <p:nvSpPr>
          <p:cNvPr id="4" name="Slide Number Placeholder 3"/>
          <p:cNvSpPr>
            <a:spLocks noGrp="1"/>
          </p:cNvSpPr>
          <p:nvPr>
            <p:ph type="sldNum" sz="quarter" idx="5"/>
          </p:nvPr>
        </p:nvSpPr>
        <p:spPr/>
        <p:txBody>
          <a:bodyPr/>
          <a:lstStyle/>
          <a:p>
            <a:fld id="{42F55629-D41F-4E98-BB73-B1CA4851D5AB}" type="slidenum">
              <a:rPr lang="en-US" smtClean="0"/>
              <a:t>1</a:t>
            </a:fld>
            <a:endParaRPr lang="en-US"/>
          </a:p>
        </p:txBody>
      </p:sp>
    </p:spTree>
    <p:extLst>
      <p:ext uri="{BB962C8B-B14F-4D97-AF65-F5344CB8AC3E}">
        <p14:creationId xmlns:p14="http://schemas.microsoft.com/office/powerpoint/2010/main" val="1030481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D6E71"/>
                </a:solidFill>
                <a:effectLst/>
                <a:latin typeface="Verdana" panose="020B0604030504040204" pitchFamily="34" charset="0"/>
              </a:rPr>
              <a:t> </a:t>
            </a:r>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10</a:t>
            </a:fld>
            <a:endParaRPr lang="en-US"/>
          </a:p>
        </p:txBody>
      </p:sp>
    </p:spTree>
    <p:extLst>
      <p:ext uri="{BB962C8B-B14F-4D97-AF65-F5344CB8AC3E}">
        <p14:creationId xmlns:p14="http://schemas.microsoft.com/office/powerpoint/2010/main" val="427851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17</a:t>
            </a:fld>
            <a:endParaRPr lang="en-US"/>
          </a:p>
        </p:txBody>
      </p:sp>
    </p:spTree>
    <p:extLst>
      <p:ext uri="{BB962C8B-B14F-4D97-AF65-F5344CB8AC3E}">
        <p14:creationId xmlns:p14="http://schemas.microsoft.com/office/powerpoint/2010/main" val="955487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342900">
              <a:buFont typeface="Arial" panose="020B0604020202020204" pitchFamily="34" charset="0"/>
              <a:buChar char="•"/>
              <a:defRPr/>
            </a:pPr>
            <a:r>
              <a:rPr lang="en-US" sz="1200" dirty="0">
                <a:solidFill>
                  <a:schemeClr val="accent5"/>
                </a:solidFill>
              </a:rPr>
              <a:t>Channel bed grade control &amp; reduce bank velocity</a:t>
            </a:r>
          </a:p>
          <a:p>
            <a:pPr marL="685800" lvl="1" indent="-342900">
              <a:buFont typeface="Arial" panose="020B0604020202020204" pitchFamily="34" charset="0"/>
              <a:buChar char="•"/>
              <a:defRPr/>
            </a:pPr>
            <a:r>
              <a:rPr lang="en-US" sz="1200" dirty="0">
                <a:solidFill>
                  <a:schemeClr val="accent5"/>
                </a:solidFill>
              </a:rPr>
              <a:t>Maintain Channel Capacity</a:t>
            </a:r>
          </a:p>
          <a:p>
            <a:pPr marL="6858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accent5"/>
                </a:solidFill>
              </a:rPr>
              <a:t>Riparian cover – shading and avian habitat</a:t>
            </a:r>
          </a:p>
          <a:p>
            <a:pPr marL="685800" lvl="1" indent="-342900">
              <a:buFont typeface="Arial" panose="020B0604020202020204" pitchFamily="34" charset="0"/>
              <a:buChar char="•"/>
              <a:defRPr/>
            </a:pPr>
            <a:r>
              <a:rPr lang="en-US" sz="1200" dirty="0">
                <a:solidFill>
                  <a:schemeClr val="accent5"/>
                </a:solidFill>
              </a:rPr>
              <a:t> </a:t>
            </a:r>
          </a:p>
          <a:p>
            <a:pPr marL="685800" lvl="1" indent="-342900">
              <a:buFont typeface="Arial" panose="020B0604020202020204" pitchFamily="34" charset="0"/>
              <a:buChar char="•"/>
              <a:defRPr/>
            </a:pPr>
            <a:endParaRPr lang="en-US" sz="1200" dirty="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18</a:t>
            </a:fld>
            <a:endParaRPr lang="en-US"/>
          </a:p>
        </p:txBody>
      </p:sp>
    </p:spTree>
    <p:extLst>
      <p:ext uri="{BB962C8B-B14F-4D97-AF65-F5344CB8AC3E}">
        <p14:creationId xmlns:p14="http://schemas.microsoft.com/office/powerpoint/2010/main" val="191816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19</a:t>
            </a:fld>
            <a:endParaRPr lang="en-US"/>
          </a:p>
        </p:txBody>
      </p:sp>
    </p:spTree>
    <p:extLst>
      <p:ext uri="{BB962C8B-B14F-4D97-AF65-F5344CB8AC3E}">
        <p14:creationId xmlns:p14="http://schemas.microsoft.com/office/powerpoint/2010/main" val="1466442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20</a:t>
            </a:fld>
            <a:endParaRPr lang="en-US"/>
          </a:p>
        </p:txBody>
      </p:sp>
    </p:spTree>
    <p:extLst>
      <p:ext uri="{BB962C8B-B14F-4D97-AF65-F5344CB8AC3E}">
        <p14:creationId xmlns:p14="http://schemas.microsoft.com/office/powerpoint/2010/main" val="1739043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21</a:t>
            </a:fld>
            <a:endParaRPr lang="en-US"/>
          </a:p>
        </p:txBody>
      </p:sp>
    </p:spTree>
    <p:extLst>
      <p:ext uri="{BB962C8B-B14F-4D97-AF65-F5344CB8AC3E}">
        <p14:creationId xmlns:p14="http://schemas.microsoft.com/office/powerpoint/2010/main" val="1415895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22</a:t>
            </a:fld>
            <a:endParaRPr lang="en-US"/>
          </a:p>
        </p:txBody>
      </p:sp>
    </p:spTree>
    <p:extLst>
      <p:ext uri="{BB962C8B-B14F-4D97-AF65-F5344CB8AC3E}">
        <p14:creationId xmlns:p14="http://schemas.microsoft.com/office/powerpoint/2010/main" val="1222331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23</a:t>
            </a:fld>
            <a:endParaRPr lang="en-US"/>
          </a:p>
        </p:txBody>
      </p:sp>
    </p:spTree>
    <p:extLst>
      <p:ext uri="{BB962C8B-B14F-4D97-AF65-F5344CB8AC3E}">
        <p14:creationId xmlns:p14="http://schemas.microsoft.com/office/powerpoint/2010/main" val="942148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24</a:t>
            </a:fld>
            <a:endParaRPr lang="en-US"/>
          </a:p>
        </p:txBody>
      </p:sp>
    </p:spTree>
    <p:extLst>
      <p:ext uri="{BB962C8B-B14F-4D97-AF65-F5344CB8AC3E}">
        <p14:creationId xmlns:p14="http://schemas.microsoft.com/office/powerpoint/2010/main" val="3450769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25</a:t>
            </a:fld>
            <a:endParaRPr lang="en-US"/>
          </a:p>
        </p:txBody>
      </p:sp>
    </p:spTree>
    <p:extLst>
      <p:ext uri="{BB962C8B-B14F-4D97-AF65-F5344CB8AC3E}">
        <p14:creationId xmlns:p14="http://schemas.microsoft.com/office/powerpoint/2010/main" val="3450769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Pickerelweed (</a:t>
            </a:r>
            <a:r>
              <a:rPr lang="en-US" sz="1800" i="1" dirty="0">
                <a:effectLst/>
                <a:latin typeface="Calibri" panose="020F0502020204030204" pitchFamily="34" charset="0"/>
                <a:ea typeface="Calibri" panose="020F0502020204030204" pitchFamily="34" charset="0"/>
              </a:rPr>
              <a:t>Pontederia cordata</a:t>
            </a:r>
            <a:r>
              <a:rPr lang="en-US" sz="1800" dirty="0">
                <a:effectLst/>
                <a:latin typeface="Calibri" panose="020F0502020204030204" pitchFamily="34"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defTabSz="940552">
              <a:defRPr/>
            </a:pPr>
            <a:fld id="{42F55629-D41F-4E98-BB73-B1CA4851D5AB}" type="slidenum">
              <a:rPr lang="en-US">
                <a:solidFill>
                  <a:prstClr val="black"/>
                </a:solidFill>
              </a:rPr>
              <a:pPr defTabSz="940552">
                <a:defRPr/>
              </a:pPr>
              <a:t>2</a:t>
            </a:fld>
            <a:endParaRPr lang="en-US">
              <a:solidFill>
                <a:prstClr val="black"/>
              </a:solidFill>
            </a:endParaRPr>
          </a:p>
        </p:txBody>
      </p:sp>
    </p:spTree>
    <p:extLst>
      <p:ext uri="{BB962C8B-B14F-4D97-AF65-F5344CB8AC3E}">
        <p14:creationId xmlns:p14="http://schemas.microsoft.com/office/powerpoint/2010/main" val="484457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Construction Equipment parked inside black perimeter limit of disturbance</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26</a:t>
            </a:fld>
            <a:endParaRPr lang="en-US"/>
          </a:p>
        </p:txBody>
      </p:sp>
    </p:spTree>
    <p:extLst>
      <p:ext uri="{BB962C8B-B14F-4D97-AF65-F5344CB8AC3E}">
        <p14:creationId xmlns:p14="http://schemas.microsoft.com/office/powerpoint/2010/main" val="288316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27</a:t>
            </a:fld>
            <a:endParaRPr lang="en-US"/>
          </a:p>
        </p:txBody>
      </p:sp>
    </p:spTree>
    <p:extLst>
      <p:ext uri="{BB962C8B-B14F-4D97-AF65-F5344CB8AC3E}">
        <p14:creationId xmlns:p14="http://schemas.microsoft.com/office/powerpoint/2010/main" val="288316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pPr marL="285750" indent="-285750">
              <a:buFont typeface="Arial" panose="020B0604020202020204" pitchFamily="34" charset="0"/>
              <a:buChar char="•"/>
            </a:pPr>
            <a:r>
              <a:rPr lang="en-US" dirty="0">
                <a:solidFill>
                  <a:srgbClr val="FF0000"/>
                </a:solidFill>
              </a:rPr>
              <a:t>42 trees are removed (some ash may be gone already)</a:t>
            </a:r>
          </a:p>
          <a:p>
            <a:pPr marL="285750" indent="-285750">
              <a:buFont typeface="Arial" panose="020B0604020202020204" pitchFamily="34" charset="0"/>
              <a:buChar char="•"/>
            </a:pPr>
            <a:r>
              <a:rPr lang="en-US" u="sng" dirty="0">
                <a:solidFill>
                  <a:schemeClr val="accent1"/>
                </a:solidFill>
              </a:rPr>
              <a:t>More than 47 trees are planted (to be updated with FCP)</a:t>
            </a:r>
          </a:p>
          <a:p>
            <a:pPr marL="285750" indent="-285750">
              <a:buFont typeface="Arial" panose="020B0604020202020204" pitchFamily="34" charset="0"/>
              <a:buChar char="•"/>
            </a:pPr>
            <a:r>
              <a:rPr lang="en-US" u="sng" dirty="0">
                <a:solidFill>
                  <a:schemeClr val="accent1"/>
                </a:solidFill>
              </a:rPr>
              <a:t>959 shrubs are planted (to be updated with FCP)</a:t>
            </a:r>
          </a:p>
          <a:p>
            <a:pPr marL="285750" indent="-285750">
              <a:buFont typeface="Arial" panose="020B0604020202020204" pitchFamily="34" charset="0"/>
              <a:buChar char="•"/>
            </a:pPr>
            <a:r>
              <a:rPr lang="en-US" u="sng" dirty="0">
                <a:solidFill>
                  <a:schemeClr val="accent1"/>
                </a:solidFill>
              </a:rPr>
              <a:t>536 fern plugs are planted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28</a:t>
            </a:fld>
            <a:endParaRPr lang="en-US"/>
          </a:p>
        </p:txBody>
      </p:sp>
    </p:spTree>
    <p:extLst>
      <p:ext uri="{BB962C8B-B14F-4D97-AF65-F5344CB8AC3E}">
        <p14:creationId xmlns:p14="http://schemas.microsoft.com/office/powerpoint/2010/main" val="3047146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pPr marL="285750" indent="-285750">
              <a:buFont typeface="Arial" panose="020B0604020202020204" pitchFamily="34" charset="0"/>
              <a:buChar char="•"/>
            </a:pPr>
            <a:r>
              <a:rPr lang="en-US" dirty="0">
                <a:solidFill>
                  <a:srgbClr val="FF0000"/>
                </a:solidFill>
              </a:rPr>
              <a:t>19 trees are removed </a:t>
            </a:r>
          </a:p>
          <a:p>
            <a:pPr marL="285750" indent="-285750">
              <a:buFont typeface="Arial" panose="020B0604020202020204" pitchFamily="34" charset="0"/>
              <a:buChar char="•"/>
            </a:pPr>
            <a:r>
              <a:rPr lang="en-US" u="sng" dirty="0">
                <a:solidFill>
                  <a:schemeClr val="accent1"/>
                </a:solidFill>
              </a:rPr>
              <a:t>More than 19 trees are planted </a:t>
            </a:r>
          </a:p>
          <a:p>
            <a:pPr marL="285750" indent="-285750">
              <a:buFont typeface="Arial" panose="020B0604020202020204" pitchFamily="34" charset="0"/>
              <a:buChar char="•"/>
            </a:pPr>
            <a:r>
              <a:rPr lang="en-US" u="sng" dirty="0">
                <a:solidFill>
                  <a:schemeClr val="accent1"/>
                </a:solidFill>
              </a:rPr>
              <a:t>174 shrubs are planted</a:t>
            </a:r>
          </a:p>
          <a:p>
            <a:pPr marL="285750" indent="-285750">
              <a:buFont typeface="Arial" panose="020B0604020202020204" pitchFamily="34" charset="0"/>
              <a:buChar char="•"/>
            </a:pPr>
            <a:r>
              <a:rPr lang="en-US" u="sng" dirty="0">
                <a:solidFill>
                  <a:schemeClr val="accent1"/>
                </a:solidFill>
              </a:rPr>
              <a:t>388 fern plugs are planted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29</a:t>
            </a:fld>
            <a:endParaRPr lang="en-US"/>
          </a:p>
        </p:txBody>
      </p:sp>
    </p:spTree>
    <p:extLst>
      <p:ext uri="{BB962C8B-B14F-4D97-AF65-F5344CB8AC3E}">
        <p14:creationId xmlns:p14="http://schemas.microsoft.com/office/powerpoint/2010/main" val="2046971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30</a:t>
            </a:fld>
            <a:endParaRPr lang="en-US"/>
          </a:p>
        </p:txBody>
      </p:sp>
    </p:spTree>
    <p:extLst>
      <p:ext uri="{BB962C8B-B14F-4D97-AF65-F5344CB8AC3E}">
        <p14:creationId xmlns:p14="http://schemas.microsoft.com/office/powerpoint/2010/main" val="960150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31</a:t>
            </a:fld>
            <a:endParaRPr lang="en-US"/>
          </a:p>
        </p:txBody>
      </p:sp>
    </p:spTree>
    <p:extLst>
      <p:ext uri="{BB962C8B-B14F-4D97-AF65-F5344CB8AC3E}">
        <p14:creationId xmlns:p14="http://schemas.microsoft.com/office/powerpoint/2010/main" val="724074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32</a:t>
            </a:fld>
            <a:endParaRPr lang="en-US"/>
          </a:p>
        </p:txBody>
      </p:sp>
    </p:spTree>
    <p:extLst>
      <p:ext uri="{BB962C8B-B14F-4D97-AF65-F5344CB8AC3E}">
        <p14:creationId xmlns:p14="http://schemas.microsoft.com/office/powerpoint/2010/main" val="374036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33</a:t>
            </a:fld>
            <a:endParaRPr lang="en-US"/>
          </a:p>
        </p:txBody>
      </p:sp>
    </p:spTree>
    <p:extLst>
      <p:ext uri="{BB962C8B-B14F-4D97-AF65-F5344CB8AC3E}">
        <p14:creationId xmlns:p14="http://schemas.microsoft.com/office/powerpoint/2010/main" val="2025143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34</a:t>
            </a:fld>
            <a:endParaRPr lang="en-US"/>
          </a:p>
        </p:txBody>
      </p:sp>
    </p:spTree>
    <p:extLst>
      <p:ext uri="{BB962C8B-B14F-4D97-AF65-F5344CB8AC3E}">
        <p14:creationId xmlns:p14="http://schemas.microsoft.com/office/powerpoint/2010/main" val="3527615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35</a:t>
            </a:fld>
            <a:endParaRPr lang="en-US"/>
          </a:p>
        </p:txBody>
      </p:sp>
    </p:spTree>
    <p:extLst>
      <p:ext uri="{BB962C8B-B14F-4D97-AF65-F5344CB8AC3E}">
        <p14:creationId xmlns:p14="http://schemas.microsoft.com/office/powerpoint/2010/main" val="74236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73163"/>
            <a:ext cx="4222750" cy="31670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0552">
              <a:defRPr/>
            </a:pPr>
            <a:fld id="{42F55629-D41F-4E98-BB73-B1CA4851D5AB}" type="slidenum">
              <a:rPr lang="en-US">
                <a:solidFill>
                  <a:prstClr val="black"/>
                </a:solidFill>
              </a:rPr>
              <a:pPr defTabSz="940552">
                <a:defRPr/>
              </a:pPr>
              <a:t>3</a:t>
            </a:fld>
            <a:endParaRPr lang="en-US">
              <a:solidFill>
                <a:prstClr val="black"/>
              </a:solidFill>
            </a:endParaRPr>
          </a:p>
        </p:txBody>
      </p:sp>
    </p:spTree>
    <p:extLst>
      <p:ext uri="{BB962C8B-B14F-4D97-AF65-F5344CB8AC3E}">
        <p14:creationId xmlns:p14="http://schemas.microsoft.com/office/powerpoint/2010/main" val="2820214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Biological – fish etc. ; ACOE – wait and see 1, 3, 5, sometimes 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Design improves the pond grading to maximize shallow pool areas for aquatic vegetation. This enhances the facility on several levels. The vegetation improves the aesthetic appearance as well as the aquatic habitats. In addition, it increases the water quality for the downstream creeks and rivers.</a:t>
            </a:r>
          </a:p>
          <a:p>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36</a:t>
            </a:fld>
            <a:endParaRPr lang="en-US"/>
          </a:p>
        </p:txBody>
      </p:sp>
    </p:spTree>
    <p:extLst>
      <p:ext uri="{BB962C8B-B14F-4D97-AF65-F5344CB8AC3E}">
        <p14:creationId xmlns:p14="http://schemas.microsoft.com/office/powerpoint/2010/main" val="21253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73163"/>
            <a:ext cx="4222750" cy="31670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5629-D41F-4E98-BB73-B1CA4851D5AB}" type="slidenum">
              <a:rPr lang="en-US" smtClean="0"/>
              <a:t>37</a:t>
            </a:fld>
            <a:endParaRPr lang="en-US"/>
          </a:p>
        </p:txBody>
      </p:sp>
    </p:spTree>
    <p:extLst>
      <p:ext uri="{BB962C8B-B14F-4D97-AF65-F5344CB8AC3E}">
        <p14:creationId xmlns:p14="http://schemas.microsoft.com/office/powerpoint/2010/main" val="4055730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5629-D41F-4E98-BB73-B1CA4851D5AB}" type="slidenum">
              <a:rPr lang="en-US" smtClean="0"/>
              <a:t>38</a:t>
            </a:fld>
            <a:endParaRPr lang="en-US"/>
          </a:p>
        </p:txBody>
      </p:sp>
    </p:spTree>
    <p:extLst>
      <p:ext uri="{BB962C8B-B14F-4D97-AF65-F5344CB8AC3E}">
        <p14:creationId xmlns:p14="http://schemas.microsoft.com/office/powerpoint/2010/main" val="1454226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2F55629-D41F-4E98-BB73-B1CA4851D5AB}" type="slidenum">
              <a:rPr lang="en-US" smtClean="0"/>
              <a:t>39</a:t>
            </a:fld>
            <a:endParaRPr lang="en-US"/>
          </a:p>
        </p:txBody>
      </p:sp>
    </p:spTree>
    <p:extLst>
      <p:ext uri="{BB962C8B-B14F-4D97-AF65-F5344CB8AC3E}">
        <p14:creationId xmlns:p14="http://schemas.microsoft.com/office/powerpoint/2010/main" val="3340790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5629-D41F-4E98-BB73-B1CA4851D5AB}" type="slidenum">
              <a:rPr lang="en-US" smtClean="0"/>
              <a:t>40</a:t>
            </a:fld>
            <a:endParaRPr lang="en-US"/>
          </a:p>
        </p:txBody>
      </p:sp>
    </p:spTree>
    <p:extLst>
      <p:ext uri="{BB962C8B-B14F-4D97-AF65-F5344CB8AC3E}">
        <p14:creationId xmlns:p14="http://schemas.microsoft.com/office/powerpoint/2010/main" val="2719773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73163"/>
            <a:ext cx="4222750" cy="3167062"/>
          </a:xfrm>
        </p:spPr>
      </p:sp>
      <p:sp>
        <p:nvSpPr>
          <p:cNvPr id="3" name="Notes Placeholder 2"/>
          <p:cNvSpPr>
            <a:spLocks noGrp="1"/>
          </p:cNvSpPr>
          <p:nvPr>
            <p:ph type="body" idx="1"/>
          </p:nvPr>
        </p:nvSpPr>
        <p:spPr/>
        <p:txBody>
          <a:bodyPr/>
          <a:lstStyle/>
          <a:p>
            <a:r>
              <a:rPr lang="en-US" dirty="0"/>
              <a:t>*Also Forest </a:t>
            </a:r>
            <a:r>
              <a:rPr lang="en-US" dirty="0" err="1"/>
              <a:t>Consv</a:t>
            </a:r>
            <a:r>
              <a:rPr lang="en-US" dirty="0"/>
              <a:t>. Plan Notifications, and Floodplain Changes - Temporary = minor work, staging areas, landscaping</a:t>
            </a:r>
          </a:p>
          <a:p>
            <a:r>
              <a:rPr lang="en-US" dirty="0"/>
              <a:t>Permanent – structures – main channel – Maintenance</a:t>
            </a:r>
          </a:p>
          <a:p>
            <a:r>
              <a:rPr lang="en-US" dirty="0"/>
              <a:t>County Attorney Reviews</a:t>
            </a:r>
          </a:p>
          <a:p>
            <a:r>
              <a:rPr lang="en-US" dirty="0"/>
              <a:t>Floodplain Letters</a:t>
            </a:r>
          </a:p>
        </p:txBody>
      </p:sp>
      <p:sp>
        <p:nvSpPr>
          <p:cNvPr id="4" name="Slide Number Placeholder 3"/>
          <p:cNvSpPr>
            <a:spLocks noGrp="1"/>
          </p:cNvSpPr>
          <p:nvPr>
            <p:ph type="sldNum" sz="quarter" idx="5"/>
          </p:nvPr>
        </p:nvSpPr>
        <p:spPr/>
        <p:txBody>
          <a:bodyPr/>
          <a:lstStyle/>
          <a:p>
            <a:pPr defTabSz="940552">
              <a:defRPr/>
            </a:pPr>
            <a:fld id="{42F55629-D41F-4E98-BB73-B1CA4851D5AB}" type="slidenum">
              <a:rPr lang="en-US">
                <a:solidFill>
                  <a:prstClr val="black"/>
                </a:solidFill>
              </a:rPr>
              <a:pPr defTabSz="940552">
                <a:defRPr/>
              </a:pPr>
              <a:t>41</a:t>
            </a:fld>
            <a:endParaRPr lang="en-US">
              <a:solidFill>
                <a:prstClr val="black"/>
              </a:solidFill>
            </a:endParaRPr>
          </a:p>
        </p:txBody>
      </p:sp>
    </p:spTree>
    <p:extLst>
      <p:ext uri="{BB962C8B-B14F-4D97-AF65-F5344CB8AC3E}">
        <p14:creationId xmlns:p14="http://schemas.microsoft.com/office/powerpoint/2010/main" val="4264847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Permits include MDE Dam Safety; MDE Loan Financing - May mobilizing - but not beginning until June 15 (aquatic habitat)</a:t>
            </a:r>
          </a:p>
          <a:p>
            <a:r>
              <a:rPr lang="en-US" dirty="0"/>
              <a:t>WSSC work – coordinated with PM</a:t>
            </a:r>
          </a:p>
        </p:txBody>
      </p:sp>
      <p:sp>
        <p:nvSpPr>
          <p:cNvPr id="4" name="Slide Number Placeholder 3"/>
          <p:cNvSpPr>
            <a:spLocks noGrp="1"/>
          </p:cNvSpPr>
          <p:nvPr>
            <p:ph type="sldNum" sz="quarter" idx="5"/>
          </p:nvPr>
        </p:nvSpPr>
        <p:spPr/>
        <p:txBody>
          <a:bodyPr/>
          <a:lstStyle/>
          <a:p>
            <a:pPr defTabSz="940552">
              <a:defRPr/>
            </a:pPr>
            <a:fld id="{42F55629-D41F-4E98-BB73-B1CA4851D5AB}" type="slidenum">
              <a:rPr lang="en-US">
                <a:solidFill>
                  <a:prstClr val="black"/>
                </a:solidFill>
              </a:rPr>
              <a:pPr defTabSz="940552">
                <a:defRPr/>
              </a:pPr>
              <a:t>42</a:t>
            </a:fld>
            <a:endParaRPr lang="en-US">
              <a:solidFill>
                <a:prstClr val="black"/>
              </a:solidFill>
            </a:endParaRPr>
          </a:p>
        </p:txBody>
      </p:sp>
    </p:spTree>
    <p:extLst>
      <p:ext uri="{BB962C8B-B14F-4D97-AF65-F5344CB8AC3E}">
        <p14:creationId xmlns:p14="http://schemas.microsoft.com/office/powerpoint/2010/main" val="1123772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a:t>
            </a:r>
            <a:r>
              <a:rPr lang="en-US" u="sng" dirty="0"/>
              <a:t>Inspecto</a:t>
            </a:r>
            <a:r>
              <a:rPr lang="en-US" dirty="0"/>
              <a:t>r; Contractor required to comply with Montgomery County </a:t>
            </a:r>
            <a:r>
              <a:rPr lang="en-US" u="sng" dirty="0"/>
              <a:t>Noise</a:t>
            </a:r>
            <a:r>
              <a:rPr lang="en-US" dirty="0"/>
              <a:t> Ordinance and </a:t>
            </a:r>
            <a:r>
              <a:rPr lang="en-US" u="sng" dirty="0"/>
              <a:t>sediment</a:t>
            </a:r>
            <a:r>
              <a:rPr lang="en-US" dirty="0"/>
              <a:t> control permit</a:t>
            </a:r>
          </a:p>
        </p:txBody>
      </p:sp>
      <p:sp>
        <p:nvSpPr>
          <p:cNvPr id="4" name="Slide Number Placeholder 3"/>
          <p:cNvSpPr>
            <a:spLocks noGrp="1"/>
          </p:cNvSpPr>
          <p:nvPr>
            <p:ph type="sldNum" sz="quarter" idx="5"/>
          </p:nvPr>
        </p:nvSpPr>
        <p:spPr/>
        <p:txBody>
          <a:bodyPr/>
          <a:lstStyle/>
          <a:p>
            <a:pPr defTabSz="940552">
              <a:defRPr/>
            </a:pPr>
            <a:fld id="{42F55629-D41F-4E98-BB73-B1CA4851D5AB}" type="slidenum">
              <a:rPr lang="en-US">
                <a:solidFill>
                  <a:prstClr val="black"/>
                </a:solidFill>
              </a:rPr>
              <a:pPr defTabSz="940552">
                <a:defRPr/>
              </a:pPr>
              <a:t>43</a:t>
            </a:fld>
            <a:endParaRPr lang="en-US">
              <a:solidFill>
                <a:prstClr val="black"/>
              </a:solidFill>
            </a:endParaRPr>
          </a:p>
        </p:txBody>
      </p:sp>
    </p:spTree>
    <p:extLst>
      <p:ext uri="{BB962C8B-B14F-4D97-AF65-F5344CB8AC3E}">
        <p14:creationId xmlns:p14="http://schemas.microsoft.com/office/powerpoint/2010/main" val="831454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a:t>
            </a:r>
            <a:r>
              <a:rPr lang="en-US" u="sng" dirty="0"/>
              <a:t>Inspecto</a:t>
            </a:r>
            <a:r>
              <a:rPr lang="en-US" dirty="0"/>
              <a:t>r; Contractor required to comply with Montgomery County </a:t>
            </a:r>
            <a:r>
              <a:rPr lang="en-US" u="sng" dirty="0"/>
              <a:t>Noise</a:t>
            </a:r>
            <a:r>
              <a:rPr lang="en-US" dirty="0"/>
              <a:t> Ordinance and </a:t>
            </a:r>
            <a:r>
              <a:rPr lang="en-US" u="sng" dirty="0"/>
              <a:t>sediment</a:t>
            </a:r>
            <a:r>
              <a:rPr lang="en-US" dirty="0"/>
              <a:t> control permit</a:t>
            </a:r>
          </a:p>
        </p:txBody>
      </p:sp>
      <p:sp>
        <p:nvSpPr>
          <p:cNvPr id="4" name="Slide Number Placeholder 3"/>
          <p:cNvSpPr>
            <a:spLocks noGrp="1"/>
          </p:cNvSpPr>
          <p:nvPr>
            <p:ph type="sldNum" sz="quarter" idx="5"/>
          </p:nvPr>
        </p:nvSpPr>
        <p:spPr/>
        <p:txBody>
          <a:bodyPr/>
          <a:lstStyle/>
          <a:p>
            <a:pPr defTabSz="940552">
              <a:defRPr/>
            </a:pPr>
            <a:fld id="{42F55629-D41F-4E98-BB73-B1CA4851D5AB}" type="slidenum">
              <a:rPr lang="en-US">
                <a:solidFill>
                  <a:prstClr val="black"/>
                </a:solidFill>
              </a:rPr>
              <a:pPr defTabSz="940552">
                <a:defRPr/>
              </a:pPr>
              <a:t>44</a:t>
            </a:fld>
            <a:endParaRPr lang="en-US">
              <a:solidFill>
                <a:prstClr val="black"/>
              </a:solidFill>
            </a:endParaRPr>
          </a:p>
        </p:txBody>
      </p:sp>
    </p:spTree>
    <p:extLst>
      <p:ext uri="{BB962C8B-B14F-4D97-AF65-F5344CB8AC3E}">
        <p14:creationId xmlns:p14="http://schemas.microsoft.com/office/powerpoint/2010/main" val="957614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available to help</a:t>
            </a:r>
          </a:p>
        </p:txBody>
      </p:sp>
      <p:sp>
        <p:nvSpPr>
          <p:cNvPr id="4" name="Slide Number Placeholder 3"/>
          <p:cNvSpPr>
            <a:spLocks noGrp="1"/>
          </p:cNvSpPr>
          <p:nvPr>
            <p:ph type="sldNum" sz="quarter" idx="5"/>
          </p:nvPr>
        </p:nvSpPr>
        <p:spPr/>
        <p:txBody>
          <a:bodyPr/>
          <a:lstStyle/>
          <a:p>
            <a:pPr defTabSz="940552">
              <a:defRPr/>
            </a:pPr>
            <a:fld id="{42F55629-D41F-4E98-BB73-B1CA4851D5AB}" type="slidenum">
              <a:rPr lang="en-US">
                <a:solidFill>
                  <a:prstClr val="black"/>
                </a:solidFill>
              </a:rPr>
              <a:pPr defTabSz="940552">
                <a:defRPr/>
              </a:pPr>
              <a:t>45</a:t>
            </a:fld>
            <a:endParaRPr lang="en-US">
              <a:solidFill>
                <a:prstClr val="black"/>
              </a:solidFill>
            </a:endParaRPr>
          </a:p>
        </p:txBody>
      </p:sp>
    </p:spTree>
    <p:extLst>
      <p:ext uri="{BB962C8B-B14F-4D97-AF65-F5344CB8AC3E}">
        <p14:creationId xmlns:p14="http://schemas.microsoft.com/office/powerpoint/2010/main" val="3828629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D6E71"/>
                </a:solidFill>
                <a:effectLst/>
                <a:latin typeface="Verdana" panose="020B0604030504040204" pitchFamily="34" charset="0"/>
              </a:rPr>
              <a:t> .</a:t>
            </a:r>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4</a:t>
            </a:fld>
            <a:endParaRPr lang="en-US"/>
          </a:p>
        </p:txBody>
      </p:sp>
    </p:spTree>
    <p:extLst>
      <p:ext uri="{BB962C8B-B14F-4D97-AF65-F5344CB8AC3E}">
        <p14:creationId xmlns:p14="http://schemas.microsoft.com/office/powerpoint/2010/main" val="650805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5629-D41F-4E98-BB73-B1CA4851D5AB}" type="slidenum">
              <a:rPr lang="en-US" smtClean="0"/>
              <a:t>46</a:t>
            </a:fld>
            <a:endParaRPr lang="en-US"/>
          </a:p>
        </p:txBody>
      </p:sp>
    </p:spTree>
    <p:extLst>
      <p:ext uri="{BB962C8B-B14F-4D97-AF65-F5344CB8AC3E}">
        <p14:creationId xmlns:p14="http://schemas.microsoft.com/office/powerpoint/2010/main" val="3811840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D6E71"/>
                </a:solidFill>
                <a:effectLst/>
                <a:latin typeface="Verdana" panose="020B0604030504040204" pitchFamily="34" charset="0"/>
              </a:rPr>
              <a:t> Northwest Branch - Bel Pre Creek, which drains to Northwest Branch - Bel Pre Creek, which flows into Anacostia River, and eventually into the Potomac River.</a:t>
            </a:r>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5</a:t>
            </a:fld>
            <a:endParaRPr lang="en-US"/>
          </a:p>
        </p:txBody>
      </p:sp>
    </p:spTree>
    <p:extLst>
      <p:ext uri="{BB962C8B-B14F-4D97-AF65-F5344CB8AC3E}">
        <p14:creationId xmlns:p14="http://schemas.microsoft.com/office/powerpoint/2010/main" val="397390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D6E71"/>
                </a:solidFill>
                <a:effectLst/>
                <a:latin typeface="Verdana" panose="020B0604030504040204" pitchFamily="34" charset="0"/>
              </a:rPr>
              <a:t> Northwest Branch - Bel Pre Creek, which drains to Northwest Branch - Bel Pre Creek, which flows into Anacostia River, and eventually into the Potomac River.</a:t>
            </a:r>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6</a:t>
            </a:fld>
            <a:endParaRPr lang="en-US"/>
          </a:p>
        </p:txBody>
      </p:sp>
    </p:spTree>
    <p:extLst>
      <p:ext uri="{BB962C8B-B14F-4D97-AF65-F5344CB8AC3E}">
        <p14:creationId xmlns:p14="http://schemas.microsoft.com/office/powerpoint/2010/main" val="667832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D6E71"/>
                </a:solidFill>
                <a:effectLst/>
                <a:latin typeface="Verdana" panose="020B0604030504040204" pitchFamily="34" charset="0"/>
              </a:rPr>
              <a:t> Northwest Branch - Bel Pre Creek, which drains to Northwest Branch - Bel Pre Creek, which flows into Anacostia River, and eventually into the Potomac River.</a:t>
            </a:r>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7</a:t>
            </a:fld>
            <a:endParaRPr lang="en-US"/>
          </a:p>
        </p:txBody>
      </p:sp>
    </p:spTree>
    <p:extLst>
      <p:ext uri="{BB962C8B-B14F-4D97-AF65-F5344CB8AC3E}">
        <p14:creationId xmlns:p14="http://schemas.microsoft.com/office/powerpoint/2010/main" val="2764222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D6E71"/>
                </a:solidFill>
                <a:effectLst/>
                <a:latin typeface="Verdana" panose="020B0604030504040204" pitchFamily="34" charset="0"/>
              </a:rPr>
              <a:t> Northwest Branch - Bel Pre Creek, which drains to Northwest Branch - Bel Pre Creek, which flows into Anacostia River, and eventually into the Potomac River.</a:t>
            </a:r>
            <a:endParaRPr lang="en-US" dirty="0"/>
          </a:p>
        </p:txBody>
      </p:sp>
      <p:sp>
        <p:nvSpPr>
          <p:cNvPr id="4" name="Slide Number Placeholder 3"/>
          <p:cNvSpPr>
            <a:spLocks noGrp="1"/>
          </p:cNvSpPr>
          <p:nvPr>
            <p:ph type="sldNum" sz="quarter" idx="5"/>
          </p:nvPr>
        </p:nvSpPr>
        <p:spPr/>
        <p:txBody>
          <a:bodyPr/>
          <a:lstStyle/>
          <a:p>
            <a:fld id="{42F55629-D41F-4E98-BB73-B1CA4851D5AB}" type="slidenum">
              <a:rPr lang="en-US" smtClean="0"/>
              <a:t>8</a:t>
            </a:fld>
            <a:endParaRPr lang="en-US"/>
          </a:p>
        </p:txBody>
      </p:sp>
    </p:spTree>
    <p:extLst>
      <p:ext uri="{BB962C8B-B14F-4D97-AF65-F5344CB8AC3E}">
        <p14:creationId xmlns:p14="http://schemas.microsoft.com/office/powerpoint/2010/main" val="3984124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County required to restore watershed – high untreated IA – water quality</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8284CE-B39B-4DFA-9D24-8564BDE9632E}" type="slidenum">
              <a:rPr lang="en-US" altLang="en-US" smtClean="0">
                <a:latin typeface="Times New Roman" panose="02020603050405020304" pitchFamily="18" charset="0"/>
              </a:rPr>
              <a:pPr/>
              <a:t>9</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877491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 Photo A ">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E5888F-73D6-45AC-B723-0979B88D43F9}"/>
              </a:ext>
            </a:extLst>
          </p:cNvPr>
          <p:cNvSpPr>
            <a:spLocks noGrp="1"/>
          </p:cNvSpPr>
          <p:nvPr>
            <p:ph type="title"/>
          </p:nvPr>
        </p:nvSpPr>
        <p:spPr>
          <a:xfrm>
            <a:off x="2699238" y="705272"/>
            <a:ext cx="6115310" cy="1078193"/>
          </a:xfrm>
          <a:prstGeom prst="rect">
            <a:avLst/>
          </a:prstGeom>
        </p:spPr>
        <p:txBody>
          <a:bodyPr>
            <a:normAutofit/>
          </a:bodyPr>
          <a:lstStyle>
            <a:lvl1pPr>
              <a:defRPr sz="3600">
                <a:solidFill>
                  <a:schemeClr val="tx2"/>
                </a:solidFill>
                <a:latin typeface="+mn-lt"/>
              </a:defRPr>
            </a:lvl1pPr>
          </a:lstStyle>
          <a:p>
            <a:r>
              <a:rPr lang="en-US"/>
              <a:t>Click to edit Master title style</a:t>
            </a:r>
          </a:p>
        </p:txBody>
      </p:sp>
      <p:sp>
        <p:nvSpPr>
          <p:cNvPr id="6" name="Text Placeholder 2">
            <a:extLst>
              <a:ext uri="{FF2B5EF4-FFF2-40B4-BE49-F238E27FC236}">
                <a16:creationId xmlns:a16="http://schemas.microsoft.com/office/drawing/2014/main" id="{B99EC0E2-EE41-406C-B1D4-ECA5E1E16D35}"/>
              </a:ext>
            </a:extLst>
          </p:cNvPr>
          <p:cNvSpPr>
            <a:spLocks noGrp="1"/>
          </p:cNvSpPr>
          <p:nvPr>
            <p:ph type="body" idx="1"/>
          </p:nvPr>
        </p:nvSpPr>
        <p:spPr>
          <a:xfrm>
            <a:off x="2699238" y="1792944"/>
            <a:ext cx="6115310" cy="365125"/>
          </a:xfrm>
          <a:prstGeom prst="rect">
            <a:avLst/>
          </a:prstGeom>
        </p:spPr>
        <p:txBody>
          <a:bodyPr/>
          <a:lstStyle>
            <a:lvl1pPr marL="0" indent="0">
              <a:buNone/>
              <a:defRPr sz="1800">
                <a:solidFill>
                  <a:schemeClr val="accent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Picture Placeholder 10">
            <a:extLst>
              <a:ext uri="{FF2B5EF4-FFF2-40B4-BE49-F238E27FC236}">
                <a16:creationId xmlns:a16="http://schemas.microsoft.com/office/drawing/2014/main" id="{DA178E2D-DB1B-4DB3-909A-103C9AC9DEF2}"/>
              </a:ext>
            </a:extLst>
          </p:cNvPr>
          <p:cNvSpPr>
            <a:spLocks noGrp="1"/>
          </p:cNvSpPr>
          <p:nvPr>
            <p:ph type="pic" sz="quarter" idx="10"/>
          </p:nvPr>
        </p:nvSpPr>
        <p:spPr>
          <a:xfrm>
            <a:off x="1899139" y="2655888"/>
            <a:ext cx="5189202" cy="4202112"/>
          </a:xfrm>
          <a:prstGeom prst="rect">
            <a:avLst/>
          </a:prstGeom>
        </p:spPr>
        <p:txBody>
          <a:bodyPr/>
          <a:lstStyle/>
          <a:p>
            <a:r>
              <a:rPr lang="en-US"/>
              <a:t>Click icon to add picture</a:t>
            </a:r>
          </a:p>
        </p:txBody>
      </p:sp>
      <p:pic>
        <p:nvPicPr>
          <p:cNvPr id="3" name="Picture 2">
            <a:extLst>
              <a:ext uri="{FF2B5EF4-FFF2-40B4-BE49-F238E27FC236}">
                <a16:creationId xmlns:a16="http://schemas.microsoft.com/office/drawing/2014/main" id="{D2FF1793-0458-488D-9792-9EFB395E6C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376" y="705272"/>
            <a:ext cx="1563565" cy="1363429"/>
          </a:xfrm>
          <a:prstGeom prst="rect">
            <a:avLst/>
          </a:prstGeom>
        </p:spPr>
      </p:pic>
    </p:spTree>
    <p:extLst>
      <p:ext uri="{BB962C8B-B14F-4D97-AF65-F5344CB8AC3E}">
        <p14:creationId xmlns:p14="http://schemas.microsoft.com/office/powerpoint/2010/main" val="148022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Topic Sky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A669D-C6AD-4227-84E6-AB8D89477A51}"/>
              </a:ext>
            </a:extLst>
          </p:cNvPr>
          <p:cNvSpPr>
            <a:spLocks noGrp="1"/>
          </p:cNvSpPr>
          <p:nvPr>
            <p:ph idx="1"/>
          </p:nvPr>
        </p:nvSpPr>
        <p:spPr>
          <a:xfrm>
            <a:off x="1859574" y="3200402"/>
            <a:ext cx="6655777" cy="2976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rrow: Pentagon 6">
            <a:extLst>
              <a:ext uri="{FF2B5EF4-FFF2-40B4-BE49-F238E27FC236}">
                <a16:creationId xmlns:a16="http://schemas.microsoft.com/office/drawing/2014/main" id="{07A37D15-0C29-4E84-8804-D55EFC5599DA}"/>
              </a:ext>
            </a:extLst>
          </p:cNvPr>
          <p:cNvSpPr/>
          <p:nvPr userDrawn="1"/>
        </p:nvSpPr>
        <p:spPr>
          <a:xfrm>
            <a:off x="541829" y="-2"/>
            <a:ext cx="1061669" cy="6858002"/>
          </a:xfrm>
          <a:prstGeom prst="homePlate">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6B3E433-6E21-4934-B03F-20A872ADA2AE}"/>
              </a:ext>
            </a:extLst>
          </p:cNvPr>
          <p:cNvSpPr>
            <a:spLocks noGrp="1"/>
          </p:cNvSpPr>
          <p:nvPr>
            <p:ph type="title"/>
          </p:nvPr>
        </p:nvSpPr>
        <p:spPr>
          <a:xfrm>
            <a:off x="1859574" y="254977"/>
            <a:ext cx="7161335" cy="2976562"/>
          </a:xfrm>
          <a:prstGeom prst="rect">
            <a:avLst/>
          </a:prstGeom>
        </p:spPr>
        <p:txBody>
          <a:bodyPr anchor="b"/>
          <a:lstStyle>
            <a:lvl1pPr>
              <a:defRPr sz="4500">
                <a:solidFill>
                  <a:schemeClr val="tx2"/>
                </a:solidFill>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2814F75B-8584-47AE-A74B-5FB3BE9E0F19}"/>
              </a:ext>
            </a:extLst>
          </p:cNvPr>
          <p:cNvSpPr>
            <a:spLocks noGrp="1"/>
          </p:cNvSpPr>
          <p:nvPr>
            <p:ph type="body" sz="quarter" idx="10"/>
          </p:nvPr>
        </p:nvSpPr>
        <p:spPr>
          <a:xfrm rot="16200000">
            <a:off x="-2575916" y="3204566"/>
            <a:ext cx="6858003" cy="448866"/>
          </a:xfrm>
          <a:prstGeom prst="rect">
            <a:avLst/>
          </a:prstGeom>
        </p:spPr>
        <p:txBody>
          <a:bodyPr/>
          <a:lstStyle>
            <a:lvl1pPr marL="0" indent="0" algn="ctr">
              <a:buNone/>
              <a:defRPr sz="27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11284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opic Orange">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B48A0699-B7E6-4429-A21D-A487ECD8BC62}"/>
              </a:ext>
            </a:extLst>
          </p:cNvPr>
          <p:cNvSpPr>
            <a:spLocks noGrp="1"/>
          </p:cNvSpPr>
          <p:nvPr>
            <p:ph sz="quarter" idx="10"/>
          </p:nvPr>
        </p:nvSpPr>
        <p:spPr>
          <a:xfrm>
            <a:off x="5308356" y="2681292"/>
            <a:ext cx="3369652" cy="3560761"/>
          </a:xfrm>
          <a:prstGeom prst="rect">
            <a:avLst/>
          </a:prstGeom>
        </p:spPr>
        <p:txBody>
          <a:bodyPr/>
          <a:lstStyle>
            <a:lvl1pPr marL="0" indent="0">
              <a:buNone/>
              <a:defRPr/>
            </a:lvl1pPr>
          </a:lstStyle>
          <a:p>
            <a:pPr lvl="0"/>
            <a:endParaRPr lang="en-US"/>
          </a:p>
        </p:txBody>
      </p:sp>
      <p:sp>
        <p:nvSpPr>
          <p:cNvPr id="15" name="Text Placeholder 14">
            <a:extLst>
              <a:ext uri="{FF2B5EF4-FFF2-40B4-BE49-F238E27FC236}">
                <a16:creationId xmlns:a16="http://schemas.microsoft.com/office/drawing/2014/main" id="{503D0D07-4D2E-4ABB-A30C-5ADA6195445A}"/>
              </a:ext>
            </a:extLst>
          </p:cNvPr>
          <p:cNvSpPr>
            <a:spLocks noGrp="1"/>
          </p:cNvSpPr>
          <p:nvPr>
            <p:ph type="body" sz="quarter" idx="11"/>
          </p:nvPr>
        </p:nvSpPr>
        <p:spPr>
          <a:xfrm>
            <a:off x="1140619" y="2681288"/>
            <a:ext cx="3890780" cy="3560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6069996C-9EBE-41AC-B7CA-0E14F251E179}"/>
              </a:ext>
            </a:extLst>
          </p:cNvPr>
          <p:cNvSpPr>
            <a:spLocks noGrp="1"/>
          </p:cNvSpPr>
          <p:nvPr>
            <p:ph type="title"/>
          </p:nvPr>
        </p:nvSpPr>
        <p:spPr>
          <a:xfrm>
            <a:off x="1140620" y="615953"/>
            <a:ext cx="6259607" cy="1078193"/>
          </a:xfrm>
          <a:prstGeom prst="rect">
            <a:avLst/>
          </a:prstGeom>
        </p:spPr>
        <p:txBody>
          <a:bodyPr>
            <a:normAutofit/>
          </a:bodyPr>
          <a:lstStyle>
            <a:lvl1pPr>
              <a:defRPr sz="3600">
                <a:solidFill>
                  <a:schemeClr val="tx2"/>
                </a:solidFill>
              </a:defRPr>
            </a:lvl1pPr>
          </a:lstStyle>
          <a:p>
            <a:r>
              <a:rPr lang="en-US"/>
              <a:t>Click to edit Master title style</a:t>
            </a:r>
          </a:p>
        </p:txBody>
      </p:sp>
      <p:sp>
        <p:nvSpPr>
          <p:cNvPr id="19" name="Text Placeholder 2">
            <a:extLst>
              <a:ext uri="{FF2B5EF4-FFF2-40B4-BE49-F238E27FC236}">
                <a16:creationId xmlns:a16="http://schemas.microsoft.com/office/drawing/2014/main" id="{9B55797D-5DEA-47D3-B78E-B2CAF17F1DEF}"/>
              </a:ext>
            </a:extLst>
          </p:cNvPr>
          <p:cNvSpPr>
            <a:spLocks noGrp="1"/>
          </p:cNvSpPr>
          <p:nvPr>
            <p:ph type="body" idx="1"/>
          </p:nvPr>
        </p:nvSpPr>
        <p:spPr>
          <a:xfrm>
            <a:off x="1140620" y="1694146"/>
            <a:ext cx="6259607" cy="365125"/>
          </a:xfrm>
          <a:prstGeom prst="rect">
            <a:avLst/>
          </a:prstGeom>
        </p:spPr>
        <p:txBody>
          <a:bodyPr/>
          <a:lstStyle>
            <a:lvl1pPr marL="0" indent="0">
              <a:buNone/>
              <a:defRPr sz="1800">
                <a:solidFill>
                  <a:schemeClr val="accent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Rectangle 5">
            <a:extLst>
              <a:ext uri="{FF2B5EF4-FFF2-40B4-BE49-F238E27FC236}">
                <a16:creationId xmlns:a16="http://schemas.microsoft.com/office/drawing/2014/main" id="{100E4D94-54F1-4E8B-A0FC-999486605D0E}"/>
              </a:ext>
            </a:extLst>
          </p:cNvPr>
          <p:cNvSpPr/>
          <p:nvPr userDrawn="1"/>
        </p:nvSpPr>
        <p:spPr>
          <a:xfrm>
            <a:off x="468192" y="0"/>
            <a:ext cx="3581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 Placeholder 4">
            <a:extLst>
              <a:ext uri="{FF2B5EF4-FFF2-40B4-BE49-F238E27FC236}">
                <a16:creationId xmlns:a16="http://schemas.microsoft.com/office/drawing/2014/main" id="{AFD2E5B3-E0E2-4B80-9361-800766505FCE}"/>
              </a:ext>
            </a:extLst>
          </p:cNvPr>
          <p:cNvSpPr>
            <a:spLocks noGrp="1"/>
          </p:cNvSpPr>
          <p:nvPr>
            <p:ph type="body" sz="quarter" idx="12"/>
          </p:nvPr>
        </p:nvSpPr>
        <p:spPr>
          <a:xfrm rot="16200000">
            <a:off x="-2482498" y="3357973"/>
            <a:ext cx="6254995" cy="358196"/>
          </a:xfrm>
          <a:prstGeom prst="rect">
            <a:avLst/>
          </a:prstGeom>
        </p:spPr>
        <p:txBody>
          <a:bodyPr/>
          <a:lstStyle>
            <a:lvl1pPr marL="0" indent="0" algn="r">
              <a:buNone/>
              <a:defRPr sz="1950"/>
            </a:lvl1pPr>
          </a:lstStyle>
          <a:p>
            <a:pPr lvl="0"/>
            <a:r>
              <a:rPr lang="en-US"/>
              <a:t>Click to edit Master text styles</a:t>
            </a:r>
          </a:p>
        </p:txBody>
      </p:sp>
    </p:spTree>
    <p:extLst>
      <p:ext uri="{BB962C8B-B14F-4D97-AF65-F5344CB8AC3E}">
        <p14:creationId xmlns:p14="http://schemas.microsoft.com/office/powerpoint/2010/main" val="98961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topic Lime">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B48A0699-B7E6-4429-A21D-A487ECD8BC62}"/>
              </a:ext>
            </a:extLst>
          </p:cNvPr>
          <p:cNvSpPr>
            <a:spLocks noGrp="1"/>
          </p:cNvSpPr>
          <p:nvPr>
            <p:ph sz="quarter" idx="10"/>
          </p:nvPr>
        </p:nvSpPr>
        <p:spPr>
          <a:xfrm>
            <a:off x="5308356" y="2681292"/>
            <a:ext cx="3369652" cy="3560761"/>
          </a:xfrm>
          <a:prstGeom prst="rect">
            <a:avLst/>
          </a:prstGeom>
        </p:spPr>
        <p:txBody>
          <a:bodyPr/>
          <a:lstStyle>
            <a:lvl1pPr marL="0" indent="0">
              <a:buNone/>
              <a:defRPr/>
            </a:lvl1pPr>
          </a:lstStyle>
          <a:p>
            <a:pPr lvl="0"/>
            <a:endParaRPr lang="en-US"/>
          </a:p>
        </p:txBody>
      </p:sp>
      <p:sp>
        <p:nvSpPr>
          <p:cNvPr id="15" name="Text Placeholder 14">
            <a:extLst>
              <a:ext uri="{FF2B5EF4-FFF2-40B4-BE49-F238E27FC236}">
                <a16:creationId xmlns:a16="http://schemas.microsoft.com/office/drawing/2014/main" id="{503D0D07-4D2E-4ABB-A30C-5ADA6195445A}"/>
              </a:ext>
            </a:extLst>
          </p:cNvPr>
          <p:cNvSpPr>
            <a:spLocks noGrp="1"/>
          </p:cNvSpPr>
          <p:nvPr>
            <p:ph type="body" sz="quarter" idx="11"/>
          </p:nvPr>
        </p:nvSpPr>
        <p:spPr>
          <a:xfrm>
            <a:off x="1140619" y="2681288"/>
            <a:ext cx="3890780" cy="3560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6069996C-9EBE-41AC-B7CA-0E14F251E179}"/>
              </a:ext>
            </a:extLst>
          </p:cNvPr>
          <p:cNvSpPr>
            <a:spLocks noGrp="1"/>
          </p:cNvSpPr>
          <p:nvPr>
            <p:ph type="title"/>
          </p:nvPr>
        </p:nvSpPr>
        <p:spPr>
          <a:xfrm>
            <a:off x="1140620" y="615953"/>
            <a:ext cx="6259607" cy="1078193"/>
          </a:xfrm>
          <a:prstGeom prst="rect">
            <a:avLst/>
          </a:prstGeom>
        </p:spPr>
        <p:txBody>
          <a:bodyPr>
            <a:normAutofit/>
          </a:bodyPr>
          <a:lstStyle>
            <a:lvl1pPr>
              <a:defRPr sz="3600">
                <a:solidFill>
                  <a:schemeClr val="tx2"/>
                </a:solidFill>
              </a:defRPr>
            </a:lvl1pPr>
          </a:lstStyle>
          <a:p>
            <a:r>
              <a:rPr lang="en-US"/>
              <a:t>Click to edit Master title style</a:t>
            </a:r>
          </a:p>
        </p:txBody>
      </p:sp>
      <p:sp>
        <p:nvSpPr>
          <p:cNvPr id="19" name="Text Placeholder 2">
            <a:extLst>
              <a:ext uri="{FF2B5EF4-FFF2-40B4-BE49-F238E27FC236}">
                <a16:creationId xmlns:a16="http://schemas.microsoft.com/office/drawing/2014/main" id="{9B55797D-5DEA-47D3-B78E-B2CAF17F1DEF}"/>
              </a:ext>
            </a:extLst>
          </p:cNvPr>
          <p:cNvSpPr>
            <a:spLocks noGrp="1"/>
          </p:cNvSpPr>
          <p:nvPr>
            <p:ph type="body" idx="1"/>
          </p:nvPr>
        </p:nvSpPr>
        <p:spPr>
          <a:xfrm>
            <a:off x="1140620" y="1694146"/>
            <a:ext cx="6259607" cy="365125"/>
          </a:xfrm>
          <a:prstGeom prst="rect">
            <a:avLst/>
          </a:prstGeom>
        </p:spPr>
        <p:txBody>
          <a:bodyPr/>
          <a:lstStyle>
            <a:lvl1pPr marL="0" indent="0">
              <a:buNone/>
              <a:defRPr sz="1800">
                <a:solidFill>
                  <a:schemeClr val="accent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Rectangle 5">
            <a:extLst>
              <a:ext uri="{FF2B5EF4-FFF2-40B4-BE49-F238E27FC236}">
                <a16:creationId xmlns:a16="http://schemas.microsoft.com/office/drawing/2014/main" id="{100E4D94-54F1-4E8B-A0FC-999486605D0E}"/>
              </a:ext>
            </a:extLst>
          </p:cNvPr>
          <p:cNvSpPr/>
          <p:nvPr userDrawn="1"/>
        </p:nvSpPr>
        <p:spPr>
          <a:xfrm>
            <a:off x="450608" y="0"/>
            <a:ext cx="3581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 Placeholder 4">
            <a:extLst>
              <a:ext uri="{FF2B5EF4-FFF2-40B4-BE49-F238E27FC236}">
                <a16:creationId xmlns:a16="http://schemas.microsoft.com/office/drawing/2014/main" id="{AFD2E5B3-E0E2-4B80-9361-800766505FCE}"/>
              </a:ext>
            </a:extLst>
          </p:cNvPr>
          <p:cNvSpPr>
            <a:spLocks noGrp="1"/>
          </p:cNvSpPr>
          <p:nvPr>
            <p:ph type="body" sz="quarter" idx="12"/>
          </p:nvPr>
        </p:nvSpPr>
        <p:spPr>
          <a:xfrm rot="16200000">
            <a:off x="-2500082" y="3357973"/>
            <a:ext cx="6254995" cy="358196"/>
          </a:xfrm>
          <a:prstGeom prst="rect">
            <a:avLst/>
          </a:prstGeom>
        </p:spPr>
        <p:txBody>
          <a:bodyPr/>
          <a:lstStyle>
            <a:lvl1pPr marL="0" indent="0" algn="r">
              <a:buNone/>
              <a:defRPr sz="1950"/>
            </a:lvl1pPr>
          </a:lstStyle>
          <a:p>
            <a:pPr lvl="0"/>
            <a:r>
              <a:rPr lang="en-US"/>
              <a:t>Click to edit Master text styles</a:t>
            </a:r>
          </a:p>
        </p:txBody>
      </p:sp>
    </p:spTree>
    <p:extLst>
      <p:ext uri="{BB962C8B-B14F-4D97-AF65-F5344CB8AC3E}">
        <p14:creationId xmlns:p14="http://schemas.microsoft.com/office/powerpoint/2010/main" val="2254867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opic Dk Blue">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B48A0699-B7E6-4429-A21D-A487ECD8BC62}"/>
              </a:ext>
            </a:extLst>
          </p:cNvPr>
          <p:cNvSpPr>
            <a:spLocks noGrp="1"/>
          </p:cNvSpPr>
          <p:nvPr>
            <p:ph sz="quarter" idx="10"/>
          </p:nvPr>
        </p:nvSpPr>
        <p:spPr>
          <a:xfrm>
            <a:off x="5308356" y="2681292"/>
            <a:ext cx="3369652" cy="3560761"/>
          </a:xfrm>
          <a:prstGeom prst="rect">
            <a:avLst/>
          </a:prstGeom>
        </p:spPr>
        <p:txBody>
          <a:bodyPr/>
          <a:lstStyle>
            <a:lvl1pPr marL="0" indent="0">
              <a:buNone/>
              <a:defRPr/>
            </a:lvl1pPr>
          </a:lstStyle>
          <a:p>
            <a:pPr lvl="0"/>
            <a:endParaRPr lang="en-US"/>
          </a:p>
        </p:txBody>
      </p:sp>
      <p:sp>
        <p:nvSpPr>
          <p:cNvPr id="15" name="Text Placeholder 14">
            <a:extLst>
              <a:ext uri="{FF2B5EF4-FFF2-40B4-BE49-F238E27FC236}">
                <a16:creationId xmlns:a16="http://schemas.microsoft.com/office/drawing/2014/main" id="{503D0D07-4D2E-4ABB-A30C-5ADA6195445A}"/>
              </a:ext>
            </a:extLst>
          </p:cNvPr>
          <p:cNvSpPr>
            <a:spLocks noGrp="1"/>
          </p:cNvSpPr>
          <p:nvPr>
            <p:ph type="body" sz="quarter" idx="11"/>
          </p:nvPr>
        </p:nvSpPr>
        <p:spPr>
          <a:xfrm>
            <a:off x="1140619" y="2681288"/>
            <a:ext cx="3890780" cy="3560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6069996C-9EBE-41AC-B7CA-0E14F251E179}"/>
              </a:ext>
            </a:extLst>
          </p:cNvPr>
          <p:cNvSpPr>
            <a:spLocks noGrp="1"/>
          </p:cNvSpPr>
          <p:nvPr>
            <p:ph type="title"/>
          </p:nvPr>
        </p:nvSpPr>
        <p:spPr>
          <a:xfrm>
            <a:off x="1140620" y="615953"/>
            <a:ext cx="6259607" cy="1078193"/>
          </a:xfrm>
          <a:prstGeom prst="rect">
            <a:avLst/>
          </a:prstGeom>
        </p:spPr>
        <p:txBody>
          <a:bodyPr>
            <a:normAutofit/>
          </a:bodyPr>
          <a:lstStyle>
            <a:lvl1pPr>
              <a:defRPr sz="3600">
                <a:solidFill>
                  <a:schemeClr val="tx2"/>
                </a:solidFill>
              </a:defRPr>
            </a:lvl1pPr>
          </a:lstStyle>
          <a:p>
            <a:r>
              <a:rPr lang="en-US"/>
              <a:t>Click to edit Master title style</a:t>
            </a:r>
          </a:p>
        </p:txBody>
      </p:sp>
      <p:sp>
        <p:nvSpPr>
          <p:cNvPr id="19" name="Text Placeholder 2">
            <a:extLst>
              <a:ext uri="{FF2B5EF4-FFF2-40B4-BE49-F238E27FC236}">
                <a16:creationId xmlns:a16="http://schemas.microsoft.com/office/drawing/2014/main" id="{9B55797D-5DEA-47D3-B78E-B2CAF17F1DEF}"/>
              </a:ext>
            </a:extLst>
          </p:cNvPr>
          <p:cNvSpPr>
            <a:spLocks noGrp="1"/>
          </p:cNvSpPr>
          <p:nvPr>
            <p:ph type="body" idx="1"/>
          </p:nvPr>
        </p:nvSpPr>
        <p:spPr>
          <a:xfrm>
            <a:off x="1140620" y="1694146"/>
            <a:ext cx="6259607" cy="365125"/>
          </a:xfrm>
          <a:prstGeom prst="rect">
            <a:avLst/>
          </a:prstGeom>
        </p:spPr>
        <p:txBody>
          <a:bodyPr/>
          <a:lstStyle>
            <a:lvl1pPr marL="0" indent="0">
              <a:buNone/>
              <a:defRPr sz="1800">
                <a:solidFill>
                  <a:schemeClr val="accent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Rectangle 5">
            <a:extLst>
              <a:ext uri="{FF2B5EF4-FFF2-40B4-BE49-F238E27FC236}">
                <a16:creationId xmlns:a16="http://schemas.microsoft.com/office/drawing/2014/main" id="{100E4D94-54F1-4E8B-A0FC-999486605D0E}"/>
              </a:ext>
            </a:extLst>
          </p:cNvPr>
          <p:cNvSpPr/>
          <p:nvPr userDrawn="1"/>
        </p:nvSpPr>
        <p:spPr>
          <a:xfrm>
            <a:off x="459400" y="0"/>
            <a:ext cx="3581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 Placeholder 4">
            <a:extLst>
              <a:ext uri="{FF2B5EF4-FFF2-40B4-BE49-F238E27FC236}">
                <a16:creationId xmlns:a16="http://schemas.microsoft.com/office/drawing/2014/main" id="{AFD2E5B3-E0E2-4B80-9361-800766505FCE}"/>
              </a:ext>
            </a:extLst>
          </p:cNvPr>
          <p:cNvSpPr>
            <a:spLocks noGrp="1"/>
          </p:cNvSpPr>
          <p:nvPr>
            <p:ph type="body" sz="quarter" idx="12"/>
          </p:nvPr>
        </p:nvSpPr>
        <p:spPr>
          <a:xfrm rot="16200000">
            <a:off x="-2491290" y="3357973"/>
            <a:ext cx="6254995" cy="358196"/>
          </a:xfrm>
          <a:prstGeom prst="rect">
            <a:avLst/>
          </a:prstGeom>
        </p:spPr>
        <p:txBody>
          <a:bodyPr/>
          <a:lstStyle>
            <a:lvl1pPr marL="0" indent="0" algn="r">
              <a:buNone/>
              <a:defRPr sz="19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68461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opic Dk Gree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B48A0699-B7E6-4429-A21D-A487ECD8BC62}"/>
              </a:ext>
            </a:extLst>
          </p:cNvPr>
          <p:cNvSpPr>
            <a:spLocks noGrp="1"/>
          </p:cNvSpPr>
          <p:nvPr>
            <p:ph sz="quarter" idx="10"/>
          </p:nvPr>
        </p:nvSpPr>
        <p:spPr>
          <a:xfrm>
            <a:off x="5308356" y="2681292"/>
            <a:ext cx="3369652" cy="3560761"/>
          </a:xfrm>
          <a:prstGeom prst="rect">
            <a:avLst/>
          </a:prstGeom>
        </p:spPr>
        <p:txBody>
          <a:bodyPr/>
          <a:lstStyle>
            <a:lvl1pPr marL="0" indent="0">
              <a:buNone/>
              <a:defRPr/>
            </a:lvl1pPr>
          </a:lstStyle>
          <a:p>
            <a:pPr lvl="0"/>
            <a:endParaRPr lang="en-US"/>
          </a:p>
        </p:txBody>
      </p:sp>
      <p:sp>
        <p:nvSpPr>
          <p:cNvPr id="15" name="Text Placeholder 14">
            <a:extLst>
              <a:ext uri="{FF2B5EF4-FFF2-40B4-BE49-F238E27FC236}">
                <a16:creationId xmlns:a16="http://schemas.microsoft.com/office/drawing/2014/main" id="{503D0D07-4D2E-4ABB-A30C-5ADA6195445A}"/>
              </a:ext>
            </a:extLst>
          </p:cNvPr>
          <p:cNvSpPr>
            <a:spLocks noGrp="1"/>
          </p:cNvSpPr>
          <p:nvPr>
            <p:ph type="body" sz="quarter" idx="11"/>
          </p:nvPr>
        </p:nvSpPr>
        <p:spPr>
          <a:xfrm>
            <a:off x="1140619" y="2681288"/>
            <a:ext cx="3890780" cy="3560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6069996C-9EBE-41AC-B7CA-0E14F251E179}"/>
              </a:ext>
            </a:extLst>
          </p:cNvPr>
          <p:cNvSpPr>
            <a:spLocks noGrp="1"/>
          </p:cNvSpPr>
          <p:nvPr>
            <p:ph type="title"/>
          </p:nvPr>
        </p:nvSpPr>
        <p:spPr>
          <a:xfrm>
            <a:off x="1140620" y="615953"/>
            <a:ext cx="6259607" cy="1078193"/>
          </a:xfrm>
          <a:prstGeom prst="rect">
            <a:avLst/>
          </a:prstGeom>
        </p:spPr>
        <p:txBody>
          <a:bodyPr>
            <a:normAutofit/>
          </a:bodyPr>
          <a:lstStyle>
            <a:lvl1pPr>
              <a:defRPr sz="3600">
                <a:solidFill>
                  <a:schemeClr val="tx2"/>
                </a:solidFill>
              </a:defRPr>
            </a:lvl1pPr>
          </a:lstStyle>
          <a:p>
            <a:r>
              <a:rPr lang="en-US"/>
              <a:t>Click to edit Master title style</a:t>
            </a:r>
          </a:p>
        </p:txBody>
      </p:sp>
      <p:sp>
        <p:nvSpPr>
          <p:cNvPr id="19" name="Text Placeholder 2">
            <a:extLst>
              <a:ext uri="{FF2B5EF4-FFF2-40B4-BE49-F238E27FC236}">
                <a16:creationId xmlns:a16="http://schemas.microsoft.com/office/drawing/2014/main" id="{9B55797D-5DEA-47D3-B78E-B2CAF17F1DEF}"/>
              </a:ext>
            </a:extLst>
          </p:cNvPr>
          <p:cNvSpPr>
            <a:spLocks noGrp="1"/>
          </p:cNvSpPr>
          <p:nvPr>
            <p:ph type="body" idx="1"/>
          </p:nvPr>
        </p:nvSpPr>
        <p:spPr>
          <a:xfrm>
            <a:off x="1140620" y="1694146"/>
            <a:ext cx="6259607" cy="365125"/>
          </a:xfrm>
          <a:prstGeom prst="rect">
            <a:avLst/>
          </a:prstGeom>
        </p:spPr>
        <p:txBody>
          <a:bodyPr/>
          <a:lstStyle>
            <a:lvl1pPr marL="0" indent="0">
              <a:buNone/>
              <a:defRPr sz="1800">
                <a:solidFill>
                  <a:schemeClr val="accent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Rectangle 5">
            <a:extLst>
              <a:ext uri="{FF2B5EF4-FFF2-40B4-BE49-F238E27FC236}">
                <a16:creationId xmlns:a16="http://schemas.microsoft.com/office/drawing/2014/main" id="{100E4D94-54F1-4E8B-A0FC-999486605D0E}"/>
              </a:ext>
            </a:extLst>
          </p:cNvPr>
          <p:cNvSpPr/>
          <p:nvPr userDrawn="1"/>
        </p:nvSpPr>
        <p:spPr>
          <a:xfrm>
            <a:off x="468192" y="0"/>
            <a:ext cx="3581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 Placeholder 4">
            <a:extLst>
              <a:ext uri="{FF2B5EF4-FFF2-40B4-BE49-F238E27FC236}">
                <a16:creationId xmlns:a16="http://schemas.microsoft.com/office/drawing/2014/main" id="{AFD2E5B3-E0E2-4B80-9361-800766505FCE}"/>
              </a:ext>
            </a:extLst>
          </p:cNvPr>
          <p:cNvSpPr>
            <a:spLocks noGrp="1"/>
          </p:cNvSpPr>
          <p:nvPr>
            <p:ph type="body" sz="quarter" idx="12"/>
          </p:nvPr>
        </p:nvSpPr>
        <p:spPr>
          <a:xfrm rot="16200000">
            <a:off x="-2482498" y="3357973"/>
            <a:ext cx="6254995" cy="358196"/>
          </a:xfrm>
          <a:prstGeom prst="rect">
            <a:avLst/>
          </a:prstGeom>
        </p:spPr>
        <p:txBody>
          <a:bodyPr/>
          <a:lstStyle>
            <a:lvl1pPr marL="0" indent="0" algn="r">
              <a:buNone/>
              <a:defRPr sz="19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52987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opic Sky Blue">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B48A0699-B7E6-4429-A21D-A487ECD8BC62}"/>
              </a:ext>
            </a:extLst>
          </p:cNvPr>
          <p:cNvSpPr>
            <a:spLocks noGrp="1"/>
          </p:cNvSpPr>
          <p:nvPr>
            <p:ph sz="quarter" idx="10"/>
          </p:nvPr>
        </p:nvSpPr>
        <p:spPr>
          <a:xfrm>
            <a:off x="5308356" y="2681292"/>
            <a:ext cx="3369652" cy="3560761"/>
          </a:xfrm>
          <a:prstGeom prst="rect">
            <a:avLst/>
          </a:prstGeom>
        </p:spPr>
        <p:txBody>
          <a:bodyPr/>
          <a:lstStyle>
            <a:lvl1pPr marL="0" indent="0">
              <a:buNone/>
              <a:defRPr/>
            </a:lvl1pPr>
          </a:lstStyle>
          <a:p>
            <a:pPr lvl="0"/>
            <a:endParaRPr lang="en-US"/>
          </a:p>
        </p:txBody>
      </p:sp>
      <p:sp>
        <p:nvSpPr>
          <p:cNvPr id="15" name="Text Placeholder 14">
            <a:extLst>
              <a:ext uri="{FF2B5EF4-FFF2-40B4-BE49-F238E27FC236}">
                <a16:creationId xmlns:a16="http://schemas.microsoft.com/office/drawing/2014/main" id="{503D0D07-4D2E-4ABB-A30C-5ADA6195445A}"/>
              </a:ext>
            </a:extLst>
          </p:cNvPr>
          <p:cNvSpPr>
            <a:spLocks noGrp="1"/>
          </p:cNvSpPr>
          <p:nvPr>
            <p:ph type="body" sz="quarter" idx="11"/>
          </p:nvPr>
        </p:nvSpPr>
        <p:spPr>
          <a:xfrm>
            <a:off x="1140619" y="2681288"/>
            <a:ext cx="3890780" cy="3560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6069996C-9EBE-41AC-B7CA-0E14F251E179}"/>
              </a:ext>
            </a:extLst>
          </p:cNvPr>
          <p:cNvSpPr>
            <a:spLocks noGrp="1"/>
          </p:cNvSpPr>
          <p:nvPr>
            <p:ph type="title"/>
          </p:nvPr>
        </p:nvSpPr>
        <p:spPr>
          <a:xfrm>
            <a:off x="1140620" y="615953"/>
            <a:ext cx="6259607" cy="1078193"/>
          </a:xfrm>
          <a:prstGeom prst="rect">
            <a:avLst/>
          </a:prstGeom>
        </p:spPr>
        <p:txBody>
          <a:bodyPr>
            <a:normAutofit/>
          </a:bodyPr>
          <a:lstStyle>
            <a:lvl1pPr>
              <a:defRPr sz="3600">
                <a:solidFill>
                  <a:schemeClr val="tx2"/>
                </a:solidFill>
              </a:defRPr>
            </a:lvl1pPr>
          </a:lstStyle>
          <a:p>
            <a:r>
              <a:rPr lang="en-US"/>
              <a:t>Click to edit Master title style</a:t>
            </a:r>
          </a:p>
        </p:txBody>
      </p:sp>
      <p:sp>
        <p:nvSpPr>
          <p:cNvPr id="19" name="Text Placeholder 2">
            <a:extLst>
              <a:ext uri="{FF2B5EF4-FFF2-40B4-BE49-F238E27FC236}">
                <a16:creationId xmlns:a16="http://schemas.microsoft.com/office/drawing/2014/main" id="{9B55797D-5DEA-47D3-B78E-B2CAF17F1DEF}"/>
              </a:ext>
            </a:extLst>
          </p:cNvPr>
          <p:cNvSpPr>
            <a:spLocks noGrp="1"/>
          </p:cNvSpPr>
          <p:nvPr>
            <p:ph type="body" idx="1"/>
          </p:nvPr>
        </p:nvSpPr>
        <p:spPr>
          <a:xfrm>
            <a:off x="1140620" y="1694146"/>
            <a:ext cx="6259607" cy="365125"/>
          </a:xfrm>
          <a:prstGeom prst="rect">
            <a:avLst/>
          </a:prstGeom>
        </p:spPr>
        <p:txBody>
          <a:bodyPr/>
          <a:lstStyle>
            <a:lvl1pPr marL="0" indent="0">
              <a:buNone/>
              <a:defRPr sz="1800">
                <a:solidFill>
                  <a:schemeClr val="accent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Rectangle 5">
            <a:extLst>
              <a:ext uri="{FF2B5EF4-FFF2-40B4-BE49-F238E27FC236}">
                <a16:creationId xmlns:a16="http://schemas.microsoft.com/office/drawing/2014/main" id="{100E4D94-54F1-4E8B-A0FC-999486605D0E}"/>
              </a:ext>
            </a:extLst>
          </p:cNvPr>
          <p:cNvSpPr/>
          <p:nvPr userDrawn="1"/>
        </p:nvSpPr>
        <p:spPr>
          <a:xfrm>
            <a:off x="459400" y="0"/>
            <a:ext cx="35819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 Placeholder 4">
            <a:extLst>
              <a:ext uri="{FF2B5EF4-FFF2-40B4-BE49-F238E27FC236}">
                <a16:creationId xmlns:a16="http://schemas.microsoft.com/office/drawing/2014/main" id="{AFD2E5B3-E0E2-4B80-9361-800766505FCE}"/>
              </a:ext>
            </a:extLst>
          </p:cNvPr>
          <p:cNvSpPr>
            <a:spLocks noGrp="1"/>
          </p:cNvSpPr>
          <p:nvPr>
            <p:ph type="body" sz="quarter" idx="12"/>
          </p:nvPr>
        </p:nvSpPr>
        <p:spPr>
          <a:xfrm rot="16200000">
            <a:off x="-2491290" y="3357973"/>
            <a:ext cx="6254995" cy="358196"/>
          </a:xfrm>
          <a:prstGeom prst="rect">
            <a:avLst/>
          </a:prstGeom>
        </p:spPr>
        <p:txBody>
          <a:bodyPr/>
          <a:lstStyle>
            <a:lvl1pPr marL="0" indent="0" algn="r">
              <a:buNone/>
              <a:defRPr sz="19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97745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F1039B9-D33A-4343-87DF-6088F3ACB7C5}" type="slidenum">
              <a:rPr lang="en-US"/>
              <a:pPr/>
              <a:t>‹#›</a:t>
            </a:fld>
            <a:endParaRPr lang="en-US"/>
          </a:p>
        </p:txBody>
      </p:sp>
    </p:spTree>
    <p:extLst>
      <p:ext uri="{BB962C8B-B14F-4D97-AF65-F5344CB8AC3E}">
        <p14:creationId xmlns:p14="http://schemas.microsoft.com/office/powerpoint/2010/main" val="2780593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043DAB-155D-4E3F-BAD1-D062B71AD2CD}" type="slidenum">
              <a:rPr lang="en-US"/>
              <a:pPr/>
              <a:t>‹#›</a:t>
            </a:fld>
            <a:endParaRPr lang="en-US"/>
          </a:p>
        </p:txBody>
      </p:sp>
    </p:spTree>
    <p:extLst>
      <p:ext uri="{BB962C8B-B14F-4D97-AF65-F5344CB8AC3E}">
        <p14:creationId xmlns:p14="http://schemas.microsoft.com/office/powerpoint/2010/main" val="1015501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52D74E-AC2D-4FCE-BF9D-D99E1EFE2369}" type="slidenum">
              <a:rPr lang="en-US"/>
              <a:pPr/>
              <a:t>‹#›</a:t>
            </a:fld>
            <a:endParaRPr lang="en-US"/>
          </a:p>
        </p:txBody>
      </p:sp>
    </p:spTree>
    <p:extLst>
      <p:ext uri="{BB962C8B-B14F-4D97-AF65-F5344CB8AC3E}">
        <p14:creationId xmlns:p14="http://schemas.microsoft.com/office/powerpoint/2010/main" val="4284012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C44B6C0-86E5-4D23-BBE2-59514F6B22C0}" type="slidenum">
              <a:rPr lang="en-US"/>
              <a:pPr/>
              <a:t>‹#›</a:t>
            </a:fld>
            <a:endParaRPr lang="en-US"/>
          </a:p>
        </p:txBody>
      </p:sp>
    </p:spTree>
    <p:extLst>
      <p:ext uri="{BB962C8B-B14F-4D97-AF65-F5344CB8AC3E}">
        <p14:creationId xmlns:p14="http://schemas.microsoft.com/office/powerpoint/2010/main" val="25432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 Photo B">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1228703-5E65-45AF-AF94-F5CE15BEEA4F}"/>
              </a:ext>
            </a:extLst>
          </p:cNvPr>
          <p:cNvSpPr>
            <a:spLocks noGrp="1"/>
          </p:cNvSpPr>
          <p:nvPr>
            <p:ph type="title"/>
          </p:nvPr>
        </p:nvSpPr>
        <p:spPr>
          <a:xfrm>
            <a:off x="1445558" y="490633"/>
            <a:ext cx="7074187" cy="1078193"/>
          </a:xfrm>
          <a:prstGeom prst="rect">
            <a:avLst/>
          </a:prstGeom>
        </p:spPr>
        <p:txBody>
          <a:bodyPr>
            <a:normAutofit/>
          </a:bodyPr>
          <a:lstStyle>
            <a:lvl1pPr>
              <a:defRPr sz="3600">
                <a:solidFill>
                  <a:schemeClr val="tx2"/>
                </a:solidFill>
                <a:latin typeface="+mn-lt"/>
              </a:defRPr>
            </a:lvl1pPr>
          </a:lstStyle>
          <a:p>
            <a:r>
              <a:rPr lang="en-US"/>
              <a:t>Click to edit Master title style</a:t>
            </a:r>
          </a:p>
        </p:txBody>
      </p:sp>
      <p:sp>
        <p:nvSpPr>
          <p:cNvPr id="8" name="Text Placeholder 2">
            <a:extLst>
              <a:ext uri="{FF2B5EF4-FFF2-40B4-BE49-F238E27FC236}">
                <a16:creationId xmlns:a16="http://schemas.microsoft.com/office/drawing/2014/main" id="{F270C037-BF63-456D-A6B2-D9A5E5DC5CAF}"/>
              </a:ext>
            </a:extLst>
          </p:cNvPr>
          <p:cNvSpPr>
            <a:spLocks noGrp="1"/>
          </p:cNvSpPr>
          <p:nvPr>
            <p:ph type="body" idx="1"/>
          </p:nvPr>
        </p:nvSpPr>
        <p:spPr>
          <a:xfrm>
            <a:off x="1445558" y="1568826"/>
            <a:ext cx="7074188" cy="365125"/>
          </a:xfrm>
          <a:prstGeom prst="rect">
            <a:avLst/>
          </a:prstGeom>
        </p:spPr>
        <p:txBody>
          <a:bodyPr/>
          <a:lstStyle>
            <a:lvl1pPr marL="0" indent="0">
              <a:buNone/>
              <a:defRPr sz="1800">
                <a:solidFill>
                  <a:schemeClr val="accent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Picture Placeholder 9">
            <a:extLst>
              <a:ext uri="{FF2B5EF4-FFF2-40B4-BE49-F238E27FC236}">
                <a16:creationId xmlns:a16="http://schemas.microsoft.com/office/drawing/2014/main" id="{683509D6-405E-44E1-944B-FD01E2A955FC}"/>
              </a:ext>
            </a:extLst>
          </p:cNvPr>
          <p:cNvSpPr>
            <a:spLocks noGrp="1"/>
          </p:cNvSpPr>
          <p:nvPr>
            <p:ph type="pic" sz="quarter" idx="10"/>
          </p:nvPr>
        </p:nvSpPr>
        <p:spPr>
          <a:xfrm>
            <a:off x="800101" y="2671765"/>
            <a:ext cx="5291418" cy="4186237"/>
          </a:xfrm>
          <a:prstGeom prst="rect">
            <a:avLst/>
          </a:prstGeom>
        </p:spPr>
        <p:txBody>
          <a:bodyPr/>
          <a:lstStyle/>
          <a:p>
            <a:r>
              <a:rPr lang="en-US"/>
              <a:t>Click icon to add picture</a:t>
            </a:r>
          </a:p>
        </p:txBody>
      </p:sp>
      <p:pic>
        <p:nvPicPr>
          <p:cNvPr id="3" name="Picture 2">
            <a:extLst>
              <a:ext uri="{FF2B5EF4-FFF2-40B4-BE49-F238E27FC236}">
                <a16:creationId xmlns:a16="http://schemas.microsoft.com/office/drawing/2014/main" id="{025AFFE0-69B8-4A1C-BDB0-62BD425FFE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7884" y="5503984"/>
            <a:ext cx="1372958" cy="1197219"/>
          </a:xfrm>
          <a:prstGeom prst="rect">
            <a:avLst/>
          </a:prstGeom>
        </p:spPr>
      </p:pic>
    </p:spTree>
    <p:extLst>
      <p:ext uri="{BB962C8B-B14F-4D97-AF65-F5344CB8AC3E}">
        <p14:creationId xmlns:p14="http://schemas.microsoft.com/office/powerpoint/2010/main" val="4011833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139867E-27B2-4741-AEC1-41C2AF9A92FE}" type="slidenum">
              <a:rPr lang="en-US"/>
              <a:pPr/>
              <a:t>‹#›</a:t>
            </a:fld>
            <a:endParaRPr lang="en-US"/>
          </a:p>
        </p:txBody>
      </p:sp>
    </p:spTree>
    <p:extLst>
      <p:ext uri="{BB962C8B-B14F-4D97-AF65-F5344CB8AC3E}">
        <p14:creationId xmlns:p14="http://schemas.microsoft.com/office/powerpoint/2010/main" val="1009027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09A62AC-4A12-4BF7-9F82-7BF014856579}" type="slidenum">
              <a:rPr lang="en-US"/>
              <a:pPr/>
              <a:t>‹#›</a:t>
            </a:fld>
            <a:endParaRPr lang="en-US"/>
          </a:p>
        </p:txBody>
      </p:sp>
    </p:spTree>
    <p:extLst>
      <p:ext uri="{BB962C8B-B14F-4D97-AF65-F5344CB8AC3E}">
        <p14:creationId xmlns:p14="http://schemas.microsoft.com/office/powerpoint/2010/main" val="2512498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7285817-3CCE-46FD-B45D-6F5A1F638653}" type="slidenum">
              <a:rPr lang="en-US"/>
              <a:pPr/>
              <a:t>‹#›</a:t>
            </a:fld>
            <a:endParaRPr lang="en-US"/>
          </a:p>
        </p:txBody>
      </p:sp>
    </p:spTree>
    <p:extLst>
      <p:ext uri="{BB962C8B-B14F-4D97-AF65-F5344CB8AC3E}">
        <p14:creationId xmlns:p14="http://schemas.microsoft.com/office/powerpoint/2010/main" val="1868292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D68D4F9-CBC4-4A44-8B95-857F04380B49}" type="slidenum">
              <a:rPr lang="en-US"/>
              <a:pPr/>
              <a:t>‹#›</a:t>
            </a:fld>
            <a:endParaRPr lang="en-US"/>
          </a:p>
        </p:txBody>
      </p:sp>
    </p:spTree>
    <p:extLst>
      <p:ext uri="{BB962C8B-B14F-4D97-AF65-F5344CB8AC3E}">
        <p14:creationId xmlns:p14="http://schemas.microsoft.com/office/powerpoint/2010/main" val="4275953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D774BC5-9342-4F59-991F-0E489AD7B504}" type="slidenum">
              <a:rPr lang="en-US"/>
              <a:pPr/>
              <a:t>‹#›</a:t>
            </a:fld>
            <a:endParaRPr lang="en-US"/>
          </a:p>
        </p:txBody>
      </p:sp>
    </p:spTree>
    <p:extLst>
      <p:ext uri="{BB962C8B-B14F-4D97-AF65-F5344CB8AC3E}">
        <p14:creationId xmlns:p14="http://schemas.microsoft.com/office/powerpoint/2010/main" val="1236199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63B353-C8BD-49D6-8956-AA38394C5C50}" type="slidenum">
              <a:rPr lang="en-US"/>
              <a:pPr/>
              <a:t>‹#›</a:t>
            </a:fld>
            <a:endParaRPr lang="en-US"/>
          </a:p>
        </p:txBody>
      </p:sp>
    </p:spTree>
    <p:extLst>
      <p:ext uri="{BB962C8B-B14F-4D97-AF65-F5344CB8AC3E}">
        <p14:creationId xmlns:p14="http://schemas.microsoft.com/office/powerpoint/2010/main" val="1512285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8B778EF-4F4C-41B3-9742-68E5C0E228EB}" type="slidenum">
              <a:rPr lang="en-US"/>
              <a:pPr/>
              <a:t>‹#›</a:t>
            </a:fld>
            <a:endParaRPr lang="en-US"/>
          </a:p>
        </p:txBody>
      </p:sp>
    </p:spTree>
    <p:extLst>
      <p:ext uri="{BB962C8B-B14F-4D97-AF65-F5344CB8AC3E}">
        <p14:creationId xmlns:p14="http://schemas.microsoft.com/office/powerpoint/2010/main" val="3269711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5180B05-C9FC-4ECE-851C-3335AB36EE76}" type="slidenum">
              <a:rPr lang="en-US"/>
              <a:pPr/>
              <a:t>‹#›</a:t>
            </a:fld>
            <a:endParaRPr lang="en-US"/>
          </a:p>
        </p:txBody>
      </p:sp>
    </p:spTree>
    <p:extLst>
      <p:ext uri="{BB962C8B-B14F-4D97-AF65-F5344CB8AC3E}">
        <p14:creationId xmlns:p14="http://schemas.microsoft.com/office/powerpoint/2010/main" val="1293471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ew Topic Oran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A669D-C6AD-4227-84E6-AB8D89477A51}"/>
              </a:ext>
            </a:extLst>
          </p:cNvPr>
          <p:cNvSpPr>
            <a:spLocks noGrp="1"/>
          </p:cNvSpPr>
          <p:nvPr>
            <p:ph idx="1"/>
          </p:nvPr>
        </p:nvSpPr>
        <p:spPr>
          <a:xfrm>
            <a:off x="1859574" y="3200402"/>
            <a:ext cx="6655777" cy="2976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rrow: Pentagon 6">
            <a:extLst>
              <a:ext uri="{FF2B5EF4-FFF2-40B4-BE49-F238E27FC236}">
                <a16:creationId xmlns:a16="http://schemas.microsoft.com/office/drawing/2014/main" id="{07A37D15-0C29-4E84-8804-D55EFC5599DA}"/>
              </a:ext>
            </a:extLst>
          </p:cNvPr>
          <p:cNvSpPr/>
          <p:nvPr userDrawn="1"/>
        </p:nvSpPr>
        <p:spPr>
          <a:xfrm>
            <a:off x="541829" y="-2"/>
            <a:ext cx="1061669" cy="6858002"/>
          </a:xfrm>
          <a:prstGeom prst="homePlat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6B3E433-6E21-4934-B03F-20A872ADA2AE}"/>
              </a:ext>
            </a:extLst>
          </p:cNvPr>
          <p:cNvSpPr>
            <a:spLocks noGrp="1"/>
          </p:cNvSpPr>
          <p:nvPr>
            <p:ph type="title"/>
          </p:nvPr>
        </p:nvSpPr>
        <p:spPr>
          <a:xfrm>
            <a:off x="1859574" y="254977"/>
            <a:ext cx="7161335" cy="2976563"/>
          </a:xfrm>
          <a:prstGeom prst="rect">
            <a:avLst/>
          </a:prstGeom>
        </p:spPr>
        <p:txBody>
          <a:bodyPr anchor="b"/>
          <a:lstStyle>
            <a:lvl1pPr>
              <a:defRPr sz="4500">
                <a:solidFill>
                  <a:schemeClr val="tx2"/>
                </a:solidFill>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2814F75B-8584-47AE-A74B-5FB3BE9E0F19}"/>
              </a:ext>
            </a:extLst>
          </p:cNvPr>
          <p:cNvSpPr>
            <a:spLocks noGrp="1"/>
          </p:cNvSpPr>
          <p:nvPr>
            <p:ph type="body" sz="quarter" idx="10"/>
          </p:nvPr>
        </p:nvSpPr>
        <p:spPr>
          <a:xfrm rot="16200000">
            <a:off x="-2575916" y="3204566"/>
            <a:ext cx="6858003" cy="448866"/>
          </a:xfrm>
          <a:prstGeom prst="rect">
            <a:avLst/>
          </a:prstGeom>
        </p:spPr>
        <p:txBody>
          <a:bodyPr/>
          <a:lstStyle>
            <a:lvl1pPr marL="0" indent="0" algn="ctr">
              <a:buNone/>
              <a:defRPr sz="2700"/>
            </a:lvl1pPr>
          </a:lstStyle>
          <a:p>
            <a:pPr lvl="0"/>
            <a:r>
              <a:rPr lang="en-US"/>
              <a:t>Click to edit Master text styles</a:t>
            </a:r>
          </a:p>
        </p:txBody>
      </p:sp>
    </p:spTree>
    <p:extLst>
      <p:ext uri="{BB962C8B-B14F-4D97-AF65-F5344CB8AC3E}">
        <p14:creationId xmlns:p14="http://schemas.microsoft.com/office/powerpoint/2010/main" val="1958907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ew Topic Dk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A669D-C6AD-4227-84E6-AB8D89477A51}"/>
              </a:ext>
            </a:extLst>
          </p:cNvPr>
          <p:cNvSpPr>
            <a:spLocks noGrp="1"/>
          </p:cNvSpPr>
          <p:nvPr>
            <p:ph idx="1"/>
          </p:nvPr>
        </p:nvSpPr>
        <p:spPr>
          <a:xfrm>
            <a:off x="1859574" y="3200402"/>
            <a:ext cx="6655777" cy="2976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rrow: Pentagon 6">
            <a:extLst>
              <a:ext uri="{FF2B5EF4-FFF2-40B4-BE49-F238E27FC236}">
                <a16:creationId xmlns:a16="http://schemas.microsoft.com/office/drawing/2014/main" id="{07A37D15-0C29-4E84-8804-D55EFC5599DA}"/>
              </a:ext>
            </a:extLst>
          </p:cNvPr>
          <p:cNvSpPr/>
          <p:nvPr userDrawn="1"/>
        </p:nvSpPr>
        <p:spPr>
          <a:xfrm>
            <a:off x="541829" y="-2"/>
            <a:ext cx="1061669" cy="6858002"/>
          </a:xfrm>
          <a:prstGeom prst="homePlate">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6B3E433-6E21-4934-B03F-20A872ADA2AE}"/>
              </a:ext>
            </a:extLst>
          </p:cNvPr>
          <p:cNvSpPr>
            <a:spLocks noGrp="1"/>
          </p:cNvSpPr>
          <p:nvPr>
            <p:ph type="title"/>
          </p:nvPr>
        </p:nvSpPr>
        <p:spPr>
          <a:xfrm>
            <a:off x="1859574" y="254977"/>
            <a:ext cx="7161335" cy="2976562"/>
          </a:xfrm>
          <a:prstGeom prst="rect">
            <a:avLst/>
          </a:prstGeom>
        </p:spPr>
        <p:txBody>
          <a:bodyPr anchor="b"/>
          <a:lstStyle>
            <a:lvl1pPr>
              <a:defRPr sz="4500">
                <a:solidFill>
                  <a:schemeClr val="tx2"/>
                </a:solidFill>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2814F75B-8584-47AE-A74B-5FB3BE9E0F19}"/>
              </a:ext>
            </a:extLst>
          </p:cNvPr>
          <p:cNvSpPr>
            <a:spLocks noGrp="1"/>
          </p:cNvSpPr>
          <p:nvPr>
            <p:ph type="body" sz="quarter" idx="10"/>
          </p:nvPr>
        </p:nvSpPr>
        <p:spPr>
          <a:xfrm rot="16200000">
            <a:off x="-2575916" y="3204566"/>
            <a:ext cx="6858003" cy="448866"/>
          </a:xfrm>
          <a:prstGeom prst="rect">
            <a:avLst/>
          </a:prstGeom>
        </p:spPr>
        <p:txBody>
          <a:bodyPr/>
          <a:lstStyle>
            <a:lvl1pPr marL="0" indent="0" algn="ctr">
              <a:buNone/>
              <a:defRPr sz="27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0540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out Phot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19743FD-8193-49E6-B27C-E3372D0EAF63}"/>
              </a:ext>
            </a:extLst>
          </p:cNvPr>
          <p:cNvSpPr>
            <a:spLocks noGrp="1"/>
          </p:cNvSpPr>
          <p:nvPr>
            <p:ph type="title"/>
          </p:nvPr>
        </p:nvSpPr>
        <p:spPr>
          <a:xfrm>
            <a:off x="1902759" y="2686986"/>
            <a:ext cx="6986264" cy="1078193"/>
          </a:xfrm>
          <a:prstGeom prst="rect">
            <a:avLst/>
          </a:prstGeom>
        </p:spPr>
        <p:txBody>
          <a:bodyPr>
            <a:normAutofit/>
          </a:bodyPr>
          <a:lstStyle>
            <a:lvl1pPr>
              <a:defRPr sz="3600">
                <a:solidFill>
                  <a:schemeClr val="tx2"/>
                </a:solidFill>
                <a:latin typeface="+mn-lt"/>
              </a:defRPr>
            </a:lvl1pPr>
          </a:lstStyle>
          <a:p>
            <a:r>
              <a:rPr lang="en-US"/>
              <a:t>Click to edit Master title style</a:t>
            </a:r>
          </a:p>
        </p:txBody>
      </p:sp>
      <p:sp>
        <p:nvSpPr>
          <p:cNvPr id="8" name="Text Placeholder 2">
            <a:extLst>
              <a:ext uri="{FF2B5EF4-FFF2-40B4-BE49-F238E27FC236}">
                <a16:creationId xmlns:a16="http://schemas.microsoft.com/office/drawing/2014/main" id="{48A260D0-E37E-4671-BBC5-B75329011D7F}"/>
              </a:ext>
            </a:extLst>
          </p:cNvPr>
          <p:cNvSpPr>
            <a:spLocks noGrp="1"/>
          </p:cNvSpPr>
          <p:nvPr>
            <p:ph type="body" idx="1"/>
          </p:nvPr>
        </p:nvSpPr>
        <p:spPr>
          <a:xfrm>
            <a:off x="1902758" y="3765176"/>
            <a:ext cx="6986265" cy="365125"/>
          </a:xfrm>
          <a:prstGeom prst="rect">
            <a:avLst/>
          </a:prstGeom>
        </p:spPr>
        <p:txBody>
          <a:bodyPr/>
          <a:lstStyle>
            <a:lvl1pPr marL="0" indent="0">
              <a:buNone/>
              <a:defRPr sz="1800">
                <a:solidFill>
                  <a:schemeClr val="accent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3" name="Picture 2">
            <a:extLst>
              <a:ext uri="{FF2B5EF4-FFF2-40B4-BE49-F238E27FC236}">
                <a16:creationId xmlns:a16="http://schemas.microsoft.com/office/drawing/2014/main" id="{0D597589-447E-4293-9765-22B1DFF35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608" y="380633"/>
            <a:ext cx="4762500" cy="1647825"/>
          </a:xfrm>
          <a:prstGeom prst="rect">
            <a:avLst/>
          </a:prstGeom>
        </p:spPr>
      </p:pic>
    </p:spTree>
    <p:extLst>
      <p:ext uri="{BB962C8B-B14F-4D97-AF65-F5344CB8AC3E}">
        <p14:creationId xmlns:p14="http://schemas.microsoft.com/office/powerpoint/2010/main" val="2198417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topic Dk Blue">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B48A0699-B7E6-4429-A21D-A487ECD8BC62}"/>
              </a:ext>
            </a:extLst>
          </p:cNvPr>
          <p:cNvSpPr>
            <a:spLocks noGrp="1"/>
          </p:cNvSpPr>
          <p:nvPr>
            <p:ph sz="quarter" idx="10"/>
          </p:nvPr>
        </p:nvSpPr>
        <p:spPr>
          <a:xfrm>
            <a:off x="5308356" y="2681292"/>
            <a:ext cx="3369652" cy="3560761"/>
          </a:xfrm>
          <a:prstGeom prst="rect">
            <a:avLst/>
          </a:prstGeom>
        </p:spPr>
        <p:txBody>
          <a:bodyPr/>
          <a:lstStyle>
            <a:lvl1pPr marL="0" indent="0">
              <a:buNone/>
              <a:defRPr/>
            </a:lvl1pPr>
          </a:lstStyle>
          <a:p>
            <a:pPr lvl="0"/>
            <a:endParaRPr lang="en-US"/>
          </a:p>
        </p:txBody>
      </p:sp>
      <p:sp>
        <p:nvSpPr>
          <p:cNvPr id="15" name="Text Placeholder 14">
            <a:extLst>
              <a:ext uri="{FF2B5EF4-FFF2-40B4-BE49-F238E27FC236}">
                <a16:creationId xmlns:a16="http://schemas.microsoft.com/office/drawing/2014/main" id="{503D0D07-4D2E-4ABB-A30C-5ADA6195445A}"/>
              </a:ext>
            </a:extLst>
          </p:cNvPr>
          <p:cNvSpPr>
            <a:spLocks noGrp="1"/>
          </p:cNvSpPr>
          <p:nvPr>
            <p:ph type="body" sz="quarter" idx="11"/>
          </p:nvPr>
        </p:nvSpPr>
        <p:spPr>
          <a:xfrm>
            <a:off x="1140619" y="2681288"/>
            <a:ext cx="3890780" cy="3560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6069996C-9EBE-41AC-B7CA-0E14F251E179}"/>
              </a:ext>
            </a:extLst>
          </p:cNvPr>
          <p:cNvSpPr>
            <a:spLocks noGrp="1"/>
          </p:cNvSpPr>
          <p:nvPr>
            <p:ph type="title"/>
          </p:nvPr>
        </p:nvSpPr>
        <p:spPr>
          <a:xfrm>
            <a:off x="1140620" y="615953"/>
            <a:ext cx="6259607" cy="1078193"/>
          </a:xfrm>
          <a:prstGeom prst="rect">
            <a:avLst/>
          </a:prstGeom>
        </p:spPr>
        <p:txBody>
          <a:bodyPr>
            <a:normAutofit/>
          </a:bodyPr>
          <a:lstStyle>
            <a:lvl1pPr>
              <a:defRPr sz="3600">
                <a:solidFill>
                  <a:schemeClr val="tx2"/>
                </a:solidFill>
              </a:defRPr>
            </a:lvl1pPr>
          </a:lstStyle>
          <a:p>
            <a:r>
              <a:rPr lang="en-US"/>
              <a:t>Click to edit Master title style</a:t>
            </a:r>
          </a:p>
        </p:txBody>
      </p:sp>
      <p:sp>
        <p:nvSpPr>
          <p:cNvPr id="19" name="Text Placeholder 2">
            <a:extLst>
              <a:ext uri="{FF2B5EF4-FFF2-40B4-BE49-F238E27FC236}">
                <a16:creationId xmlns:a16="http://schemas.microsoft.com/office/drawing/2014/main" id="{9B55797D-5DEA-47D3-B78E-B2CAF17F1DEF}"/>
              </a:ext>
            </a:extLst>
          </p:cNvPr>
          <p:cNvSpPr>
            <a:spLocks noGrp="1"/>
          </p:cNvSpPr>
          <p:nvPr>
            <p:ph type="body" idx="1"/>
          </p:nvPr>
        </p:nvSpPr>
        <p:spPr>
          <a:xfrm>
            <a:off x="1140620" y="1694146"/>
            <a:ext cx="6259607" cy="365125"/>
          </a:xfrm>
          <a:prstGeom prst="rect">
            <a:avLst/>
          </a:prstGeom>
        </p:spPr>
        <p:txBody>
          <a:bodyPr/>
          <a:lstStyle>
            <a:lvl1pPr marL="0" indent="0">
              <a:buNone/>
              <a:defRPr sz="1800">
                <a:solidFill>
                  <a:schemeClr val="accent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Rectangle 5">
            <a:extLst>
              <a:ext uri="{FF2B5EF4-FFF2-40B4-BE49-F238E27FC236}">
                <a16:creationId xmlns:a16="http://schemas.microsoft.com/office/drawing/2014/main" id="{100E4D94-54F1-4E8B-A0FC-999486605D0E}"/>
              </a:ext>
            </a:extLst>
          </p:cNvPr>
          <p:cNvSpPr/>
          <p:nvPr userDrawn="1"/>
        </p:nvSpPr>
        <p:spPr>
          <a:xfrm>
            <a:off x="459400" y="0"/>
            <a:ext cx="3581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 Placeholder 4">
            <a:extLst>
              <a:ext uri="{FF2B5EF4-FFF2-40B4-BE49-F238E27FC236}">
                <a16:creationId xmlns:a16="http://schemas.microsoft.com/office/drawing/2014/main" id="{AFD2E5B3-E0E2-4B80-9361-800766505FCE}"/>
              </a:ext>
            </a:extLst>
          </p:cNvPr>
          <p:cNvSpPr>
            <a:spLocks noGrp="1"/>
          </p:cNvSpPr>
          <p:nvPr>
            <p:ph type="body" sz="quarter" idx="12"/>
          </p:nvPr>
        </p:nvSpPr>
        <p:spPr>
          <a:xfrm rot="16200000">
            <a:off x="-2491290" y="3357973"/>
            <a:ext cx="6254995" cy="358196"/>
          </a:xfrm>
          <a:prstGeom prst="rect">
            <a:avLst/>
          </a:prstGeom>
        </p:spPr>
        <p:txBody>
          <a:bodyPr/>
          <a:lstStyle>
            <a:lvl1pPr marL="0" indent="0" algn="r">
              <a:buNone/>
              <a:defRPr sz="19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68461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B851AD-ABDF-455B-A958-434FE17925A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8AE1ED8-0CAA-472E-8086-82D03E8C1D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64CD-05CD-44E9-B8BA-C789B87B0507}"/>
              </a:ext>
            </a:extLst>
          </p:cNvPr>
          <p:cNvSpPr>
            <a:spLocks noGrp="1"/>
          </p:cNvSpPr>
          <p:nvPr>
            <p:ph type="sldNum" sz="quarter" idx="12"/>
          </p:nvPr>
        </p:nvSpPr>
        <p:spPr/>
        <p:txBody>
          <a:bodyPr/>
          <a:lstStyle/>
          <a:p>
            <a:fld id="{B6DEB0E8-1C88-4CB9-9751-1832AC1E7470}" type="slidenum">
              <a:rPr lang="en-US" smtClean="0"/>
              <a:t>‹#›</a:t>
            </a:fld>
            <a:endParaRPr lang="en-US"/>
          </a:p>
        </p:txBody>
      </p:sp>
    </p:spTree>
    <p:extLst>
      <p:ext uri="{BB962C8B-B14F-4D97-AF65-F5344CB8AC3E}">
        <p14:creationId xmlns:p14="http://schemas.microsoft.com/office/powerpoint/2010/main" val="798638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r>
              <a:rPr lang="en-US" altLang="en-US"/>
              <a:t> </a:t>
            </a:r>
            <a:fld id="{833087A6-3475-4165-9F99-BEC6ED39AC52}" type="slidenum">
              <a:rPr lang="en-US" altLang="en-US"/>
              <a:pPr/>
              <a:t>‹#›</a:t>
            </a:fld>
            <a:endParaRPr lang="en-US" altLang="en-US"/>
          </a:p>
        </p:txBody>
      </p:sp>
    </p:spTree>
    <p:extLst>
      <p:ext uri="{BB962C8B-B14F-4D97-AF65-F5344CB8AC3E}">
        <p14:creationId xmlns:p14="http://schemas.microsoft.com/office/powerpoint/2010/main" val="283438957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4652-E108-4B92-BD49-5A22A5159C7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705D65-4542-4002-AE85-5C0A5F6C859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0A4EE3-970A-4481-B2BA-16148139685F}"/>
              </a:ext>
            </a:extLst>
          </p:cNvPr>
          <p:cNvSpPr>
            <a:spLocks noGrp="1"/>
          </p:cNvSpPr>
          <p:nvPr>
            <p:ph type="body" sz="half" idx="2"/>
          </p:nvPr>
        </p:nvSpPr>
        <p:spPr>
          <a:xfrm>
            <a:off x="630238" y="2057400"/>
            <a:ext cx="2949575" cy="3811588"/>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64E7E2-305D-4BE2-AAA7-F86E46072764}"/>
              </a:ext>
            </a:extLst>
          </p:cNvPr>
          <p:cNvSpPr>
            <a:spLocks noGrp="1"/>
          </p:cNvSpPr>
          <p:nvPr>
            <p:ph type="dt" sz="half" idx="10"/>
          </p:nvPr>
        </p:nvSpPr>
        <p:spPr/>
        <p:txBody>
          <a:bodyPr/>
          <a:lstStyle/>
          <a:p>
            <a:fld id="{DD308842-319D-4D0D-816B-64C64435BC77}" type="datetimeFigureOut">
              <a:rPr lang="en-US" smtClean="0"/>
              <a:t>6/14/2021</a:t>
            </a:fld>
            <a:endParaRPr lang="en-US"/>
          </a:p>
        </p:txBody>
      </p:sp>
      <p:sp>
        <p:nvSpPr>
          <p:cNvPr id="6" name="Footer Placeholder 5">
            <a:extLst>
              <a:ext uri="{FF2B5EF4-FFF2-40B4-BE49-F238E27FC236}">
                <a16:creationId xmlns:a16="http://schemas.microsoft.com/office/drawing/2014/main" id="{1489CFC1-9AEE-4ACD-90DD-5DF43F2F6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ACDF5-9F1B-496B-A600-5A4076E5F29F}"/>
              </a:ext>
            </a:extLst>
          </p:cNvPr>
          <p:cNvSpPr>
            <a:spLocks noGrp="1"/>
          </p:cNvSpPr>
          <p:nvPr>
            <p:ph type="sldNum" sz="quarter" idx="12"/>
          </p:nvPr>
        </p:nvSpPr>
        <p:spPr/>
        <p:txBody>
          <a:bodyPr/>
          <a:lstStyle/>
          <a:p>
            <a:fld id="{C745DF7C-0880-453B-9EB8-43A7DA9E9DFD}" type="slidenum">
              <a:rPr lang="en-US" smtClean="0"/>
              <a:t>‹#›</a:t>
            </a:fld>
            <a:endParaRPr lang="en-US"/>
          </a:p>
        </p:txBody>
      </p:sp>
    </p:spTree>
    <p:extLst>
      <p:ext uri="{BB962C8B-B14F-4D97-AF65-F5344CB8AC3E}">
        <p14:creationId xmlns:p14="http://schemas.microsoft.com/office/powerpoint/2010/main" val="672324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2E89A-1B75-4D21-BFB6-D4F3450F204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1A65ED-2868-4C18-902A-16F7083368F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ECA991-27EA-41F3-A03C-705CC44A727B}"/>
              </a:ext>
            </a:extLst>
          </p:cNvPr>
          <p:cNvSpPr>
            <a:spLocks noGrp="1"/>
          </p:cNvSpPr>
          <p:nvPr>
            <p:ph type="dt" sz="half" idx="10"/>
          </p:nvPr>
        </p:nvSpPr>
        <p:spPr/>
        <p:txBody>
          <a:bodyPr/>
          <a:lstStyle/>
          <a:p>
            <a:fld id="{DD308842-319D-4D0D-816B-64C64435BC77}" type="datetimeFigureOut">
              <a:rPr lang="en-US" smtClean="0"/>
              <a:t>6/14/2021</a:t>
            </a:fld>
            <a:endParaRPr lang="en-US"/>
          </a:p>
        </p:txBody>
      </p:sp>
      <p:sp>
        <p:nvSpPr>
          <p:cNvPr id="5" name="Footer Placeholder 4">
            <a:extLst>
              <a:ext uri="{FF2B5EF4-FFF2-40B4-BE49-F238E27FC236}">
                <a16:creationId xmlns:a16="http://schemas.microsoft.com/office/drawing/2014/main" id="{DF32E4E7-7FD9-48C9-8297-43993196B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573144-0556-43E8-B401-88719A66A1DD}"/>
              </a:ext>
            </a:extLst>
          </p:cNvPr>
          <p:cNvSpPr>
            <a:spLocks noGrp="1"/>
          </p:cNvSpPr>
          <p:nvPr>
            <p:ph type="sldNum" sz="quarter" idx="12"/>
          </p:nvPr>
        </p:nvSpPr>
        <p:spPr/>
        <p:txBody>
          <a:bodyPr/>
          <a:lstStyle/>
          <a:p>
            <a:fld id="{C745DF7C-0880-453B-9EB8-43A7DA9E9DFD}" type="slidenum">
              <a:rPr lang="en-US" smtClean="0"/>
              <a:t>‹#›</a:t>
            </a:fld>
            <a:endParaRPr lang="en-US"/>
          </a:p>
        </p:txBody>
      </p:sp>
    </p:spTree>
    <p:extLst>
      <p:ext uri="{BB962C8B-B14F-4D97-AF65-F5344CB8AC3E}">
        <p14:creationId xmlns:p14="http://schemas.microsoft.com/office/powerpoint/2010/main" val="319502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4652-E108-4B92-BD49-5A22A5159C7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705D65-4542-4002-AE85-5C0A5F6C859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0A4EE3-970A-4481-B2BA-16148139685F}"/>
              </a:ext>
            </a:extLst>
          </p:cNvPr>
          <p:cNvSpPr>
            <a:spLocks noGrp="1"/>
          </p:cNvSpPr>
          <p:nvPr>
            <p:ph type="body" sz="half" idx="2"/>
          </p:nvPr>
        </p:nvSpPr>
        <p:spPr>
          <a:xfrm>
            <a:off x="630238" y="2057400"/>
            <a:ext cx="2949575" cy="3811588"/>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64E7E2-305D-4BE2-AAA7-F86E46072764}"/>
              </a:ext>
            </a:extLst>
          </p:cNvPr>
          <p:cNvSpPr>
            <a:spLocks noGrp="1"/>
          </p:cNvSpPr>
          <p:nvPr>
            <p:ph type="dt" sz="half" idx="10"/>
          </p:nvPr>
        </p:nvSpPr>
        <p:spPr/>
        <p:txBody>
          <a:bodyPr/>
          <a:lstStyle/>
          <a:p>
            <a:fld id="{DD308842-319D-4D0D-816B-64C64435BC77}" type="datetimeFigureOut">
              <a:rPr lang="en-US" smtClean="0"/>
              <a:t>6/14/2021</a:t>
            </a:fld>
            <a:endParaRPr lang="en-US"/>
          </a:p>
        </p:txBody>
      </p:sp>
      <p:sp>
        <p:nvSpPr>
          <p:cNvPr id="6" name="Footer Placeholder 5">
            <a:extLst>
              <a:ext uri="{FF2B5EF4-FFF2-40B4-BE49-F238E27FC236}">
                <a16:creationId xmlns:a16="http://schemas.microsoft.com/office/drawing/2014/main" id="{1489CFC1-9AEE-4ACD-90DD-5DF43F2F6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ACDF5-9F1B-496B-A600-5A4076E5F29F}"/>
              </a:ext>
            </a:extLst>
          </p:cNvPr>
          <p:cNvSpPr>
            <a:spLocks noGrp="1"/>
          </p:cNvSpPr>
          <p:nvPr>
            <p:ph type="sldNum" sz="quarter" idx="12"/>
          </p:nvPr>
        </p:nvSpPr>
        <p:spPr/>
        <p:txBody>
          <a:bodyPr/>
          <a:lstStyle/>
          <a:p>
            <a:fld id="{C745DF7C-0880-453B-9EB8-43A7DA9E9DFD}" type="slidenum">
              <a:rPr lang="en-US" smtClean="0"/>
              <a:t>‹#›</a:t>
            </a:fld>
            <a:endParaRPr lang="en-US"/>
          </a:p>
        </p:txBody>
      </p:sp>
    </p:spTree>
    <p:extLst>
      <p:ext uri="{BB962C8B-B14F-4D97-AF65-F5344CB8AC3E}">
        <p14:creationId xmlns:p14="http://schemas.microsoft.com/office/powerpoint/2010/main" val="67232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Topic Oran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A669D-C6AD-4227-84E6-AB8D89477A51}"/>
              </a:ext>
            </a:extLst>
          </p:cNvPr>
          <p:cNvSpPr>
            <a:spLocks noGrp="1"/>
          </p:cNvSpPr>
          <p:nvPr>
            <p:ph idx="1"/>
          </p:nvPr>
        </p:nvSpPr>
        <p:spPr>
          <a:xfrm>
            <a:off x="1859574" y="3200402"/>
            <a:ext cx="6655777" cy="2976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rrow: Pentagon 6">
            <a:extLst>
              <a:ext uri="{FF2B5EF4-FFF2-40B4-BE49-F238E27FC236}">
                <a16:creationId xmlns:a16="http://schemas.microsoft.com/office/drawing/2014/main" id="{07A37D15-0C29-4E84-8804-D55EFC5599DA}"/>
              </a:ext>
            </a:extLst>
          </p:cNvPr>
          <p:cNvSpPr/>
          <p:nvPr userDrawn="1"/>
        </p:nvSpPr>
        <p:spPr>
          <a:xfrm>
            <a:off x="541829" y="-2"/>
            <a:ext cx="1061669" cy="6858002"/>
          </a:xfrm>
          <a:prstGeom prst="homePlat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6B3E433-6E21-4934-B03F-20A872ADA2AE}"/>
              </a:ext>
            </a:extLst>
          </p:cNvPr>
          <p:cNvSpPr>
            <a:spLocks noGrp="1"/>
          </p:cNvSpPr>
          <p:nvPr>
            <p:ph type="title"/>
          </p:nvPr>
        </p:nvSpPr>
        <p:spPr>
          <a:xfrm>
            <a:off x="1859574" y="254977"/>
            <a:ext cx="7161335" cy="2976563"/>
          </a:xfrm>
          <a:prstGeom prst="rect">
            <a:avLst/>
          </a:prstGeom>
        </p:spPr>
        <p:txBody>
          <a:bodyPr anchor="b"/>
          <a:lstStyle>
            <a:lvl1pPr>
              <a:defRPr sz="4500">
                <a:solidFill>
                  <a:schemeClr val="tx2"/>
                </a:solidFill>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2814F75B-8584-47AE-A74B-5FB3BE9E0F19}"/>
              </a:ext>
            </a:extLst>
          </p:cNvPr>
          <p:cNvSpPr>
            <a:spLocks noGrp="1"/>
          </p:cNvSpPr>
          <p:nvPr>
            <p:ph type="body" sz="quarter" idx="10"/>
          </p:nvPr>
        </p:nvSpPr>
        <p:spPr>
          <a:xfrm rot="16200000">
            <a:off x="-2575916" y="3204566"/>
            <a:ext cx="6858003" cy="448866"/>
          </a:xfrm>
          <a:prstGeom prst="rect">
            <a:avLst/>
          </a:prstGeom>
        </p:spPr>
        <p:txBody>
          <a:bodyPr/>
          <a:lstStyle>
            <a:lvl1pPr marL="0" indent="0" algn="ctr">
              <a:buNone/>
              <a:defRPr sz="2700"/>
            </a:lvl1pPr>
          </a:lstStyle>
          <a:p>
            <a:pPr lvl="0"/>
            <a:r>
              <a:rPr lang="en-US"/>
              <a:t>Click to edit Master text styles</a:t>
            </a:r>
          </a:p>
        </p:txBody>
      </p:sp>
    </p:spTree>
    <p:extLst>
      <p:ext uri="{BB962C8B-B14F-4D97-AF65-F5344CB8AC3E}">
        <p14:creationId xmlns:p14="http://schemas.microsoft.com/office/powerpoint/2010/main" val="195890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opic Lim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A669D-C6AD-4227-84E6-AB8D89477A51}"/>
              </a:ext>
            </a:extLst>
          </p:cNvPr>
          <p:cNvSpPr>
            <a:spLocks noGrp="1"/>
          </p:cNvSpPr>
          <p:nvPr>
            <p:ph idx="1"/>
          </p:nvPr>
        </p:nvSpPr>
        <p:spPr>
          <a:xfrm>
            <a:off x="1859574" y="3200402"/>
            <a:ext cx="6655777" cy="2976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rrow: Pentagon 6">
            <a:extLst>
              <a:ext uri="{FF2B5EF4-FFF2-40B4-BE49-F238E27FC236}">
                <a16:creationId xmlns:a16="http://schemas.microsoft.com/office/drawing/2014/main" id="{07A37D15-0C29-4E84-8804-D55EFC5599DA}"/>
              </a:ext>
            </a:extLst>
          </p:cNvPr>
          <p:cNvSpPr/>
          <p:nvPr userDrawn="1"/>
        </p:nvSpPr>
        <p:spPr>
          <a:xfrm>
            <a:off x="541829" y="-2"/>
            <a:ext cx="1061669" cy="6858002"/>
          </a:xfrm>
          <a:prstGeom prst="homePlate">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6B3E433-6E21-4934-B03F-20A872ADA2AE}"/>
              </a:ext>
            </a:extLst>
          </p:cNvPr>
          <p:cNvSpPr>
            <a:spLocks noGrp="1"/>
          </p:cNvSpPr>
          <p:nvPr>
            <p:ph type="title"/>
          </p:nvPr>
        </p:nvSpPr>
        <p:spPr>
          <a:xfrm>
            <a:off x="1859574" y="254977"/>
            <a:ext cx="7161335" cy="2976562"/>
          </a:xfrm>
          <a:prstGeom prst="rect">
            <a:avLst/>
          </a:prstGeom>
        </p:spPr>
        <p:txBody>
          <a:bodyPr anchor="b"/>
          <a:lstStyle>
            <a:lvl1pPr>
              <a:defRPr sz="4500">
                <a:solidFill>
                  <a:schemeClr val="tx2"/>
                </a:solidFill>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2814F75B-8584-47AE-A74B-5FB3BE9E0F19}"/>
              </a:ext>
            </a:extLst>
          </p:cNvPr>
          <p:cNvSpPr>
            <a:spLocks noGrp="1"/>
          </p:cNvSpPr>
          <p:nvPr>
            <p:ph type="body" sz="quarter" idx="10"/>
          </p:nvPr>
        </p:nvSpPr>
        <p:spPr>
          <a:xfrm rot="16200000">
            <a:off x="-2575916" y="3204566"/>
            <a:ext cx="6858003" cy="448866"/>
          </a:xfrm>
          <a:prstGeom prst="rect">
            <a:avLst/>
          </a:prstGeom>
        </p:spPr>
        <p:txBody>
          <a:bodyPr/>
          <a:lstStyle>
            <a:lvl1pPr marL="0" indent="0" algn="ctr">
              <a:buNone/>
              <a:defRPr sz="2700"/>
            </a:lvl1pPr>
          </a:lstStyle>
          <a:p>
            <a:pPr lvl="0"/>
            <a:r>
              <a:rPr lang="en-US"/>
              <a:t>Click to edit Master text styles</a:t>
            </a:r>
          </a:p>
        </p:txBody>
      </p:sp>
    </p:spTree>
    <p:extLst>
      <p:ext uri="{BB962C8B-B14F-4D97-AF65-F5344CB8AC3E}">
        <p14:creationId xmlns:p14="http://schemas.microsoft.com/office/powerpoint/2010/main" val="248127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Topic Dk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A669D-C6AD-4227-84E6-AB8D89477A51}"/>
              </a:ext>
            </a:extLst>
          </p:cNvPr>
          <p:cNvSpPr>
            <a:spLocks noGrp="1"/>
          </p:cNvSpPr>
          <p:nvPr>
            <p:ph idx="1"/>
          </p:nvPr>
        </p:nvSpPr>
        <p:spPr>
          <a:xfrm>
            <a:off x="1859574" y="3200402"/>
            <a:ext cx="6655777" cy="2976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rrow: Pentagon 6">
            <a:extLst>
              <a:ext uri="{FF2B5EF4-FFF2-40B4-BE49-F238E27FC236}">
                <a16:creationId xmlns:a16="http://schemas.microsoft.com/office/drawing/2014/main" id="{07A37D15-0C29-4E84-8804-D55EFC5599DA}"/>
              </a:ext>
            </a:extLst>
          </p:cNvPr>
          <p:cNvSpPr/>
          <p:nvPr userDrawn="1"/>
        </p:nvSpPr>
        <p:spPr>
          <a:xfrm>
            <a:off x="541829" y="-2"/>
            <a:ext cx="1061669" cy="6858002"/>
          </a:xfrm>
          <a:prstGeom prst="homePlate">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6B3E433-6E21-4934-B03F-20A872ADA2AE}"/>
              </a:ext>
            </a:extLst>
          </p:cNvPr>
          <p:cNvSpPr>
            <a:spLocks noGrp="1"/>
          </p:cNvSpPr>
          <p:nvPr>
            <p:ph type="title"/>
          </p:nvPr>
        </p:nvSpPr>
        <p:spPr>
          <a:xfrm>
            <a:off x="1859574" y="254977"/>
            <a:ext cx="7161335" cy="2976562"/>
          </a:xfrm>
          <a:prstGeom prst="rect">
            <a:avLst/>
          </a:prstGeom>
        </p:spPr>
        <p:txBody>
          <a:bodyPr anchor="b"/>
          <a:lstStyle>
            <a:lvl1pPr>
              <a:defRPr sz="4500">
                <a:solidFill>
                  <a:schemeClr val="tx2"/>
                </a:solidFill>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2814F75B-8584-47AE-A74B-5FB3BE9E0F19}"/>
              </a:ext>
            </a:extLst>
          </p:cNvPr>
          <p:cNvSpPr>
            <a:spLocks noGrp="1"/>
          </p:cNvSpPr>
          <p:nvPr>
            <p:ph type="body" sz="quarter" idx="10"/>
          </p:nvPr>
        </p:nvSpPr>
        <p:spPr>
          <a:xfrm rot="16200000">
            <a:off x="-2575916" y="3204566"/>
            <a:ext cx="6858003" cy="448866"/>
          </a:xfrm>
          <a:prstGeom prst="rect">
            <a:avLst/>
          </a:prstGeom>
        </p:spPr>
        <p:txBody>
          <a:bodyPr/>
          <a:lstStyle>
            <a:lvl1pPr marL="0" indent="0" algn="ctr">
              <a:buNone/>
              <a:defRPr sz="27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0540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Topic Dk Gre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A669D-C6AD-4227-84E6-AB8D89477A51}"/>
              </a:ext>
            </a:extLst>
          </p:cNvPr>
          <p:cNvSpPr>
            <a:spLocks noGrp="1"/>
          </p:cNvSpPr>
          <p:nvPr>
            <p:ph idx="1"/>
          </p:nvPr>
        </p:nvSpPr>
        <p:spPr>
          <a:xfrm>
            <a:off x="1859574" y="3200402"/>
            <a:ext cx="6655777" cy="2976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rrow: Pentagon 6">
            <a:extLst>
              <a:ext uri="{FF2B5EF4-FFF2-40B4-BE49-F238E27FC236}">
                <a16:creationId xmlns:a16="http://schemas.microsoft.com/office/drawing/2014/main" id="{07A37D15-0C29-4E84-8804-D55EFC5599DA}"/>
              </a:ext>
            </a:extLst>
          </p:cNvPr>
          <p:cNvSpPr/>
          <p:nvPr userDrawn="1"/>
        </p:nvSpPr>
        <p:spPr>
          <a:xfrm>
            <a:off x="541829" y="-2"/>
            <a:ext cx="1061669" cy="6858002"/>
          </a:xfrm>
          <a:prstGeom prst="homePlate">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6B3E433-6E21-4934-B03F-20A872ADA2AE}"/>
              </a:ext>
            </a:extLst>
          </p:cNvPr>
          <p:cNvSpPr>
            <a:spLocks noGrp="1"/>
          </p:cNvSpPr>
          <p:nvPr>
            <p:ph type="title"/>
          </p:nvPr>
        </p:nvSpPr>
        <p:spPr>
          <a:xfrm>
            <a:off x="1859574" y="254977"/>
            <a:ext cx="7161335" cy="2976562"/>
          </a:xfrm>
          <a:prstGeom prst="rect">
            <a:avLst/>
          </a:prstGeom>
        </p:spPr>
        <p:txBody>
          <a:bodyPr anchor="b"/>
          <a:lstStyle>
            <a:lvl1pPr>
              <a:defRPr sz="4500">
                <a:solidFill>
                  <a:schemeClr val="tx2"/>
                </a:solidFill>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2814F75B-8584-47AE-A74B-5FB3BE9E0F19}"/>
              </a:ext>
            </a:extLst>
          </p:cNvPr>
          <p:cNvSpPr>
            <a:spLocks noGrp="1"/>
          </p:cNvSpPr>
          <p:nvPr>
            <p:ph type="body" sz="quarter" idx="10"/>
          </p:nvPr>
        </p:nvSpPr>
        <p:spPr>
          <a:xfrm rot="16200000">
            <a:off x="-2575916" y="3204566"/>
            <a:ext cx="6858003" cy="448866"/>
          </a:xfrm>
          <a:prstGeom prst="rect">
            <a:avLst/>
          </a:prstGeom>
        </p:spPr>
        <p:txBody>
          <a:bodyPr/>
          <a:lstStyle>
            <a:lvl1pPr marL="0" indent="0" algn="ctr">
              <a:buNone/>
              <a:defRPr sz="27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61114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4.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5.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E6B4D6-4FD8-4C40-A68E-C7DE26B17D2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8072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8247FB1-5058-421B-9283-50EC1C965BDA}"/>
              </a:ext>
            </a:extLst>
          </p:cNvPr>
          <p:cNvSpPr/>
          <p:nvPr userDrawn="1"/>
        </p:nvSpPr>
        <p:spPr>
          <a:xfrm>
            <a:off x="798757" y="2468284"/>
            <a:ext cx="8345245" cy="1996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Rectangle 8">
            <a:extLst>
              <a:ext uri="{FF2B5EF4-FFF2-40B4-BE49-F238E27FC236}">
                <a16:creationId xmlns:a16="http://schemas.microsoft.com/office/drawing/2014/main" id="{EF32FBBD-8801-42C9-8262-AB26FD205CC5}"/>
              </a:ext>
            </a:extLst>
          </p:cNvPr>
          <p:cNvSpPr/>
          <p:nvPr userDrawn="1"/>
        </p:nvSpPr>
        <p:spPr>
          <a:xfrm>
            <a:off x="798757" y="0"/>
            <a:ext cx="8345245" cy="24682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040184"/>
      </p:ext>
    </p:extLst>
  </p:cSld>
  <p:clrMap bg1="lt1" tx1="dk1" bg2="lt2" tx2="dk2" accent1="accent1" accent2="accent2" accent3="accent3" accent4="accent4" accent5="accent5" accent6="accent6" hlink="hlink" folHlink="folHlink"/>
  <p:sldLayoutIdLst>
    <p:sldLayoutId id="2147483738" r:id="rId1"/>
    <p:sldLayoutId id="2147483713" r:id="rId2"/>
    <p:sldLayoutId id="2147483727" r:id="rId3"/>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3E13A8-0B53-4E9D-A6A3-B5ABA984FD1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CF20B7-E2AE-44F4-8B2C-F9B4B4ABBF7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36F7D-68F7-4EF7-B058-CE090B3C4C7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08842-319D-4D0D-816B-64C64435BC77}" type="datetimeFigureOut">
              <a:rPr lang="en-US" smtClean="0"/>
              <a:t>6/14/2021</a:t>
            </a:fld>
            <a:endParaRPr lang="en-US"/>
          </a:p>
        </p:txBody>
      </p:sp>
      <p:sp>
        <p:nvSpPr>
          <p:cNvPr id="5" name="Footer Placeholder 4">
            <a:extLst>
              <a:ext uri="{FF2B5EF4-FFF2-40B4-BE49-F238E27FC236}">
                <a16:creationId xmlns:a16="http://schemas.microsoft.com/office/drawing/2014/main" id="{31AA0623-5C7F-4347-A35C-6FDA63DBF71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308980-A692-4419-97B7-2C8AE08A50D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5DF7C-0880-453B-9EB8-43A7DA9E9DFD}" type="slidenum">
              <a:rPr lang="en-US" smtClean="0"/>
              <a:t>‹#›</a:t>
            </a:fld>
            <a:endParaRPr lang="en-US"/>
          </a:p>
        </p:txBody>
      </p:sp>
    </p:spTree>
    <p:extLst>
      <p:ext uri="{BB962C8B-B14F-4D97-AF65-F5344CB8AC3E}">
        <p14:creationId xmlns:p14="http://schemas.microsoft.com/office/powerpoint/2010/main" val="2123580356"/>
      </p:ext>
    </p:extLst>
  </p:cSld>
  <p:clrMap bg1="lt1" tx1="dk1" bg2="lt2" tx2="dk2" accent1="accent1" accent2="accent2" accent3="accent3" accent4="accent4" accent5="accent5" accent6="accent6" hlink="hlink" folHlink="folHlink"/>
  <p:sldLayoutIdLst>
    <p:sldLayoutId id="2147483800" r:id="rId1"/>
    <p:sldLayoutId id="2147483807" r:id="rId2"/>
  </p:sldLayoutIdLst>
  <p:txStyles>
    <p:titleStyle>
      <a:lvl1pPr algn="l" defTabSz="914400" rtl="0" eaLnBrk="1" latinLnBrk="0" hangingPunct="1">
        <a:lnSpc>
          <a:spcPct val="90000"/>
        </a:lnSpc>
        <a:spcBef>
          <a:spcPct val="0"/>
        </a:spcBef>
        <a:buNone/>
        <a:defRPr sz="44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9D7239-0E51-4B52-B7CC-87D2DC9C9A5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8072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D92B363-9167-440E-80DC-72E4F15E8881}"/>
              </a:ext>
            </a:extLst>
          </p:cNvPr>
          <p:cNvSpPr/>
          <p:nvPr userDrawn="1"/>
        </p:nvSpPr>
        <p:spPr>
          <a:xfrm>
            <a:off x="807245" y="6658388"/>
            <a:ext cx="8345245" cy="1996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Tree>
    <p:extLst>
      <p:ext uri="{BB962C8B-B14F-4D97-AF65-F5344CB8AC3E}">
        <p14:creationId xmlns:p14="http://schemas.microsoft.com/office/powerpoint/2010/main" val="3938154971"/>
      </p:ext>
    </p:extLst>
  </p:cSld>
  <p:clrMap bg1="lt1" tx1="dk1" bg2="lt2" tx2="dk2" accent1="accent1" accent2="accent2" accent3="accent3" accent4="accent4" accent5="accent5" accent6="accent6" hlink="hlink" folHlink="folHlink"/>
  <p:sldLayoutIdLst>
    <p:sldLayoutId id="2147483741" r:id="rId1"/>
    <p:sldLayoutId id="2147483743" r:id="rId2"/>
    <p:sldLayoutId id="2147483744" r:id="rId3"/>
    <p:sldLayoutId id="2147483745" r:id="rId4"/>
    <p:sldLayoutId id="2147483746" r:id="rId5"/>
  </p:sldLayoutIdLst>
  <p:hf sldNum="0" hdr="0" dt="0"/>
  <p:txStyles>
    <p:titleStyle>
      <a:lvl1pPr algn="l" defTabSz="685800" rtl="0" eaLnBrk="1" latinLnBrk="0" hangingPunct="1">
        <a:lnSpc>
          <a:spcPct val="90000"/>
        </a:lnSpc>
        <a:spcBef>
          <a:spcPct val="0"/>
        </a:spcBef>
        <a:buNone/>
        <a:defRPr lang="en-US" sz="3300" kern="1200" dirty="0" smtClean="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631AF2-84D1-41AB-B9B9-78C19F4905B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4663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1247441-A70F-44B4-97BE-60283BB36799}"/>
              </a:ext>
            </a:extLst>
          </p:cNvPr>
          <p:cNvSpPr/>
          <p:nvPr userDrawn="1"/>
        </p:nvSpPr>
        <p:spPr>
          <a:xfrm>
            <a:off x="466344" y="6664568"/>
            <a:ext cx="8677656" cy="193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Tree>
    <p:extLst>
      <p:ext uri="{BB962C8B-B14F-4D97-AF65-F5344CB8AC3E}">
        <p14:creationId xmlns:p14="http://schemas.microsoft.com/office/powerpoint/2010/main" val="2339190178"/>
      </p:ext>
    </p:extLst>
  </p:cSld>
  <p:clrMap bg1="lt1" tx1="dk1" bg2="lt2" tx2="dk2" accent1="accent1" accent2="accent2" accent3="accent3" accent4="accent4" accent5="accent5" accent6="accent6" hlink="hlink" folHlink="folHlink"/>
  <p:sldLayoutIdLst>
    <p:sldLayoutId id="2147483715" r:id="rId1"/>
    <p:sldLayoutId id="2147483747" r:id="rId2"/>
    <p:sldLayoutId id="2147483748" r:id="rId3"/>
    <p:sldLayoutId id="2147483749" r:id="rId4"/>
    <p:sldLayoutId id="2147483750" r:id="rId5"/>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6B77D6B-F987-4B4F-813F-614C3B47D6EA}" type="slidenum">
              <a:rPr lang="en-US"/>
              <a:pPr/>
              <a:t>‹#›</a:t>
            </a:fld>
            <a:endParaRPr lang="en-US"/>
          </a:p>
        </p:txBody>
      </p:sp>
    </p:spTree>
    <p:extLst>
      <p:ext uri="{BB962C8B-B14F-4D97-AF65-F5344CB8AC3E}">
        <p14:creationId xmlns:p14="http://schemas.microsoft.com/office/powerpoint/2010/main" val="155428210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9D7239-0E51-4B52-B7CC-87D2DC9C9A5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8072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D92B363-9167-440E-80DC-72E4F15E8881}"/>
              </a:ext>
            </a:extLst>
          </p:cNvPr>
          <p:cNvSpPr/>
          <p:nvPr userDrawn="1"/>
        </p:nvSpPr>
        <p:spPr>
          <a:xfrm>
            <a:off x="807245" y="6658388"/>
            <a:ext cx="8345245" cy="1996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Tree>
    <p:extLst>
      <p:ext uri="{BB962C8B-B14F-4D97-AF65-F5344CB8AC3E}">
        <p14:creationId xmlns:p14="http://schemas.microsoft.com/office/powerpoint/2010/main" val="3938154971"/>
      </p:ext>
    </p:extLst>
  </p:cSld>
  <p:clrMap bg1="lt1" tx1="dk1" bg2="lt2" tx2="dk2" accent1="accent1" accent2="accent2" accent3="accent3" accent4="accent4" accent5="accent5" accent6="accent6" hlink="hlink" folHlink="folHlink"/>
  <p:sldLayoutIdLst>
    <p:sldLayoutId id="2147483827" r:id="rId1"/>
    <p:sldLayoutId id="2147483822" r:id="rId2"/>
  </p:sldLayoutIdLst>
  <p:hf sldNum="0" hdr="0" dt="0"/>
  <p:txStyles>
    <p:titleStyle>
      <a:lvl1pPr algn="l" defTabSz="685800" rtl="0" eaLnBrk="1" latinLnBrk="0" hangingPunct="1">
        <a:lnSpc>
          <a:spcPct val="90000"/>
        </a:lnSpc>
        <a:spcBef>
          <a:spcPct val="0"/>
        </a:spcBef>
        <a:buNone/>
        <a:defRPr lang="en-US" sz="3300" kern="1200" dirty="0" smtClean="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631AF2-84D1-41AB-B9B9-78C19F4905B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4663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1247441-A70F-44B4-97BE-60283BB36799}"/>
              </a:ext>
            </a:extLst>
          </p:cNvPr>
          <p:cNvSpPr/>
          <p:nvPr userDrawn="1"/>
        </p:nvSpPr>
        <p:spPr>
          <a:xfrm>
            <a:off x="466344" y="6664568"/>
            <a:ext cx="8677656" cy="193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Tree>
    <p:extLst>
      <p:ext uri="{BB962C8B-B14F-4D97-AF65-F5344CB8AC3E}">
        <p14:creationId xmlns:p14="http://schemas.microsoft.com/office/powerpoint/2010/main" val="2339190178"/>
      </p:ext>
    </p:extLst>
  </p:cSld>
  <p:clrMap bg1="lt1" tx1="dk1" bg2="lt2" tx2="dk2" accent1="accent1" accent2="accent2" accent3="accent3" accent4="accent4" accent5="accent5" accent6="accent6" hlink="hlink" folHlink="folHlink"/>
  <p:sldLayoutIdLst>
    <p:sldLayoutId id="2147483824" r:id="rId1"/>
    <p:sldLayoutId id="2147483829" r:id="rId2"/>
    <p:sldLayoutId id="2147483830" r:id="rId3"/>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3E13A8-0B53-4E9D-A6A3-B5ABA984FD1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CF20B7-E2AE-44F4-8B2C-F9B4B4ABBF7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36F7D-68F7-4EF7-B058-CE090B3C4C7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08842-319D-4D0D-816B-64C64435BC77}" type="datetimeFigureOut">
              <a:rPr lang="en-US" smtClean="0"/>
              <a:t>6/14/2021</a:t>
            </a:fld>
            <a:endParaRPr lang="en-US"/>
          </a:p>
        </p:txBody>
      </p:sp>
      <p:sp>
        <p:nvSpPr>
          <p:cNvPr id="5" name="Footer Placeholder 4">
            <a:extLst>
              <a:ext uri="{FF2B5EF4-FFF2-40B4-BE49-F238E27FC236}">
                <a16:creationId xmlns:a16="http://schemas.microsoft.com/office/drawing/2014/main" id="{31AA0623-5C7F-4347-A35C-6FDA63DBF71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308980-A692-4419-97B7-2C8AE08A50D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5DF7C-0880-453B-9EB8-43A7DA9E9DFD}" type="slidenum">
              <a:rPr lang="en-US" smtClean="0"/>
              <a:t>‹#›</a:t>
            </a:fld>
            <a:endParaRPr lang="en-US"/>
          </a:p>
        </p:txBody>
      </p:sp>
    </p:spTree>
    <p:extLst>
      <p:ext uri="{BB962C8B-B14F-4D97-AF65-F5344CB8AC3E}">
        <p14:creationId xmlns:p14="http://schemas.microsoft.com/office/powerpoint/2010/main" val="2123580356"/>
      </p:ext>
    </p:extLst>
  </p:cSld>
  <p:clrMap bg1="lt1" tx1="dk1" bg2="lt2" tx2="dk2" accent1="accent1" accent2="accent2" accent3="accent3" accent4="accent4" accent5="accent5" accent6="accent6" hlink="hlink" folHlink="folHlink"/>
  <p:sldLayoutIdLst>
    <p:sldLayoutId id="2147483826" r:id="rId1"/>
  </p:sldLayoutIdLst>
  <p:txStyles>
    <p:titleStyle>
      <a:lvl1pPr algn="l" defTabSz="914400" rtl="0" eaLnBrk="1" latinLnBrk="0" hangingPunct="1">
        <a:lnSpc>
          <a:spcPct val="90000"/>
        </a:lnSpc>
        <a:spcBef>
          <a:spcPct val="0"/>
        </a:spcBef>
        <a:buNone/>
        <a:defRPr sz="44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27.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35.pn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image" Target="../media/image36.jpg"/><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30.xml"/><Relationship Id="rId5" Type="http://schemas.openxmlformats.org/officeDocument/2006/relationships/image" Target="../media/image35.png"/><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oleObject" Target="../embeddings/oleObject1.bin"/><Relationship Id="rId7"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emf"/><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30.xml"/><Relationship Id="rId5" Type="http://schemas.openxmlformats.org/officeDocument/2006/relationships/image" Target="../media/image54.jpe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hyperlink" Target="rainscapes.org" TargetMode="External"/><Relationship Id="rId7" Type="http://schemas.openxmlformats.org/officeDocument/2006/relationships/hyperlink" Target="http://www.montgomerycountymd.gov/water/volunteer" TargetMode="External"/><Relationship Id="rId2" Type="http://schemas.openxmlformats.org/officeDocument/2006/relationships/notesSlide" Target="../notesSlides/notesSlide39.xml"/><Relationship Id="rId1" Type="http://schemas.openxmlformats.org/officeDocument/2006/relationships/slideLayout" Target="../slideLayouts/slideLayout30.xml"/><Relationship Id="rId6" Type="http://schemas.openxmlformats.org/officeDocument/2006/relationships/hyperlink" Target="http://www.montgomerycountymd.gov/green/energy/home" TargetMode="External"/><Relationship Id="rId5" Type="http://schemas.openxmlformats.org/officeDocument/2006/relationships/hyperlink" Target="http://www.montgomerycountymd.gov/lawns" TargetMode="External"/><Relationship Id="rId10" Type="http://schemas.openxmlformats.org/officeDocument/2006/relationships/image" Target="../media/image70.png"/><Relationship Id="rId4" Type="http://schemas.openxmlformats.org/officeDocument/2006/relationships/hyperlink" Target="treemontgomery.org" TargetMode="External"/><Relationship Id="rId9" Type="http://schemas.openxmlformats.org/officeDocument/2006/relationships/image" Target="../media/image69.png"/></Relationships>
</file>

<file path=ppt/slides/_rels/slide46.xml.rels><?xml version="1.0" encoding="UTF-8" standalone="yes"?>
<Relationships xmlns="http://schemas.openxmlformats.org/package/2006/relationships"><Relationship Id="rId8" Type="http://schemas.openxmlformats.org/officeDocument/2006/relationships/hyperlink" Target="https://www.montgomerycountymd.gov/water/restoration/grosvenor-luxmanor-stream.html" TargetMode="External"/><Relationship Id="rId3" Type="http://schemas.openxmlformats.org/officeDocument/2006/relationships/slideLayout" Target="../slideLayouts/slideLayout22.xml"/><Relationship Id="rId7" Type="http://schemas.openxmlformats.org/officeDocument/2006/relationships/image" Target="../media/image7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notesSlide" Target="../notesSlides/notesSlide40.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DA57EA-D44D-44D3-AE72-0179C8B9F965}"/>
              </a:ext>
            </a:extLst>
          </p:cNvPr>
          <p:cNvSpPr/>
          <p:nvPr/>
        </p:nvSpPr>
        <p:spPr bwMode="auto">
          <a:xfrm>
            <a:off x="6701421" y="1901975"/>
            <a:ext cx="45719" cy="4956025"/>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a:extLst>
              <a:ext uri="{FF2B5EF4-FFF2-40B4-BE49-F238E27FC236}">
                <a16:creationId xmlns:a16="http://schemas.microsoft.com/office/drawing/2014/main" id="{3BD07C4C-7682-40AB-823A-38ECCE67ACBD}"/>
              </a:ext>
            </a:extLst>
          </p:cNvPr>
          <p:cNvSpPr/>
          <p:nvPr/>
        </p:nvSpPr>
        <p:spPr bwMode="auto">
          <a:xfrm>
            <a:off x="755009" y="0"/>
            <a:ext cx="8388991" cy="1853967"/>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790AA9ED-1AF1-4C67-AFCD-4C76580809FC}"/>
              </a:ext>
            </a:extLst>
          </p:cNvPr>
          <p:cNvSpPr>
            <a:spLocks noGrp="1"/>
          </p:cNvSpPr>
          <p:nvPr>
            <p:ph type="ctrTitle"/>
          </p:nvPr>
        </p:nvSpPr>
        <p:spPr>
          <a:xfrm>
            <a:off x="830424" y="215975"/>
            <a:ext cx="8388991" cy="1470025"/>
          </a:xfrm>
        </p:spPr>
        <p:txBody>
          <a:bodyPr/>
          <a:lstStyle/>
          <a:p>
            <a:pPr algn="l"/>
            <a:r>
              <a:rPr lang="en-US" sz="3200" dirty="0"/>
              <a:t>Grosvenor Stream Restoration</a:t>
            </a:r>
            <a:br>
              <a:rPr lang="en-US" sz="4000" b="1" dirty="0"/>
            </a:br>
            <a:endParaRPr lang="en-US" sz="4000" dirty="0"/>
          </a:p>
        </p:txBody>
      </p:sp>
      <p:sp>
        <p:nvSpPr>
          <p:cNvPr id="5" name="Rectangle 4">
            <a:extLst>
              <a:ext uri="{FF2B5EF4-FFF2-40B4-BE49-F238E27FC236}">
                <a16:creationId xmlns:a16="http://schemas.microsoft.com/office/drawing/2014/main" id="{BB0493F7-226B-490C-8A8D-8A5E3F5AA44F}"/>
              </a:ext>
            </a:extLst>
          </p:cNvPr>
          <p:cNvSpPr/>
          <p:nvPr/>
        </p:nvSpPr>
        <p:spPr bwMode="auto">
          <a:xfrm>
            <a:off x="755008" y="1694025"/>
            <a:ext cx="8388991" cy="47256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B3545153-65C4-4AAB-94CB-C63EB487EB34}"/>
              </a:ext>
            </a:extLst>
          </p:cNvPr>
          <p:cNvSpPr txBox="1"/>
          <p:nvPr/>
        </p:nvSpPr>
        <p:spPr>
          <a:xfrm>
            <a:off x="6701420" y="1797253"/>
            <a:ext cx="2305422"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dirty="0">
                <a:solidFill>
                  <a:prstClr val="white"/>
                </a:solidFill>
                <a:latin typeface="Arial"/>
              </a:rPr>
              <a:t>June 14</a:t>
            </a:r>
            <a:r>
              <a:rPr kumimoji="0" lang="en-US" sz="1800" b="0" i="0" u="none" strike="noStrike" kern="1200" cap="none" spc="0" normalizeH="0" baseline="0" noProof="0" dirty="0">
                <a:ln>
                  <a:noFill/>
                </a:ln>
                <a:solidFill>
                  <a:prstClr val="white"/>
                </a:solidFill>
                <a:effectLst/>
                <a:uLnTx/>
                <a:uFillTx/>
                <a:latin typeface="Arial"/>
                <a:ea typeface="+mn-ea"/>
                <a:cs typeface="+mn-cs"/>
              </a:rPr>
              <a:t>, 2021</a:t>
            </a:r>
          </a:p>
        </p:txBody>
      </p:sp>
      <p:pic>
        <p:nvPicPr>
          <p:cNvPr id="15" name="Picture 14">
            <a:extLst>
              <a:ext uri="{FF2B5EF4-FFF2-40B4-BE49-F238E27FC236}">
                <a16:creationId xmlns:a16="http://schemas.microsoft.com/office/drawing/2014/main" id="{278CB300-4F8D-4650-A9CE-580F1BB59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55009" cy="6858000"/>
          </a:xfrm>
          <a:prstGeom prst="rect">
            <a:avLst/>
          </a:prstGeom>
        </p:spPr>
      </p:pic>
      <p:sp>
        <p:nvSpPr>
          <p:cNvPr id="3" name="Subtitle 2">
            <a:extLst>
              <a:ext uri="{FF2B5EF4-FFF2-40B4-BE49-F238E27FC236}">
                <a16:creationId xmlns:a16="http://schemas.microsoft.com/office/drawing/2014/main" id="{FDD5D570-6C7F-4928-8902-B6493A5BFACC}"/>
              </a:ext>
            </a:extLst>
          </p:cNvPr>
          <p:cNvSpPr>
            <a:spLocks noGrp="1"/>
          </p:cNvSpPr>
          <p:nvPr>
            <p:ph type="subTitle" idx="1"/>
          </p:nvPr>
        </p:nvSpPr>
        <p:spPr>
          <a:xfrm>
            <a:off x="915667" y="1673181"/>
            <a:ext cx="5705424" cy="674190"/>
          </a:xfrm>
        </p:spPr>
        <p:txBody>
          <a:bodyPr/>
          <a:lstStyle/>
          <a:p>
            <a:pPr algn="l"/>
            <a:r>
              <a:rPr lang="en-US" sz="2800" dirty="0">
                <a:solidFill>
                  <a:schemeClr val="bg1"/>
                </a:solidFill>
                <a:latin typeface="Arial" panose="020B0604020202020204" pitchFamily="34" charset="0"/>
                <a:cs typeface="Arial" panose="020B0604020202020204" pitchFamily="34" charset="0"/>
              </a:rPr>
              <a:t>Virtual Public Meeting</a:t>
            </a:r>
          </a:p>
        </p:txBody>
      </p:sp>
      <p:pic>
        <p:nvPicPr>
          <p:cNvPr id="8" name="Graphic 7">
            <a:extLst>
              <a:ext uri="{FF2B5EF4-FFF2-40B4-BE49-F238E27FC236}">
                <a16:creationId xmlns:a16="http://schemas.microsoft.com/office/drawing/2014/main" id="{D3FEC4E7-339C-48C9-AF90-1C81693F1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8556" y="4925334"/>
            <a:ext cx="2024785" cy="1822306"/>
          </a:xfrm>
          <a:prstGeom prst="rect">
            <a:avLst/>
          </a:prstGeom>
        </p:spPr>
      </p:pic>
      <p:sp>
        <p:nvSpPr>
          <p:cNvPr id="10" name="Title 3">
            <a:extLst>
              <a:ext uri="{FF2B5EF4-FFF2-40B4-BE49-F238E27FC236}">
                <a16:creationId xmlns:a16="http://schemas.microsoft.com/office/drawing/2014/main" id="{E24D5913-21ED-436A-9C0D-F4CEB31D1139}"/>
              </a:ext>
            </a:extLst>
          </p:cNvPr>
          <p:cNvSpPr txBox="1">
            <a:spLocks/>
          </p:cNvSpPr>
          <p:nvPr/>
        </p:nvSpPr>
        <p:spPr bwMode="auto">
          <a:xfrm>
            <a:off x="755008" y="2174610"/>
            <a:ext cx="7609097" cy="6329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kern="0" dirty="0" err="1"/>
              <a:t>Timberlawn</a:t>
            </a:r>
            <a:r>
              <a:rPr lang="en-US" sz="2400" kern="0" dirty="0"/>
              <a:t> &amp; </a:t>
            </a:r>
            <a:r>
              <a:rPr lang="en-US" sz="2400" kern="0" dirty="0" err="1"/>
              <a:t>Penbrooke</a:t>
            </a:r>
            <a:endParaRPr lang="en-US" sz="2400" kern="0" dirty="0"/>
          </a:p>
        </p:txBody>
      </p:sp>
      <p:pic>
        <p:nvPicPr>
          <p:cNvPr id="12" name="Picture 2" descr="C:\Users\ccuneo\Desktop\Images\riffle.jpg">
            <a:extLst>
              <a:ext uri="{FF2B5EF4-FFF2-40B4-BE49-F238E27FC236}">
                <a16:creationId xmlns:a16="http://schemas.microsoft.com/office/drawing/2014/main" id="{4EBC9133-27A1-47DB-939C-576432146931}"/>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89737" y="3092124"/>
            <a:ext cx="5705978" cy="376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432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9B3E5E9-38E5-4883-8A54-7578E8A1ED89}"/>
              </a:ext>
            </a:extLst>
          </p:cNvPr>
          <p:cNvSpPr/>
          <p:nvPr/>
        </p:nvSpPr>
        <p:spPr>
          <a:xfrm rot="15595983">
            <a:off x="1930979" y="3908496"/>
            <a:ext cx="735415" cy="1098237"/>
          </a:xfrm>
          <a:custGeom>
            <a:avLst/>
            <a:gdLst>
              <a:gd name="connsiteX0" fmla="*/ 116681 w 892969"/>
              <a:gd name="connsiteY0" fmla="*/ 0 h 1285875"/>
              <a:gd name="connsiteX1" fmla="*/ 892969 w 892969"/>
              <a:gd name="connsiteY1" fmla="*/ 1228725 h 1285875"/>
              <a:gd name="connsiteX2" fmla="*/ 771525 w 892969"/>
              <a:gd name="connsiteY2" fmla="*/ 1285875 h 1285875"/>
              <a:gd name="connsiteX3" fmla="*/ 0 w 892969"/>
              <a:gd name="connsiteY3" fmla="*/ 52387 h 1285875"/>
              <a:gd name="connsiteX4" fmla="*/ 116681 w 892969"/>
              <a:gd name="connsiteY4" fmla="*/ 0 h 1285875"/>
              <a:gd name="connsiteX0" fmla="*/ 119062 w 895350"/>
              <a:gd name="connsiteY0" fmla="*/ 0 h 1285875"/>
              <a:gd name="connsiteX1" fmla="*/ 895350 w 895350"/>
              <a:gd name="connsiteY1" fmla="*/ 1228725 h 1285875"/>
              <a:gd name="connsiteX2" fmla="*/ 773906 w 895350"/>
              <a:gd name="connsiteY2" fmla="*/ 1285875 h 1285875"/>
              <a:gd name="connsiteX3" fmla="*/ 0 w 895350"/>
              <a:gd name="connsiteY3" fmla="*/ 64294 h 1285875"/>
              <a:gd name="connsiteX4" fmla="*/ 119062 w 895350"/>
              <a:gd name="connsiteY4" fmla="*/ 0 h 1285875"/>
              <a:gd name="connsiteX0" fmla="*/ 119062 w 895350"/>
              <a:gd name="connsiteY0" fmla="*/ 0 h 1304925"/>
              <a:gd name="connsiteX1" fmla="*/ 895350 w 895350"/>
              <a:gd name="connsiteY1" fmla="*/ 1228725 h 1304925"/>
              <a:gd name="connsiteX2" fmla="*/ 754856 w 895350"/>
              <a:gd name="connsiteY2" fmla="*/ 1304925 h 1304925"/>
              <a:gd name="connsiteX3" fmla="*/ 0 w 895350"/>
              <a:gd name="connsiteY3" fmla="*/ 64294 h 1304925"/>
              <a:gd name="connsiteX4" fmla="*/ 119062 w 895350"/>
              <a:gd name="connsiteY4" fmla="*/ 0 h 1304925"/>
              <a:gd name="connsiteX0" fmla="*/ 131976 w 895350"/>
              <a:gd name="connsiteY0" fmla="*/ 0 h 1336588"/>
              <a:gd name="connsiteX1" fmla="*/ 895350 w 895350"/>
              <a:gd name="connsiteY1" fmla="*/ 1260388 h 1336588"/>
              <a:gd name="connsiteX2" fmla="*/ 754856 w 895350"/>
              <a:gd name="connsiteY2" fmla="*/ 1336588 h 1336588"/>
              <a:gd name="connsiteX3" fmla="*/ 0 w 895350"/>
              <a:gd name="connsiteY3" fmla="*/ 95957 h 1336588"/>
              <a:gd name="connsiteX4" fmla="*/ 131976 w 895350"/>
              <a:gd name="connsiteY4" fmla="*/ 0 h 1336588"/>
              <a:gd name="connsiteX0" fmla="*/ 130008 w 895350"/>
              <a:gd name="connsiteY0" fmla="*/ 0 h 1320836"/>
              <a:gd name="connsiteX1" fmla="*/ 895350 w 895350"/>
              <a:gd name="connsiteY1" fmla="*/ 1244636 h 1320836"/>
              <a:gd name="connsiteX2" fmla="*/ 754856 w 895350"/>
              <a:gd name="connsiteY2" fmla="*/ 1320836 h 1320836"/>
              <a:gd name="connsiteX3" fmla="*/ 0 w 895350"/>
              <a:gd name="connsiteY3" fmla="*/ 80205 h 1320836"/>
              <a:gd name="connsiteX4" fmla="*/ 130008 w 895350"/>
              <a:gd name="connsiteY4" fmla="*/ 0 h 1320836"/>
              <a:gd name="connsiteX0" fmla="*/ 130008 w 890861"/>
              <a:gd name="connsiteY0" fmla="*/ 0 h 1320836"/>
              <a:gd name="connsiteX1" fmla="*/ 890861 w 890861"/>
              <a:gd name="connsiteY1" fmla="*/ 1244716 h 1320836"/>
              <a:gd name="connsiteX2" fmla="*/ 754856 w 890861"/>
              <a:gd name="connsiteY2" fmla="*/ 1320836 h 1320836"/>
              <a:gd name="connsiteX3" fmla="*/ 0 w 890861"/>
              <a:gd name="connsiteY3" fmla="*/ 80205 h 1320836"/>
              <a:gd name="connsiteX4" fmla="*/ 130008 w 890861"/>
              <a:gd name="connsiteY4" fmla="*/ 0 h 1320836"/>
              <a:gd name="connsiteX0" fmla="*/ 130008 w 881803"/>
              <a:gd name="connsiteY0" fmla="*/ 0 h 1320836"/>
              <a:gd name="connsiteX1" fmla="*/ 881803 w 881803"/>
              <a:gd name="connsiteY1" fmla="*/ 1240385 h 1320836"/>
              <a:gd name="connsiteX2" fmla="*/ 754856 w 881803"/>
              <a:gd name="connsiteY2" fmla="*/ 1320836 h 1320836"/>
              <a:gd name="connsiteX3" fmla="*/ 0 w 881803"/>
              <a:gd name="connsiteY3" fmla="*/ 80205 h 1320836"/>
              <a:gd name="connsiteX4" fmla="*/ 130008 w 881803"/>
              <a:gd name="connsiteY4" fmla="*/ 0 h 132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803" h="1320836">
                <a:moveTo>
                  <a:pt x="130008" y="0"/>
                </a:moveTo>
                <a:lnTo>
                  <a:pt x="881803" y="1240385"/>
                </a:lnTo>
                <a:lnTo>
                  <a:pt x="754856" y="1320836"/>
                </a:lnTo>
                <a:lnTo>
                  <a:pt x="0" y="80205"/>
                </a:lnTo>
                <a:lnTo>
                  <a:pt x="1300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00E56980-1114-4AAB-8043-15A20BFC8BC6}"/>
              </a:ext>
            </a:extLst>
          </p:cNvPr>
          <p:cNvSpPr>
            <a:spLocks noGrp="1"/>
          </p:cNvSpPr>
          <p:nvPr>
            <p:ph type="title"/>
          </p:nvPr>
        </p:nvSpPr>
        <p:spPr>
          <a:xfrm>
            <a:off x="1140620" y="584422"/>
            <a:ext cx="7737050" cy="1078193"/>
          </a:xfrm>
        </p:spPr>
        <p:txBody>
          <a:bodyPr>
            <a:normAutofit/>
          </a:bodyPr>
          <a:lstStyle/>
          <a:p>
            <a:r>
              <a:rPr lang="en-US" dirty="0"/>
              <a:t>Watershed Restoration</a:t>
            </a:r>
          </a:p>
        </p:txBody>
      </p:sp>
      <p:pic>
        <p:nvPicPr>
          <p:cNvPr id="7" name="Picture 6" descr="A picture containing grass, outdoor, tree, plant&#10;&#10;Description automatically generated">
            <a:extLst>
              <a:ext uri="{FF2B5EF4-FFF2-40B4-BE49-F238E27FC236}">
                <a16:creationId xmlns:a16="http://schemas.microsoft.com/office/drawing/2014/main" id="{F81BE241-7C2B-4D9F-9F83-DB4FC0801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03" y="4092247"/>
            <a:ext cx="3761642" cy="2507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16F94244-CC6D-4400-9097-E6E4A68C1EDB}"/>
              </a:ext>
            </a:extLst>
          </p:cNvPr>
          <p:cNvSpPr txBox="1"/>
          <p:nvPr/>
        </p:nvSpPr>
        <p:spPr>
          <a:xfrm>
            <a:off x="1869237" y="6230677"/>
            <a:ext cx="2863008" cy="369332"/>
          </a:xfrm>
          <a:prstGeom prst="rect">
            <a:avLst/>
          </a:prstGeom>
          <a:solidFill>
            <a:schemeClr val="bg1">
              <a:alpha val="53000"/>
            </a:schemeClr>
          </a:solidFill>
        </p:spPr>
        <p:txBody>
          <a:bodyPr wrap="square" rtlCol="0">
            <a:spAutoFit/>
          </a:bodyPr>
          <a:lstStyle>
            <a:defPPr>
              <a:defRPr lang="en-US"/>
            </a:defPPr>
            <a:lvl1pPr algn="ctr"/>
          </a:lstStyle>
          <a:p>
            <a:r>
              <a:rPr lang="en-US" dirty="0"/>
              <a:t>Bioretention/Raingarden</a:t>
            </a:r>
          </a:p>
        </p:txBody>
      </p:sp>
      <p:pic>
        <p:nvPicPr>
          <p:cNvPr id="9" name="Picture 8">
            <a:extLst>
              <a:ext uri="{FF2B5EF4-FFF2-40B4-BE49-F238E27FC236}">
                <a16:creationId xmlns:a16="http://schemas.microsoft.com/office/drawing/2014/main" id="{6CE97E89-14E0-4D11-9A49-FFE33DB11E4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70603" y="1407772"/>
            <a:ext cx="3761642" cy="2507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B25844D9-AD14-4C12-A81A-6F57F0B91661}"/>
              </a:ext>
            </a:extLst>
          </p:cNvPr>
          <p:cNvSpPr txBox="1"/>
          <p:nvPr/>
        </p:nvSpPr>
        <p:spPr>
          <a:xfrm>
            <a:off x="2180716" y="3511685"/>
            <a:ext cx="2551529" cy="370510"/>
          </a:xfrm>
          <a:prstGeom prst="rect">
            <a:avLst/>
          </a:prstGeom>
          <a:solidFill>
            <a:schemeClr val="bg1">
              <a:alpha val="53000"/>
            </a:schemeClr>
          </a:solidFill>
        </p:spPr>
        <p:txBody>
          <a:bodyPr wrap="square" rtlCol="0">
            <a:spAutoFit/>
          </a:bodyPr>
          <a:lstStyle/>
          <a:p>
            <a:pPr algn="ctr"/>
            <a:r>
              <a:rPr lang="en-US" dirty="0"/>
              <a:t>Pond Improvements</a:t>
            </a:r>
          </a:p>
        </p:txBody>
      </p:sp>
      <p:pic>
        <p:nvPicPr>
          <p:cNvPr id="12" name="Picture 2">
            <a:extLst>
              <a:ext uri="{FF2B5EF4-FFF2-40B4-BE49-F238E27FC236}">
                <a16:creationId xmlns:a16="http://schemas.microsoft.com/office/drawing/2014/main" id="{C2A5201E-05AD-4542-90A1-2D6389E121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543" y="2017286"/>
            <a:ext cx="3671482" cy="4582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6C11700-1A71-4419-AFBA-64E90470FAF6}"/>
              </a:ext>
            </a:extLst>
          </p:cNvPr>
          <p:cNvSpPr txBox="1"/>
          <p:nvPr/>
        </p:nvSpPr>
        <p:spPr>
          <a:xfrm>
            <a:off x="6242526" y="6249384"/>
            <a:ext cx="2551529" cy="370510"/>
          </a:xfrm>
          <a:prstGeom prst="rect">
            <a:avLst/>
          </a:prstGeom>
          <a:solidFill>
            <a:schemeClr val="bg1">
              <a:alpha val="53000"/>
            </a:schemeClr>
          </a:solidFill>
        </p:spPr>
        <p:txBody>
          <a:bodyPr wrap="square" rtlCol="0">
            <a:spAutoFit/>
          </a:bodyPr>
          <a:lstStyle/>
          <a:p>
            <a:pPr algn="ctr"/>
            <a:r>
              <a:rPr lang="en-US" dirty="0"/>
              <a:t>Tree Canopy</a:t>
            </a:r>
          </a:p>
        </p:txBody>
      </p:sp>
    </p:spTree>
    <p:extLst>
      <p:ext uri="{BB962C8B-B14F-4D97-AF65-F5344CB8AC3E}">
        <p14:creationId xmlns:p14="http://schemas.microsoft.com/office/powerpoint/2010/main" val="276782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07E97-547D-414A-85F9-F66F692A5F7B}"/>
              </a:ext>
            </a:extLst>
          </p:cNvPr>
          <p:cNvSpPr>
            <a:spLocks noGrp="1"/>
          </p:cNvSpPr>
          <p:nvPr>
            <p:ph type="title"/>
          </p:nvPr>
        </p:nvSpPr>
        <p:spPr>
          <a:xfrm>
            <a:off x="1140620" y="615953"/>
            <a:ext cx="7735525" cy="1078193"/>
          </a:xfrm>
        </p:spPr>
        <p:txBody>
          <a:bodyPr>
            <a:normAutofit/>
          </a:bodyPr>
          <a:lstStyle/>
          <a:p>
            <a:r>
              <a:rPr lang="en-US" dirty="0"/>
              <a:t>Current Stream Condition (</a:t>
            </a:r>
            <a:r>
              <a:rPr lang="en-US" dirty="0" err="1"/>
              <a:t>Timberlawn</a:t>
            </a:r>
            <a:r>
              <a:rPr lang="en-US" dirty="0"/>
              <a:t>)</a:t>
            </a:r>
          </a:p>
        </p:txBody>
      </p:sp>
      <p:sp>
        <p:nvSpPr>
          <p:cNvPr id="6" name="Text Placeholder 5">
            <a:extLst>
              <a:ext uri="{FF2B5EF4-FFF2-40B4-BE49-F238E27FC236}">
                <a16:creationId xmlns:a16="http://schemas.microsoft.com/office/drawing/2014/main" id="{7513EF49-45C9-430C-BEC8-8E2ECCFE4218}"/>
              </a:ext>
            </a:extLst>
          </p:cNvPr>
          <p:cNvSpPr>
            <a:spLocks noGrp="1"/>
          </p:cNvSpPr>
          <p:nvPr>
            <p:ph type="body" sz="quarter" idx="12"/>
          </p:nvPr>
        </p:nvSpPr>
        <p:spPr/>
        <p:txBody>
          <a:bodyPr/>
          <a:lstStyle/>
          <a:p>
            <a:r>
              <a:rPr lang="en-US" dirty="0"/>
              <a:t>Existing Photos</a:t>
            </a:r>
          </a:p>
          <a:p>
            <a:endParaRPr lang="en-US" dirty="0"/>
          </a:p>
        </p:txBody>
      </p:sp>
      <p:pic>
        <p:nvPicPr>
          <p:cNvPr id="7" name="Picture 1">
            <a:extLst>
              <a:ext uri="{FF2B5EF4-FFF2-40B4-BE49-F238E27FC236}">
                <a16:creationId xmlns:a16="http://schemas.microsoft.com/office/drawing/2014/main" id="{2F1E26E7-C808-4534-9162-2F8958210F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4805" y="1265959"/>
            <a:ext cx="6946900" cy="52101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860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07E97-547D-414A-85F9-F66F692A5F7B}"/>
              </a:ext>
            </a:extLst>
          </p:cNvPr>
          <p:cNvSpPr>
            <a:spLocks noGrp="1"/>
          </p:cNvSpPr>
          <p:nvPr>
            <p:ph type="title"/>
          </p:nvPr>
        </p:nvSpPr>
        <p:spPr>
          <a:xfrm>
            <a:off x="1053305" y="569771"/>
            <a:ext cx="7652398" cy="1078193"/>
          </a:xfrm>
        </p:spPr>
        <p:txBody>
          <a:bodyPr>
            <a:normAutofit/>
          </a:bodyPr>
          <a:lstStyle/>
          <a:p>
            <a:r>
              <a:rPr lang="en-US" dirty="0"/>
              <a:t>Current Stream Condition (</a:t>
            </a:r>
            <a:r>
              <a:rPr lang="en-US" dirty="0" err="1"/>
              <a:t>Timberlawn</a:t>
            </a:r>
            <a:r>
              <a:rPr lang="en-US" dirty="0"/>
              <a:t>)</a:t>
            </a:r>
          </a:p>
        </p:txBody>
      </p:sp>
      <p:sp>
        <p:nvSpPr>
          <p:cNvPr id="6" name="Text Placeholder 5">
            <a:extLst>
              <a:ext uri="{FF2B5EF4-FFF2-40B4-BE49-F238E27FC236}">
                <a16:creationId xmlns:a16="http://schemas.microsoft.com/office/drawing/2014/main" id="{7513EF49-45C9-430C-BEC8-8E2ECCFE4218}"/>
              </a:ext>
            </a:extLst>
          </p:cNvPr>
          <p:cNvSpPr>
            <a:spLocks noGrp="1"/>
          </p:cNvSpPr>
          <p:nvPr>
            <p:ph type="body" sz="quarter" idx="12"/>
          </p:nvPr>
        </p:nvSpPr>
        <p:spPr/>
        <p:txBody>
          <a:bodyPr/>
          <a:lstStyle/>
          <a:p>
            <a:r>
              <a:rPr lang="en-US" dirty="0"/>
              <a:t>Existing Photos</a:t>
            </a:r>
          </a:p>
          <a:p>
            <a:endParaRPr lang="en-US" dirty="0"/>
          </a:p>
        </p:txBody>
      </p:sp>
      <p:pic>
        <p:nvPicPr>
          <p:cNvPr id="5" name="Picture 1">
            <a:extLst>
              <a:ext uri="{FF2B5EF4-FFF2-40B4-BE49-F238E27FC236}">
                <a16:creationId xmlns:a16="http://schemas.microsoft.com/office/drawing/2014/main" id="{CC59287D-EA16-494C-A0CE-465C8A68AC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0620" y="1229014"/>
            <a:ext cx="6950075" cy="52101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461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07E97-547D-414A-85F9-F66F692A5F7B}"/>
              </a:ext>
            </a:extLst>
          </p:cNvPr>
          <p:cNvSpPr>
            <a:spLocks noGrp="1"/>
          </p:cNvSpPr>
          <p:nvPr>
            <p:ph type="title"/>
          </p:nvPr>
        </p:nvSpPr>
        <p:spPr>
          <a:xfrm>
            <a:off x="1053305" y="579007"/>
            <a:ext cx="7546271" cy="1078193"/>
          </a:xfrm>
        </p:spPr>
        <p:txBody>
          <a:bodyPr>
            <a:normAutofit/>
          </a:bodyPr>
          <a:lstStyle/>
          <a:p>
            <a:r>
              <a:rPr lang="en-US" dirty="0"/>
              <a:t>Current Stream Condition (</a:t>
            </a:r>
            <a:r>
              <a:rPr lang="en-US" dirty="0" err="1"/>
              <a:t>Timberlawn</a:t>
            </a:r>
            <a:r>
              <a:rPr lang="en-US" dirty="0"/>
              <a:t>)</a:t>
            </a:r>
          </a:p>
        </p:txBody>
      </p:sp>
      <p:sp>
        <p:nvSpPr>
          <p:cNvPr id="6" name="Text Placeholder 5">
            <a:extLst>
              <a:ext uri="{FF2B5EF4-FFF2-40B4-BE49-F238E27FC236}">
                <a16:creationId xmlns:a16="http://schemas.microsoft.com/office/drawing/2014/main" id="{7513EF49-45C9-430C-BEC8-8E2ECCFE4218}"/>
              </a:ext>
            </a:extLst>
          </p:cNvPr>
          <p:cNvSpPr>
            <a:spLocks noGrp="1"/>
          </p:cNvSpPr>
          <p:nvPr>
            <p:ph type="body" sz="quarter" idx="12"/>
          </p:nvPr>
        </p:nvSpPr>
        <p:spPr/>
        <p:txBody>
          <a:bodyPr/>
          <a:lstStyle/>
          <a:p>
            <a:r>
              <a:rPr lang="en-US" dirty="0"/>
              <a:t>Existing Photos</a:t>
            </a:r>
          </a:p>
          <a:p>
            <a:endParaRPr lang="en-US" dirty="0"/>
          </a:p>
        </p:txBody>
      </p:sp>
      <p:pic>
        <p:nvPicPr>
          <p:cNvPr id="7" name="Picture 1">
            <a:extLst>
              <a:ext uri="{FF2B5EF4-FFF2-40B4-BE49-F238E27FC236}">
                <a16:creationId xmlns:a16="http://schemas.microsoft.com/office/drawing/2014/main" id="{A7F8F3E6-BEE7-4E11-BCB9-8865F9F94F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0620" y="1229013"/>
            <a:ext cx="6950075" cy="52101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843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07E97-547D-414A-85F9-F66F692A5F7B}"/>
              </a:ext>
            </a:extLst>
          </p:cNvPr>
          <p:cNvSpPr>
            <a:spLocks noGrp="1"/>
          </p:cNvSpPr>
          <p:nvPr>
            <p:ph type="title"/>
          </p:nvPr>
        </p:nvSpPr>
        <p:spPr>
          <a:xfrm>
            <a:off x="1067592" y="542062"/>
            <a:ext cx="7744762" cy="1078193"/>
          </a:xfrm>
        </p:spPr>
        <p:txBody>
          <a:bodyPr>
            <a:normAutofit/>
          </a:bodyPr>
          <a:lstStyle/>
          <a:p>
            <a:r>
              <a:rPr lang="en-US" dirty="0"/>
              <a:t>Current Stream Condition (</a:t>
            </a:r>
            <a:r>
              <a:rPr lang="en-US" dirty="0" err="1"/>
              <a:t>Timberlawn</a:t>
            </a:r>
            <a:r>
              <a:rPr lang="en-US" dirty="0"/>
              <a:t>)</a:t>
            </a:r>
          </a:p>
        </p:txBody>
      </p:sp>
      <p:sp>
        <p:nvSpPr>
          <p:cNvPr id="6" name="Text Placeholder 5">
            <a:extLst>
              <a:ext uri="{FF2B5EF4-FFF2-40B4-BE49-F238E27FC236}">
                <a16:creationId xmlns:a16="http://schemas.microsoft.com/office/drawing/2014/main" id="{7513EF49-45C9-430C-BEC8-8E2ECCFE4218}"/>
              </a:ext>
            </a:extLst>
          </p:cNvPr>
          <p:cNvSpPr>
            <a:spLocks noGrp="1"/>
          </p:cNvSpPr>
          <p:nvPr>
            <p:ph type="body" sz="quarter" idx="12"/>
          </p:nvPr>
        </p:nvSpPr>
        <p:spPr/>
        <p:txBody>
          <a:bodyPr/>
          <a:lstStyle/>
          <a:p>
            <a:r>
              <a:rPr lang="en-US" dirty="0"/>
              <a:t>Existing Photos</a:t>
            </a:r>
          </a:p>
          <a:p>
            <a:endParaRPr lang="en-US" dirty="0"/>
          </a:p>
        </p:txBody>
      </p:sp>
      <p:pic>
        <p:nvPicPr>
          <p:cNvPr id="5" name="Picture 6">
            <a:extLst>
              <a:ext uri="{FF2B5EF4-FFF2-40B4-BE49-F238E27FC236}">
                <a16:creationId xmlns:a16="http://schemas.microsoft.com/office/drawing/2014/main" id="{E66A723D-4EE7-4CFF-AAF1-B4A723566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620" y="1240127"/>
            <a:ext cx="6935788" cy="520223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196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07E97-547D-414A-85F9-F66F692A5F7B}"/>
              </a:ext>
            </a:extLst>
          </p:cNvPr>
          <p:cNvSpPr>
            <a:spLocks noGrp="1"/>
          </p:cNvSpPr>
          <p:nvPr>
            <p:ph type="title"/>
          </p:nvPr>
        </p:nvSpPr>
        <p:spPr>
          <a:xfrm>
            <a:off x="1052945" y="588244"/>
            <a:ext cx="7393780" cy="1078193"/>
          </a:xfrm>
        </p:spPr>
        <p:txBody>
          <a:bodyPr>
            <a:normAutofit fontScale="90000"/>
          </a:bodyPr>
          <a:lstStyle/>
          <a:p>
            <a:r>
              <a:rPr lang="en-US" dirty="0"/>
              <a:t>Current Stream Condition (</a:t>
            </a:r>
            <a:r>
              <a:rPr lang="en-US" dirty="0" err="1"/>
              <a:t>Timberlawn</a:t>
            </a:r>
            <a:r>
              <a:rPr lang="en-US" dirty="0"/>
              <a:t>)</a:t>
            </a:r>
          </a:p>
        </p:txBody>
      </p:sp>
      <p:sp>
        <p:nvSpPr>
          <p:cNvPr id="6" name="Text Placeholder 5">
            <a:extLst>
              <a:ext uri="{FF2B5EF4-FFF2-40B4-BE49-F238E27FC236}">
                <a16:creationId xmlns:a16="http://schemas.microsoft.com/office/drawing/2014/main" id="{7513EF49-45C9-430C-BEC8-8E2ECCFE4218}"/>
              </a:ext>
            </a:extLst>
          </p:cNvPr>
          <p:cNvSpPr>
            <a:spLocks noGrp="1"/>
          </p:cNvSpPr>
          <p:nvPr>
            <p:ph type="body" sz="quarter" idx="12"/>
          </p:nvPr>
        </p:nvSpPr>
        <p:spPr/>
        <p:txBody>
          <a:bodyPr/>
          <a:lstStyle/>
          <a:p>
            <a:r>
              <a:rPr lang="en-US" dirty="0"/>
              <a:t>Existing Photos</a:t>
            </a:r>
          </a:p>
          <a:p>
            <a:endParaRPr lang="en-US" dirty="0"/>
          </a:p>
        </p:txBody>
      </p:sp>
      <p:pic>
        <p:nvPicPr>
          <p:cNvPr id="7" name="Picture 6">
            <a:extLst>
              <a:ext uri="{FF2B5EF4-FFF2-40B4-BE49-F238E27FC236}">
                <a16:creationId xmlns:a16="http://schemas.microsoft.com/office/drawing/2014/main" id="{CB416791-153B-4025-BD71-BC80CECD3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620" y="1240127"/>
            <a:ext cx="6935788" cy="520223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833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07E97-547D-414A-85F9-F66F692A5F7B}"/>
              </a:ext>
            </a:extLst>
          </p:cNvPr>
          <p:cNvSpPr>
            <a:spLocks noGrp="1"/>
          </p:cNvSpPr>
          <p:nvPr>
            <p:ph type="title"/>
          </p:nvPr>
        </p:nvSpPr>
        <p:spPr>
          <a:xfrm>
            <a:off x="1140620" y="615953"/>
            <a:ext cx="6937375" cy="1078193"/>
          </a:xfrm>
        </p:spPr>
        <p:txBody>
          <a:bodyPr>
            <a:normAutofit fontScale="90000"/>
          </a:bodyPr>
          <a:lstStyle/>
          <a:p>
            <a:r>
              <a:rPr lang="en-US" dirty="0"/>
              <a:t>Current Stream Condition (</a:t>
            </a:r>
            <a:r>
              <a:rPr lang="en-US" dirty="0" err="1"/>
              <a:t>Penbrooke</a:t>
            </a:r>
            <a:r>
              <a:rPr lang="en-US" dirty="0"/>
              <a:t>)</a:t>
            </a:r>
          </a:p>
        </p:txBody>
      </p:sp>
      <p:sp>
        <p:nvSpPr>
          <p:cNvPr id="6" name="Text Placeholder 5">
            <a:extLst>
              <a:ext uri="{FF2B5EF4-FFF2-40B4-BE49-F238E27FC236}">
                <a16:creationId xmlns:a16="http://schemas.microsoft.com/office/drawing/2014/main" id="{7513EF49-45C9-430C-BEC8-8E2ECCFE4218}"/>
              </a:ext>
            </a:extLst>
          </p:cNvPr>
          <p:cNvSpPr>
            <a:spLocks noGrp="1"/>
          </p:cNvSpPr>
          <p:nvPr>
            <p:ph type="body" sz="quarter" idx="12"/>
          </p:nvPr>
        </p:nvSpPr>
        <p:spPr/>
        <p:txBody>
          <a:bodyPr/>
          <a:lstStyle/>
          <a:p>
            <a:r>
              <a:rPr lang="en-US" dirty="0"/>
              <a:t>Existing Photos</a:t>
            </a:r>
          </a:p>
        </p:txBody>
      </p:sp>
      <p:pic>
        <p:nvPicPr>
          <p:cNvPr id="5" name="Picture 1">
            <a:extLst>
              <a:ext uri="{FF2B5EF4-FFF2-40B4-BE49-F238E27FC236}">
                <a16:creationId xmlns:a16="http://schemas.microsoft.com/office/drawing/2014/main" id="{262FC29A-7C97-4B54-9152-64204E94EB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0620" y="1221654"/>
            <a:ext cx="6937375" cy="520382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078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Project Objectives</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Project Objectives</a:t>
            </a:r>
          </a:p>
        </p:txBody>
      </p:sp>
      <p:sp>
        <p:nvSpPr>
          <p:cNvPr id="18" name="Text Placeholder 4">
            <a:extLst>
              <a:ext uri="{FF2B5EF4-FFF2-40B4-BE49-F238E27FC236}">
                <a16:creationId xmlns:a16="http://schemas.microsoft.com/office/drawing/2014/main" id="{47E8A416-7C29-47EE-87F4-39372E952402}"/>
              </a:ext>
            </a:extLst>
          </p:cNvPr>
          <p:cNvSpPr txBox="1">
            <a:spLocks/>
          </p:cNvSpPr>
          <p:nvPr/>
        </p:nvSpPr>
        <p:spPr>
          <a:xfrm>
            <a:off x="1140619" y="1070551"/>
            <a:ext cx="7470818" cy="5310152"/>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accent5"/>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altLang="en-US" sz="2400" dirty="0"/>
              <a:t>Improve water quality</a:t>
            </a:r>
          </a:p>
          <a:p>
            <a:pPr marL="342900" indent="-342900">
              <a:buFont typeface="Arial" panose="020B0604020202020204" pitchFamily="34" charset="0"/>
              <a:buChar char="•"/>
            </a:pPr>
            <a:r>
              <a:rPr lang="en-US" altLang="en-US" sz="2400" dirty="0"/>
              <a:t>Improve riparian buffer between stream and properties</a:t>
            </a:r>
          </a:p>
          <a:p>
            <a:pPr marL="342900" indent="-342900">
              <a:buFont typeface="Arial" panose="020B0604020202020204" pitchFamily="34" charset="0"/>
              <a:buChar char="•"/>
            </a:pPr>
            <a:r>
              <a:rPr lang="en-US" altLang="en-US" sz="2400" dirty="0"/>
              <a:t>Stabilize stream banks to lessen future erosion</a:t>
            </a:r>
          </a:p>
        </p:txBody>
      </p:sp>
      <p:pic>
        <p:nvPicPr>
          <p:cNvPr id="5" name="Picture 5">
            <a:extLst>
              <a:ext uri="{FF2B5EF4-FFF2-40B4-BE49-F238E27FC236}">
                <a16:creationId xmlns:a16="http://schemas.microsoft.com/office/drawing/2014/main" id="{8F03FCC8-7A0E-49BC-A0B8-149F576F168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132000"/>
                    </a14:imgEffect>
                  </a14:imgLayer>
                </a14:imgProps>
              </a:ext>
              <a:ext uri="{28A0092B-C50C-407E-A947-70E740481C1C}">
                <a14:useLocalDpi xmlns:a14="http://schemas.microsoft.com/office/drawing/2010/main" val="0"/>
              </a:ext>
            </a:extLst>
          </a:blip>
          <a:srcRect/>
          <a:stretch/>
        </p:blipFill>
        <p:spPr bwMode="auto">
          <a:xfrm>
            <a:off x="4957012" y="3429397"/>
            <a:ext cx="3654425" cy="274081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083CB02-3234-43D4-97F2-9470FF39C3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1113145" y="3438525"/>
            <a:ext cx="3642784" cy="273208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519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Stream Restoration Approach</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Project Objectives</a:t>
            </a:r>
          </a:p>
        </p:txBody>
      </p:sp>
      <p:sp>
        <p:nvSpPr>
          <p:cNvPr id="18" name="Text Placeholder 4">
            <a:extLst>
              <a:ext uri="{FF2B5EF4-FFF2-40B4-BE49-F238E27FC236}">
                <a16:creationId xmlns:a16="http://schemas.microsoft.com/office/drawing/2014/main" id="{47E8A416-7C29-47EE-87F4-39372E952402}"/>
              </a:ext>
            </a:extLst>
          </p:cNvPr>
          <p:cNvSpPr txBox="1">
            <a:spLocks/>
          </p:cNvSpPr>
          <p:nvPr/>
        </p:nvSpPr>
        <p:spPr>
          <a:xfrm>
            <a:off x="1140618" y="1070551"/>
            <a:ext cx="7760313" cy="5310152"/>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accent5"/>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lvl="1" indent="-342900">
              <a:buClr>
                <a:srgbClr val="0BD0D9"/>
              </a:buClr>
              <a:buSzPct val="95000"/>
              <a:buFont typeface="Arial" panose="020B0604020202020204" pitchFamily="34" charset="0"/>
              <a:buChar char="•"/>
              <a:defRPr/>
            </a:pPr>
            <a:r>
              <a:rPr lang="en-US" sz="2800" dirty="0">
                <a:solidFill>
                  <a:schemeClr val="accent1"/>
                </a:solidFill>
              </a:rPr>
              <a:t>In-Stream Structures (Cross Vane, Step Pool, etc.)</a:t>
            </a:r>
          </a:p>
          <a:p>
            <a:pPr lvl="1" indent="-342900">
              <a:buClr>
                <a:srgbClr val="0BD0D9"/>
              </a:buClr>
              <a:buSzPct val="95000"/>
              <a:buFont typeface="Arial" panose="020B0604020202020204" pitchFamily="34" charset="0"/>
              <a:buChar char="•"/>
              <a:defRPr/>
            </a:pPr>
            <a:r>
              <a:rPr lang="en-US" sz="2800" dirty="0">
                <a:solidFill>
                  <a:schemeClr val="accent1"/>
                </a:solidFill>
              </a:rPr>
              <a:t>Habitat enhancement</a:t>
            </a:r>
          </a:p>
          <a:p>
            <a:pPr marL="628650" lvl="1" indent="-285750">
              <a:buFont typeface="Arial" panose="020B0604020202020204" pitchFamily="34" charset="0"/>
              <a:buChar char="•"/>
              <a:defRPr/>
            </a:pPr>
            <a:r>
              <a:rPr lang="en-US" sz="2000" dirty="0">
                <a:solidFill>
                  <a:schemeClr val="accent5"/>
                </a:solidFill>
              </a:rPr>
              <a:t>Riffle/pool system for aquatic habitat and fish passage</a:t>
            </a:r>
          </a:p>
          <a:p>
            <a:pPr marL="628650" lvl="1" indent="-285750">
              <a:buFont typeface="Arial" panose="020B0604020202020204" pitchFamily="34" charset="0"/>
              <a:buChar char="•"/>
              <a:defRPr/>
            </a:pPr>
            <a:r>
              <a:rPr lang="en-US" sz="2000" dirty="0">
                <a:solidFill>
                  <a:schemeClr val="accent5"/>
                </a:solidFill>
              </a:rPr>
              <a:t>Diverse and native plant communities, forested wetlands</a:t>
            </a:r>
          </a:p>
          <a:p>
            <a:pPr lvl="1" indent="-342900">
              <a:buClr>
                <a:srgbClr val="0BD0D9"/>
              </a:buClr>
              <a:buSzPct val="95000"/>
              <a:buFont typeface="Arial" panose="020B0604020202020204" pitchFamily="34" charset="0"/>
              <a:buChar char="•"/>
              <a:defRPr/>
            </a:pPr>
            <a:r>
              <a:rPr lang="en-US" sz="2800" dirty="0">
                <a:solidFill>
                  <a:schemeClr val="accent1"/>
                </a:solidFill>
              </a:rPr>
              <a:t>Pollutant Reduction</a:t>
            </a:r>
          </a:p>
          <a:p>
            <a:pPr marL="628650" lvl="1" indent="-285750">
              <a:buFont typeface="Arial" panose="020B0604020202020204" pitchFamily="34" charset="0"/>
              <a:buChar char="•"/>
              <a:defRPr/>
            </a:pPr>
            <a:r>
              <a:rPr lang="en-US" sz="2000" dirty="0">
                <a:solidFill>
                  <a:schemeClr val="accent5"/>
                </a:solidFill>
              </a:rPr>
              <a:t>Erosion prevention &amp; Sediment trapping</a:t>
            </a:r>
          </a:p>
        </p:txBody>
      </p:sp>
      <p:pic>
        <p:nvPicPr>
          <p:cNvPr id="3" name="Picture 2">
            <a:extLst>
              <a:ext uri="{FF2B5EF4-FFF2-40B4-BE49-F238E27FC236}">
                <a16:creationId xmlns:a16="http://schemas.microsoft.com/office/drawing/2014/main" id="{765E2E76-FBF9-40A6-97E8-438690497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404" y="3675002"/>
            <a:ext cx="3812309" cy="2989567"/>
          </a:xfrm>
          <a:prstGeom prst="rect">
            <a:avLst/>
          </a:prstGeom>
        </p:spPr>
      </p:pic>
      <p:pic>
        <p:nvPicPr>
          <p:cNvPr id="7" name="Picture 6">
            <a:extLst>
              <a:ext uri="{FF2B5EF4-FFF2-40B4-BE49-F238E27FC236}">
                <a16:creationId xmlns:a16="http://schemas.microsoft.com/office/drawing/2014/main" id="{8CD90B31-3699-4217-A66E-9AF1B83C6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837" y="4105074"/>
            <a:ext cx="3251204" cy="2417562"/>
          </a:xfrm>
          <a:prstGeom prst="rect">
            <a:avLst/>
          </a:prstGeom>
        </p:spPr>
      </p:pic>
    </p:spTree>
    <p:extLst>
      <p:ext uri="{BB962C8B-B14F-4D97-AF65-F5344CB8AC3E}">
        <p14:creationId xmlns:p14="http://schemas.microsoft.com/office/powerpoint/2010/main" val="4132034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Riffle/ Pool Sequence</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Stream Restoration</a:t>
            </a:r>
          </a:p>
        </p:txBody>
      </p:sp>
      <p:pic>
        <p:nvPicPr>
          <p:cNvPr id="5" name="Picture 2" descr="I:\5519 - Howard County\30 - Windflower Monitoring Yr 1\Photos\2014-05-07 and 05-08\P5060231.JPG">
            <a:extLst>
              <a:ext uri="{FF2B5EF4-FFF2-40B4-BE49-F238E27FC236}">
                <a16:creationId xmlns:a16="http://schemas.microsoft.com/office/drawing/2014/main" id="{4CF9FF9F-93B1-4EC9-9B34-4E00F274D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01581"/>
            <a:ext cx="6858000" cy="51435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77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DD7290-D117-4AED-A983-E5A41928275D}"/>
              </a:ext>
            </a:extLst>
          </p:cNvPr>
          <p:cNvSpPr>
            <a:spLocks noGrp="1"/>
          </p:cNvSpPr>
          <p:nvPr>
            <p:ph type="title"/>
          </p:nvPr>
        </p:nvSpPr>
        <p:spPr>
          <a:xfrm>
            <a:off x="1140620" y="463551"/>
            <a:ext cx="6259607" cy="1230596"/>
          </a:xfrm>
        </p:spPr>
        <p:txBody>
          <a:bodyPr/>
          <a:lstStyle/>
          <a:p>
            <a:r>
              <a:rPr lang="en-US" dirty="0"/>
              <a:t>Agenda</a:t>
            </a:r>
          </a:p>
        </p:txBody>
      </p:sp>
      <p:sp>
        <p:nvSpPr>
          <p:cNvPr id="6" name="Text Placeholder 5">
            <a:extLst>
              <a:ext uri="{FF2B5EF4-FFF2-40B4-BE49-F238E27FC236}">
                <a16:creationId xmlns:a16="http://schemas.microsoft.com/office/drawing/2014/main" id="{17D10C02-5E46-4A29-8180-935A0BE2B932}"/>
              </a:ext>
            </a:extLst>
          </p:cNvPr>
          <p:cNvSpPr>
            <a:spLocks noGrp="1"/>
          </p:cNvSpPr>
          <p:nvPr>
            <p:ph type="body" sz="quarter" idx="12"/>
          </p:nvPr>
        </p:nvSpPr>
        <p:spPr/>
        <p:txBody>
          <a:bodyPr/>
          <a:lstStyle/>
          <a:p>
            <a:r>
              <a:rPr lang="en-US" dirty="0"/>
              <a:t>History</a:t>
            </a:r>
          </a:p>
        </p:txBody>
      </p:sp>
      <p:pic>
        <p:nvPicPr>
          <p:cNvPr id="8" name="Picture 2">
            <a:extLst>
              <a:ext uri="{FF2B5EF4-FFF2-40B4-BE49-F238E27FC236}">
                <a16:creationId xmlns:a16="http://schemas.microsoft.com/office/drawing/2014/main" id="{2CC8CD13-D9F1-4BDC-9EF7-54C48C3A6C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29"/>
          <a:stretch/>
        </p:blipFill>
        <p:spPr bwMode="auto">
          <a:xfrm>
            <a:off x="815305" y="1078849"/>
            <a:ext cx="8328695" cy="536957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2E3FB2A9-3A07-4DDD-B34F-720394F38E92}"/>
              </a:ext>
            </a:extLst>
          </p:cNvPr>
          <p:cNvSpPr txBox="1">
            <a:spLocks/>
          </p:cNvSpPr>
          <p:nvPr/>
        </p:nvSpPr>
        <p:spPr>
          <a:xfrm>
            <a:off x="1140622" y="1078849"/>
            <a:ext cx="4186290" cy="2759504"/>
          </a:xfrm>
          <a:prstGeom prst="rect">
            <a:avLst/>
          </a:prstGeom>
          <a:solidFill>
            <a:schemeClr val="bg1">
              <a:alpha val="56000"/>
            </a:schemeClr>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Project Background</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New Stream Design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to Expect</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Questions</a:t>
            </a:r>
          </a:p>
        </p:txBody>
      </p:sp>
    </p:spTree>
    <p:extLst>
      <p:ext uri="{BB962C8B-B14F-4D97-AF65-F5344CB8AC3E}">
        <p14:creationId xmlns:p14="http://schemas.microsoft.com/office/powerpoint/2010/main" val="2417624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Step Pool System</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Stream Restoration</a:t>
            </a:r>
          </a:p>
        </p:txBody>
      </p:sp>
      <p:pic>
        <p:nvPicPr>
          <p:cNvPr id="7" name="Picture 2" descr="I:\5519 - Howard County\10 - Tuscany Construction\Photos\2014-05-05\P5040184.JPG">
            <a:extLst>
              <a:ext uri="{FF2B5EF4-FFF2-40B4-BE49-F238E27FC236}">
                <a16:creationId xmlns:a16="http://schemas.microsoft.com/office/drawing/2014/main" id="{937B471C-1BCE-4354-8ADE-B60288D10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619" y="1092345"/>
            <a:ext cx="6858000" cy="51435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64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Cross Vane</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Stream Restoration</a:t>
            </a:r>
          </a:p>
        </p:txBody>
      </p:sp>
      <p:pic>
        <p:nvPicPr>
          <p:cNvPr id="7" name="Picture 7">
            <a:extLst>
              <a:ext uri="{FF2B5EF4-FFF2-40B4-BE49-F238E27FC236}">
                <a16:creationId xmlns:a16="http://schemas.microsoft.com/office/drawing/2014/main" id="{A0871355-B5BC-4259-B488-168CA83AE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45117" y="1092344"/>
            <a:ext cx="6853766" cy="514032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90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Rock Sill</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Stream Restoration</a:t>
            </a:r>
          </a:p>
          <a:p>
            <a:endParaRPr lang="en-US" dirty="0"/>
          </a:p>
        </p:txBody>
      </p:sp>
      <p:pic>
        <p:nvPicPr>
          <p:cNvPr id="5" name="Picture 6" descr="Wildland Hydrology Consultants">
            <a:extLst>
              <a:ext uri="{FF2B5EF4-FFF2-40B4-BE49-F238E27FC236}">
                <a16:creationId xmlns:a16="http://schemas.microsoft.com/office/drawing/2014/main" id="{E8BF9E05-8FAB-4CC3-8363-93A118AB3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619" y="1115218"/>
            <a:ext cx="6988664" cy="462756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906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Constructed Riffle</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Stream Restoration</a:t>
            </a:r>
          </a:p>
        </p:txBody>
      </p:sp>
      <p:pic>
        <p:nvPicPr>
          <p:cNvPr id="5" name="Picture 7">
            <a:extLst>
              <a:ext uri="{FF2B5EF4-FFF2-40B4-BE49-F238E27FC236}">
                <a16:creationId xmlns:a16="http://schemas.microsoft.com/office/drawing/2014/main" id="{2DDDC282-8FAF-408B-B8CE-11CCB0DC4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43000" y="1376506"/>
            <a:ext cx="6858000" cy="45720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302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138904"/>
            <a:ext cx="7609097" cy="864879"/>
          </a:xfrm>
        </p:spPr>
        <p:txBody>
          <a:bodyPr>
            <a:normAutofit/>
          </a:bodyPr>
          <a:lstStyle/>
          <a:p>
            <a:r>
              <a:rPr lang="en-US" dirty="0"/>
              <a:t>Stream Restoration Design</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Design</a:t>
            </a:r>
          </a:p>
        </p:txBody>
      </p:sp>
      <p:pic>
        <p:nvPicPr>
          <p:cNvPr id="5" name="Picture 4">
            <a:extLst>
              <a:ext uri="{FF2B5EF4-FFF2-40B4-BE49-F238E27FC236}">
                <a16:creationId xmlns:a16="http://schemas.microsoft.com/office/drawing/2014/main" id="{CA2974A8-630D-47F1-8748-29F33C258CD9}"/>
              </a:ext>
            </a:extLst>
          </p:cNvPr>
          <p:cNvPicPr>
            <a:picLocks noChangeAspect="1"/>
          </p:cNvPicPr>
          <p:nvPr/>
        </p:nvPicPr>
        <p:blipFill rotWithShape="1">
          <a:blip r:embed="rId3">
            <a:extLst>
              <a:ext uri="{28A0092B-C50C-407E-A947-70E740481C1C}">
                <a14:useLocalDpi xmlns:a14="http://schemas.microsoft.com/office/drawing/2010/main" val="0"/>
              </a:ext>
            </a:extLst>
          </a:blip>
          <a:srcRect l="6274" r="8715"/>
          <a:stretch/>
        </p:blipFill>
        <p:spPr>
          <a:xfrm>
            <a:off x="7099883" y="5118223"/>
            <a:ext cx="2044117" cy="1135112"/>
          </a:xfrm>
          <a:prstGeom prst="rect">
            <a:avLst/>
          </a:prstGeom>
        </p:spPr>
      </p:pic>
      <p:sp>
        <p:nvSpPr>
          <p:cNvPr id="7" name="Text Placeholder 4">
            <a:extLst>
              <a:ext uri="{FF2B5EF4-FFF2-40B4-BE49-F238E27FC236}">
                <a16:creationId xmlns:a16="http://schemas.microsoft.com/office/drawing/2014/main" id="{54B99C62-3EA7-41F6-B1B0-68C1CFC944B1}"/>
              </a:ext>
            </a:extLst>
          </p:cNvPr>
          <p:cNvSpPr txBox="1">
            <a:spLocks/>
          </p:cNvSpPr>
          <p:nvPr/>
        </p:nvSpPr>
        <p:spPr>
          <a:xfrm>
            <a:off x="955256" y="5186172"/>
            <a:ext cx="7516276" cy="1312540"/>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accent5"/>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altLang="en-US" sz="2000" dirty="0"/>
              <a:t>0.13 miles of stream restored on this reach</a:t>
            </a:r>
          </a:p>
          <a:p>
            <a:pPr marL="342900" indent="-342900">
              <a:buFont typeface="Arial" panose="020B0604020202020204" pitchFamily="34" charset="0"/>
              <a:buChar char="•"/>
            </a:pPr>
            <a:r>
              <a:rPr lang="en-US" altLang="en-US" sz="2000" dirty="0"/>
              <a:t>1.13 miles of stream restored on this project</a:t>
            </a:r>
          </a:p>
          <a:p>
            <a:pPr marL="342900" indent="-342900">
              <a:buFont typeface="Arial" panose="020B0604020202020204" pitchFamily="34" charset="0"/>
              <a:buChar char="•"/>
            </a:pPr>
            <a:r>
              <a:rPr lang="en-US" altLang="en-US" sz="2000" dirty="0"/>
              <a:t>Staging Areas will be located within the project limits</a:t>
            </a:r>
          </a:p>
        </p:txBody>
      </p:sp>
      <p:pic>
        <p:nvPicPr>
          <p:cNvPr id="3" name="Picture 2" descr="Map&#10;&#10;Description automatically generated">
            <a:extLst>
              <a:ext uri="{FF2B5EF4-FFF2-40B4-BE49-F238E27FC236}">
                <a16:creationId xmlns:a16="http://schemas.microsoft.com/office/drawing/2014/main" id="{295174CC-6DFF-459C-AED8-5B06DE9997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794" y="696147"/>
            <a:ext cx="7609097" cy="4435645"/>
          </a:xfrm>
          <a:prstGeom prst="rect">
            <a:avLst/>
          </a:prstGeom>
        </p:spPr>
      </p:pic>
      <p:cxnSp>
        <p:nvCxnSpPr>
          <p:cNvPr id="9" name="Straight Arrow Connector 8">
            <a:extLst>
              <a:ext uri="{FF2B5EF4-FFF2-40B4-BE49-F238E27FC236}">
                <a16:creationId xmlns:a16="http://schemas.microsoft.com/office/drawing/2014/main" id="{7D167053-2725-4524-A3A6-8EED37359187}"/>
              </a:ext>
            </a:extLst>
          </p:cNvPr>
          <p:cNvCxnSpPr>
            <a:cxnSpLocks/>
          </p:cNvCxnSpPr>
          <p:nvPr/>
        </p:nvCxnSpPr>
        <p:spPr>
          <a:xfrm flipH="1">
            <a:off x="2290618" y="1923527"/>
            <a:ext cx="1176940" cy="104443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0F9B06F-FD52-4EC2-9947-0BA690110BFE}"/>
              </a:ext>
            </a:extLst>
          </p:cNvPr>
          <p:cNvSpPr txBox="1"/>
          <p:nvPr/>
        </p:nvSpPr>
        <p:spPr>
          <a:xfrm>
            <a:off x="3411677" y="1421408"/>
            <a:ext cx="1018973" cy="707886"/>
          </a:xfrm>
          <a:prstGeom prst="rect">
            <a:avLst/>
          </a:prstGeom>
          <a:solidFill>
            <a:schemeClr val="bg1">
              <a:alpha val="70000"/>
            </a:schemeClr>
          </a:solidFill>
        </p:spPr>
        <p:txBody>
          <a:bodyPr wrap="square" rtlCol="0">
            <a:spAutoFit/>
          </a:bodyPr>
          <a:lstStyle/>
          <a:p>
            <a:r>
              <a:rPr lang="en-US" sz="2000" dirty="0"/>
              <a:t>ACCESS PATH</a:t>
            </a:r>
          </a:p>
        </p:txBody>
      </p:sp>
      <p:sp>
        <p:nvSpPr>
          <p:cNvPr id="12" name="TextBox 11">
            <a:extLst>
              <a:ext uri="{FF2B5EF4-FFF2-40B4-BE49-F238E27FC236}">
                <a16:creationId xmlns:a16="http://schemas.microsoft.com/office/drawing/2014/main" id="{9C45FA98-4AF4-473F-8179-96C022BED215}"/>
              </a:ext>
            </a:extLst>
          </p:cNvPr>
          <p:cNvSpPr txBox="1"/>
          <p:nvPr/>
        </p:nvSpPr>
        <p:spPr>
          <a:xfrm>
            <a:off x="5606473" y="4756066"/>
            <a:ext cx="3080418" cy="307777"/>
          </a:xfrm>
          <a:prstGeom prst="rect">
            <a:avLst/>
          </a:prstGeom>
          <a:solidFill>
            <a:schemeClr val="bg1">
              <a:alpha val="70000"/>
            </a:schemeClr>
          </a:solidFill>
          <a:ln>
            <a:solidFill>
              <a:schemeClr val="tx1"/>
            </a:solidFill>
          </a:ln>
        </p:spPr>
        <p:txBody>
          <a:bodyPr wrap="square" rtlCol="0">
            <a:spAutoFit/>
          </a:bodyPr>
          <a:lstStyle/>
          <a:p>
            <a:r>
              <a:rPr lang="en-US" sz="1400" dirty="0"/>
              <a:t>        STREAM RESTORATION TECHNIQUE</a:t>
            </a:r>
          </a:p>
        </p:txBody>
      </p:sp>
      <p:pic>
        <p:nvPicPr>
          <p:cNvPr id="11" name="Picture 10" descr="Map&#10;&#10;Description automatically generated">
            <a:extLst>
              <a:ext uri="{FF2B5EF4-FFF2-40B4-BE49-F238E27FC236}">
                <a16:creationId xmlns:a16="http://schemas.microsoft.com/office/drawing/2014/main" id="{3BD1B773-5D7B-4CDF-A887-33386CF3F9F4}"/>
              </a:ext>
            </a:extLst>
          </p:cNvPr>
          <p:cNvPicPr>
            <a:picLocks noChangeAspect="1"/>
          </p:cNvPicPr>
          <p:nvPr/>
        </p:nvPicPr>
        <p:blipFill rotWithShape="1">
          <a:blip r:embed="rId4">
            <a:extLst>
              <a:ext uri="{28A0092B-C50C-407E-A947-70E740481C1C}">
                <a14:useLocalDpi xmlns:a14="http://schemas.microsoft.com/office/drawing/2010/main" val="0"/>
              </a:ext>
            </a:extLst>
          </a:blip>
          <a:srcRect l="32509" t="62713" r="64628" b="31360"/>
          <a:stretch/>
        </p:blipFill>
        <p:spPr>
          <a:xfrm>
            <a:off x="5717310" y="4778626"/>
            <a:ext cx="217876" cy="262889"/>
          </a:xfrm>
          <a:prstGeom prst="rect">
            <a:avLst/>
          </a:prstGeom>
        </p:spPr>
      </p:pic>
      <p:sp>
        <p:nvSpPr>
          <p:cNvPr id="13" name="Title 3">
            <a:extLst>
              <a:ext uri="{FF2B5EF4-FFF2-40B4-BE49-F238E27FC236}">
                <a16:creationId xmlns:a16="http://schemas.microsoft.com/office/drawing/2014/main" id="{E5C937D4-55C5-4C66-8980-0D98BF78901F}"/>
              </a:ext>
            </a:extLst>
          </p:cNvPr>
          <p:cNvSpPr txBox="1">
            <a:spLocks/>
          </p:cNvSpPr>
          <p:nvPr/>
        </p:nvSpPr>
        <p:spPr>
          <a:xfrm>
            <a:off x="907631" y="6348254"/>
            <a:ext cx="8328694" cy="370842"/>
          </a:xfrm>
          <a:prstGeom prst="rect">
            <a:avLst/>
          </a:prstGeom>
        </p:spPr>
        <p:txBody>
          <a:bodyPr>
            <a:normAutofit fontScale="92500"/>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fontAlgn="auto">
              <a:spcAft>
                <a:spcPts val="0"/>
              </a:spcAft>
            </a:pPr>
            <a:r>
              <a:rPr lang="en-US" sz="1800" b="1" dirty="0">
                <a:solidFill>
                  <a:srgbClr val="F35523"/>
                </a:solidFill>
              </a:rPr>
              <a:t>Design Board Website Link: </a:t>
            </a:r>
            <a:r>
              <a:rPr lang="en-US" sz="1300" dirty="0">
                <a:solidFill>
                  <a:schemeClr val="tx1"/>
                </a:solidFill>
              </a:rPr>
              <a:t>https://www.montgomerycountymd.gov/water/restoration/grosvenor-luxmanor-stream.html</a:t>
            </a:r>
          </a:p>
        </p:txBody>
      </p:sp>
    </p:spTree>
    <p:extLst>
      <p:ext uri="{BB962C8B-B14F-4D97-AF65-F5344CB8AC3E}">
        <p14:creationId xmlns:p14="http://schemas.microsoft.com/office/powerpoint/2010/main" val="216241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Stream Restoration Design (</a:t>
            </a:r>
            <a:r>
              <a:rPr lang="en-US" dirty="0" err="1"/>
              <a:t>Penbrooke</a:t>
            </a:r>
            <a:r>
              <a:rPr lang="en-US" dirty="0"/>
              <a:t>)</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Design</a:t>
            </a:r>
          </a:p>
          <a:p>
            <a:endParaRPr lang="en-US" dirty="0"/>
          </a:p>
        </p:txBody>
      </p:sp>
      <p:sp>
        <p:nvSpPr>
          <p:cNvPr id="5" name="Text Placeholder 4">
            <a:extLst>
              <a:ext uri="{FF2B5EF4-FFF2-40B4-BE49-F238E27FC236}">
                <a16:creationId xmlns:a16="http://schemas.microsoft.com/office/drawing/2014/main" id="{9D69877A-54ED-438C-89B2-52AFA8CEFD4B}"/>
              </a:ext>
            </a:extLst>
          </p:cNvPr>
          <p:cNvSpPr txBox="1">
            <a:spLocks/>
          </p:cNvSpPr>
          <p:nvPr/>
        </p:nvSpPr>
        <p:spPr>
          <a:xfrm>
            <a:off x="1052129" y="5472932"/>
            <a:ext cx="7511844" cy="119163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accent5"/>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altLang="en-US" sz="2000" dirty="0"/>
              <a:t>0.03 miles of stream restored on this reach</a:t>
            </a:r>
          </a:p>
          <a:p>
            <a:pPr marL="342900" indent="-342900">
              <a:buFont typeface="Arial" panose="020B0604020202020204" pitchFamily="34" charset="0"/>
              <a:buChar char="•"/>
            </a:pPr>
            <a:r>
              <a:rPr lang="en-US" altLang="en-US" sz="2000" dirty="0"/>
              <a:t>1.13 miles of stream restored on this project</a:t>
            </a:r>
          </a:p>
          <a:p>
            <a:pPr marL="342900" indent="-342900">
              <a:buFont typeface="Arial" panose="020B0604020202020204" pitchFamily="34" charset="0"/>
              <a:buChar char="•"/>
            </a:pPr>
            <a:r>
              <a:rPr lang="en-US" altLang="en-US" sz="2000" dirty="0"/>
              <a:t>Staging Areas will be located within the project limits</a:t>
            </a:r>
          </a:p>
        </p:txBody>
      </p:sp>
      <p:pic>
        <p:nvPicPr>
          <p:cNvPr id="3" name="Picture 2" descr="Map&#10;&#10;Description automatically generated">
            <a:extLst>
              <a:ext uri="{FF2B5EF4-FFF2-40B4-BE49-F238E27FC236}">
                <a16:creationId xmlns:a16="http://schemas.microsoft.com/office/drawing/2014/main" id="{25104E41-F9C2-4D17-B52B-B2CEB416A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297" y="886690"/>
            <a:ext cx="6547406" cy="4512309"/>
          </a:xfrm>
          <a:prstGeom prst="rect">
            <a:avLst/>
          </a:prstGeom>
        </p:spPr>
      </p:pic>
      <p:cxnSp>
        <p:nvCxnSpPr>
          <p:cNvPr id="7" name="Straight Arrow Connector 6">
            <a:extLst>
              <a:ext uri="{FF2B5EF4-FFF2-40B4-BE49-F238E27FC236}">
                <a16:creationId xmlns:a16="http://schemas.microsoft.com/office/drawing/2014/main" id="{F88FABDB-E2BD-4C4D-A8EB-5ED6214C849E}"/>
              </a:ext>
            </a:extLst>
          </p:cNvPr>
          <p:cNvCxnSpPr>
            <a:cxnSpLocks/>
          </p:cNvCxnSpPr>
          <p:nvPr/>
        </p:nvCxnSpPr>
        <p:spPr>
          <a:xfrm flipH="1">
            <a:off x="5615709" y="1961120"/>
            <a:ext cx="1158379" cy="1807316"/>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17DAA57-0D16-4A2A-A4CC-6F6023D44FE6}"/>
              </a:ext>
            </a:extLst>
          </p:cNvPr>
          <p:cNvSpPr txBox="1"/>
          <p:nvPr/>
        </p:nvSpPr>
        <p:spPr>
          <a:xfrm>
            <a:off x="6718207" y="1459001"/>
            <a:ext cx="1018973" cy="707886"/>
          </a:xfrm>
          <a:prstGeom prst="rect">
            <a:avLst/>
          </a:prstGeom>
          <a:solidFill>
            <a:schemeClr val="bg1">
              <a:alpha val="70000"/>
            </a:schemeClr>
          </a:solidFill>
        </p:spPr>
        <p:txBody>
          <a:bodyPr wrap="square" rtlCol="0">
            <a:spAutoFit/>
          </a:bodyPr>
          <a:lstStyle/>
          <a:p>
            <a:r>
              <a:rPr lang="en-US" sz="2000" dirty="0"/>
              <a:t>ACCESS PATH</a:t>
            </a:r>
          </a:p>
        </p:txBody>
      </p:sp>
      <p:sp>
        <p:nvSpPr>
          <p:cNvPr id="9" name="TextBox 8">
            <a:extLst>
              <a:ext uri="{FF2B5EF4-FFF2-40B4-BE49-F238E27FC236}">
                <a16:creationId xmlns:a16="http://schemas.microsoft.com/office/drawing/2014/main" id="{C26C251E-0877-42DB-8A04-984B955E24D4}"/>
              </a:ext>
            </a:extLst>
          </p:cNvPr>
          <p:cNvSpPr txBox="1"/>
          <p:nvPr/>
        </p:nvSpPr>
        <p:spPr>
          <a:xfrm>
            <a:off x="4765285" y="5091222"/>
            <a:ext cx="3080418" cy="307777"/>
          </a:xfrm>
          <a:prstGeom prst="rect">
            <a:avLst/>
          </a:prstGeom>
          <a:solidFill>
            <a:schemeClr val="bg1">
              <a:alpha val="70000"/>
            </a:schemeClr>
          </a:solidFill>
          <a:ln>
            <a:solidFill>
              <a:schemeClr val="tx1"/>
            </a:solidFill>
          </a:ln>
        </p:spPr>
        <p:txBody>
          <a:bodyPr wrap="square" rtlCol="0">
            <a:spAutoFit/>
          </a:bodyPr>
          <a:lstStyle/>
          <a:p>
            <a:r>
              <a:rPr lang="en-US" sz="1400" dirty="0"/>
              <a:t>        STREAM RESTORATION TECHNIQUE</a:t>
            </a:r>
          </a:p>
        </p:txBody>
      </p:sp>
      <p:pic>
        <p:nvPicPr>
          <p:cNvPr id="10" name="Picture 9" descr="Map&#10;&#10;Description automatically generated">
            <a:extLst>
              <a:ext uri="{FF2B5EF4-FFF2-40B4-BE49-F238E27FC236}">
                <a16:creationId xmlns:a16="http://schemas.microsoft.com/office/drawing/2014/main" id="{2A21498A-627D-4024-850E-DDCB85F8E564}"/>
              </a:ext>
            </a:extLst>
          </p:cNvPr>
          <p:cNvPicPr>
            <a:picLocks noChangeAspect="1"/>
          </p:cNvPicPr>
          <p:nvPr/>
        </p:nvPicPr>
        <p:blipFill rotWithShape="1">
          <a:blip r:embed="rId4">
            <a:extLst>
              <a:ext uri="{28A0092B-C50C-407E-A947-70E740481C1C}">
                <a14:useLocalDpi xmlns:a14="http://schemas.microsoft.com/office/drawing/2010/main" val="0"/>
              </a:ext>
            </a:extLst>
          </a:blip>
          <a:srcRect l="32509" t="62713" r="64628" b="31360"/>
          <a:stretch/>
        </p:blipFill>
        <p:spPr>
          <a:xfrm>
            <a:off x="4876122" y="5113782"/>
            <a:ext cx="217876" cy="262889"/>
          </a:xfrm>
          <a:prstGeom prst="rect">
            <a:avLst/>
          </a:prstGeom>
        </p:spPr>
      </p:pic>
      <p:pic>
        <p:nvPicPr>
          <p:cNvPr id="11" name="Picture 10">
            <a:extLst>
              <a:ext uri="{FF2B5EF4-FFF2-40B4-BE49-F238E27FC236}">
                <a16:creationId xmlns:a16="http://schemas.microsoft.com/office/drawing/2014/main" id="{55580F82-37EE-470E-BF5C-E1C19F28AC5F}"/>
              </a:ext>
            </a:extLst>
          </p:cNvPr>
          <p:cNvPicPr>
            <a:picLocks noChangeAspect="1"/>
          </p:cNvPicPr>
          <p:nvPr/>
        </p:nvPicPr>
        <p:blipFill rotWithShape="1">
          <a:blip r:embed="rId5">
            <a:extLst>
              <a:ext uri="{28A0092B-C50C-407E-A947-70E740481C1C}">
                <a14:useLocalDpi xmlns:a14="http://schemas.microsoft.com/office/drawing/2010/main" val="0"/>
              </a:ext>
            </a:extLst>
          </a:blip>
          <a:srcRect l="6274" r="8715"/>
          <a:stretch/>
        </p:blipFill>
        <p:spPr>
          <a:xfrm>
            <a:off x="7008288" y="5432329"/>
            <a:ext cx="2044117" cy="1135112"/>
          </a:xfrm>
          <a:prstGeom prst="rect">
            <a:avLst/>
          </a:prstGeom>
        </p:spPr>
      </p:pic>
    </p:spTree>
    <p:extLst>
      <p:ext uri="{BB962C8B-B14F-4D97-AF65-F5344CB8AC3E}">
        <p14:creationId xmlns:p14="http://schemas.microsoft.com/office/powerpoint/2010/main" val="335475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DB290741-6FDA-4207-B554-D0F176A8A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47" y="931675"/>
            <a:ext cx="7908440" cy="4610144"/>
          </a:xfrm>
          <a:prstGeom prst="rect">
            <a:avLst/>
          </a:prstGeom>
        </p:spPr>
      </p:pic>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Construction Access (GL01-03)</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Design</a:t>
            </a:r>
          </a:p>
        </p:txBody>
      </p:sp>
      <p:sp>
        <p:nvSpPr>
          <p:cNvPr id="8" name="Left-Right-Up Arrow 1">
            <a:extLst>
              <a:ext uri="{FF2B5EF4-FFF2-40B4-BE49-F238E27FC236}">
                <a16:creationId xmlns:a16="http://schemas.microsoft.com/office/drawing/2014/main" id="{CDD34870-E519-4820-A45F-B2D20CF17248}"/>
              </a:ext>
            </a:extLst>
          </p:cNvPr>
          <p:cNvSpPr/>
          <p:nvPr/>
        </p:nvSpPr>
        <p:spPr>
          <a:xfrm rot="17641929">
            <a:off x="1416314" y="2847561"/>
            <a:ext cx="531813" cy="207963"/>
          </a:xfrm>
          <a:prstGeom prst="leftRigh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9" name="Straight Arrow Connector 8">
            <a:extLst>
              <a:ext uri="{FF2B5EF4-FFF2-40B4-BE49-F238E27FC236}">
                <a16:creationId xmlns:a16="http://schemas.microsoft.com/office/drawing/2014/main" id="{F6687789-9601-4785-A138-BF84C25C0BDA}"/>
              </a:ext>
            </a:extLst>
          </p:cNvPr>
          <p:cNvCxnSpPr>
            <a:cxnSpLocks/>
          </p:cNvCxnSpPr>
          <p:nvPr/>
        </p:nvCxnSpPr>
        <p:spPr>
          <a:xfrm flipH="1">
            <a:off x="2009776" y="2666339"/>
            <a:ext cx="1504949" cy="36261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E70700B-3AEA-4C6E-BE55-E7C75F324CB7}"/>
              </a:ext>
            </a:extLst>
          </p:cNvPr>
          <p:cNvSpPr txBox="1"/>
          <p:nvPr/>
        </p:nvSpPr>
        <p:spPr>
          <a:xfrm>
            <a:off x="3514725" y="1958453"/>
            <a:ext cx="1018973" cy="707886"/>
          </a:xfrm>
          <a:prstGeom prst="rect">
            <a:avLst/>
          </a:prstGeom>
          <a:solidFill>
            <a:schemeClr val="bg1">
              <a:alpha val="70000"/>
            </a:schemeClr>
          </a:solidFill>
        </p:spPr>
        <p:txBody>
          <a:bodyPr wrap="square" rtlCol="0">
            <a:spAutoFit/>
          </a:bodyPr>
          <a:lstStyle/>
          <a:p>
            <a:r>
              <a:rPr lang="en-US" sz="2000" dirty="0"/>
              <a:t>ACCESS PATH</a:t>
            </a:r>
          </a:p>
        </p:txBody>
      </p:sp>
    </p:spTree>
    <p:extLst>
      <p:ext uri="{BB962C8B-B14F-4D97-AF65-F5344CB8AC3E}">
        <p14:creationId xmlns:p14="http://schemas.microsoft.com/office/powerpoint/2010/main" val="2320532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EA959828-C704-46ED-9B3D-4DE7061BE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296" y="1589107"/>
            <a:ext cx="6834393" cy="4710093"/>
          </a:xfrm>
          <a:prstGeom prst="rect">
            <a:avLst/>
          </a:prstGeom>
        </p:spPr>
      </p:pic>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Construction Access (</a:t>
            </a:r>
            <a:r>
              <a:rPr lang="en-US" dirty="0" err="1"/>
              <a:t>Penbrooke</a:t>
            </a:r>
            <a:r>
              <a:rPr lang="en-US" dirty="0"/>
              <a:t>)</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Design</a:t>
            </a:r>
          </a:p>
        </p:txBody>
      </p:sp>
      <p:sp>
        <p:nvSpPr>
          <p:cNvPr id="10" name="Left-Right-Up Arrow 1">
            <a:extLst>
              <a:ext uri="{FF2B5EF4-FFF2-40B4-BE49-F238E27FC236}">
                <a16:creationId xmlns:a16="http://schemas.microsoft.com/office/drawing/2014/main" id="{FED12530-6FE3-42D9-9928-7B5405B6326B}"/>
              </a:ext>
            </a:extLst>
          </p:cNvPr>
          <p:cNvSpPr/>
          <p:nvPr/>
        </p:nvSpPr>
        <p:spPr>
          <a:xfrm rot="6577002">
            <a:off x="6575929" y="5216791"/>
            <a:ext cx="682425" cy="366614"/>
          </a:xfrm>
          <a:prstGeom prst="leftRigh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81EAD3E6-54CB-4E85-8A36-48A9AD0A31B6}"/>
              </a:ext>
            </a:extLst>
          </p:cNvPr>
          <p:cNvSpPr/>
          <p:nvPr/>
        </p:nvSpPr>
        <p:spPr>
          <a:xfrm>
            <a:off x="1140620" y="917029"/>
            <a:ext cx="7546272" cy="646331"/>
          </a:xfrm>
          <a:prstGeom prst="rect">
            <a:avLst/>
          </a:prstGeom>
        </p:spPr>
        <p:txBody>
          <a:bodyPr wrap="square">
            <a:spAutoFit/>
          </a:bodyPr>
          <a:lstStyle/>
          <a:p>
            <a:pPr marL="285750" indent="-285750">
              <a:buFont typeface="Arial" panose="020B0604020202020204" pitchFamily="34" charset="0"/>
              <a:buChar char="•"/>
            </a:pPr>
            <a:r>
              <a:rPr lang="en-US" dirty="0">
                <a:solidFill>
                  <a:schemeClr val="accent5"/>
                </a:solidFill>
              </a:rPr>
              <a:t>Pedestrian sidewalk access will be closed in this construction area but will be safely routed across the road at existing crossings with signage.</a:t>
            </a:r>
            <a:endParaRPr lang="en-US" dirty="0"/>
          </a:p>
        </p:txBody>
      </p:sp>
      <p:pic>
        <p:nvPicPr>
          <p:cNvPr id="9" name="Picture 8">
            <a:extLst>
              <a:ext uri="{FF2B5EF4-FFF2-40B4-BE49-F238E27FC236}">
                <a16:creationId xmlns:a16="http://schemas.microsoft.com/office/drawing/2014/main" id="{5EBEF5E7-5AAA-4BD8-A880-9C2F3C8A44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765" y="5327028"/>
            <a:ext cx="1931988" cy="912038"/>
          </a:xfrm>
          <a:prstGeom prst="rect">
            <a:avLst/>
          </a:prstGeom>
        </p:spPr>
      </p:pic>
      <p:sp>
        <p:nvSpPr>
          <p:cNvPr id="2" name="Rectangle 1">
            <a:extLst>
              <a:ext uri="{FF2B5EF4-FFF2-40B4-BE49-F238E27FC236}">
                <a16:creationId xmlns:a16="http://schemas.microsoft.com/office/drawing/2014/main" id="{A54BD642-1075-4317-827C-3C0518A7345A}"/>
              </a:ext>
            </a:extLst>
          </p:cNvPr>
          <p:cNvSpPr/>
          <p:nvPr/>
        </p:nvSpPr>
        <p:spPr>
          <a:xfrm rot="1589251">
            <a:off x="7241215" y="1609926"/>
            <a:ext cx="203197" cy="3638148"/>
          </a:xfrm>
          <a:prstGeom prst="rect">
            <a:avLst/>
          </a:prstGeom>
          <a:noFill/>
          <a:ln w="38100">
            <a:solidFill>
              <a:srgbClr val="F355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Rectangle 10">
            <a:extLst>
              <a:ext uri="{FF2B5EF4-FFF2-40B4-BE49-F238E27FC236}">
                <a16:creationId xmlns:a16="http://schemas.microsoft.com/office/drawing/2014/main" id="{58BA1426-B837-44DA-A397-C4BE8F1F6581}"/>
              </a:ext>
            </a:extLst>
          </p:cNvPr>
          <p:cNvSpPr/>
          <p:nvPr/>
        </p:nvSpPr>
        <p:spPr>
          <a:xfrm rot="1215603">
            <a:off x="6097180" y="5328897"/>
            <a:ext cx="199316" cy="1055171"/>
          </a:xfrm>
          <a:prstGeom prst="rect">
            <a:avLst/>
          </a:prstGeom>
          <a:noFill/>
          <a:ln w="38100">
            <a:solidFill>
              <a:srgbClr val="F355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3" name="Straight Arrow Connector 12">
            <a:extLst>
              <a:ext uri="{FF2B5EF4-FFF2-40B4-BE49-F238E27FC236}">
                <a16:creationId xmlns:a16="http://schemas.microsoft.com/office/drawing/2014/main" id="{147FC98F-3725-47F3-961C-328980FAA1DD}"/>
              </a:ext>
            </a:extLst>
          </p:cNvPr>
          <p:cNvCxnSpPr>
            <a:cxnSpLocks/>
            <a:stCxn id="14" idx="3"/>
          </p:cNvCxnSpPr>
          <p:nvPr/>
        </p:nvCxnSpPr>
        <p:spPr>
          <a:xfrm>
            <a:off x="7235244" y="2124235"/>
            <a:ext cx="523301" cy="267983"/>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533EC98-951A-4086-A4D6-DA312FF2A066}"/>
              </a:ext>
            </a:extLst>
          </p:cNvPr>
          <p:cNvSpPr txBox="1"/>
          <p:nvPr/>
        </p:nvSpPr>
        <p:spPr>
          <a:xfrm>
            <a:off x="5950071" y="1770292"/>
            <a:ext cx="1285173" cy="707886"/>
          </a:xfrm>
          <a:prstGeom prst="rect">
            <a:avLst/>
          </a:prstGeom>
          <a:solidFill>
            <a:schemeClr val="bg1">
              <a:alpha val="70000"/>
            </a:schemeClr>
          </a:solidFill>
        </p:spPr>
        <p:txBody>
          <a:bodyPr wrap="square" rtlCol="0">
            <a:spAutoFit/>
          </a:bodyPr>
          <a:lstStyle/>
          <a:p>
            <a:r>
              <a:rPr lang="en-US" sz="2000" dirty="0"/>
              <a:t>Sidewalk Closure</a:t>
            </a:r>
          </a:p>
        </p:txBody>
      </p:sp>
      <p:cxnSp>
        <p:nvCxnSpPr>
          <p:cNvPr id="15" name="Straight Arrow Connector 14">
            <a:extLst>
              <a:ext uri="{FF2B5EF4-FFF2-40B4-BE49-F238E27FC236}">
                <a16:creationId xmlns:a16="http://schemas.microsoft.com/office/drawing/2014/main" id="{7B241D4E-3E49-41EF-B8E0-6041394D2B20}"/>
              </a:ext>
            </a:extLst>
          </p:cNvPr>
          <p:cNvCxnSpPr>
            <a:cxnSpLocks/>
            <a:stCxn id="16" idx="3"/>
          </p:cNvCxnSpPr>
          <p:nvPr/>
        </p:nvCxnSpPr>
        <p:spPr>
          <a:xfrm>
            <a:off x="5080916" y="5588523"/>
            <a:ext cx="952034" cy="516713"/>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405C3CA-A05D-413E-8619-3ABDC00BEA7C}"/>
              </a:ext>
            </a:extLst>
          </p:cNvPr>
          <p:cNvSpPr txBox="1"/>
          <p:nvPr/>
        </p:nvSpPr>
        <p:spPr>
          <a:xfrm>
            <a:off x="3795743" y="5234580"/>
            <a:ext cx="1285173" cy="707886"/>
          </a:xfrm>
          <a:prstGeom prst="rect">
            <a:avLst/>
          </a:prstGeom>
          <a:solidFill>
            <a:schemeClr val="bg1">
              <a:alpha val="70000"/>
            </a:schemeClr>
          </a:solidFill>
        </p:spPr>
        <p:txBody>
          <a:bodyPr wrap="square" rtlCol="0">
            <a:spAutoFit/>
          </a:bodyPr>
          <a:lstStyle/>
          <a:p>
            <a:r>
              <a:rPr lang="en-US" sz="2000" dirty="0"/>
              <a:t>Sidewalk Closure</a:t>
            </a:r>
          </a:p>
        </p:txBody>
      </p:sp>
    </p:spTree>
    <p:extLst>
      <p:ext uri="{BB962C8B-B14F-4D97-AF65-F5344CB8AC3E}">
        <p14:creationId xmlns:p14="http://schemas.microsoft.com/office/powerpoint/2010/main" val="2847490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Tree Impacts (GL01-03)</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Design</a:t>
            </a:r>
          </a:p>
        </p:txBody>
      </p:sp>
      <p:pic>
        <p:nvPicPr>
          <p:cNvPr id="9" name="Picture 8">
            <a:extLst>
              <a:ext uri="{FF2B5EF4-FFF2-40B4-BE49-F238E27FC236}">
                <a16:creationId xmlns:a16="http://schemas.microsoft.com/office/drawing/2014/main" id="{6908C6BB-2125-4565-94C0-64ACCA87E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096" y="5280680"/>
            <a:ext cx="2275096" cy="1074010"/>
          </a:xfrm>
          <a:prstGeom prst="rect">
            <a:avLst/>
          </a:prstGeom>
        </p:spPr>
      </p:pic>
      <p:pic>
        <p:nvPicPr>
          <p:cNvPr id="3" name="Picture 2">
            <a:extLst>
              <a:ext uri="{FF2B5EF4-FFF2-40B4-BE49-F238E27FC236}">
                <a16:creationId xmlns:a16="http://schemas.microsoft.com/office/drawing/2014/main" id="{7ED322D3-B61D-4067-A940-08834538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619" y="5395126"/>
            <a:ext cx="4345277" cy="870763"/>
          </a:xfrm>
          <a:prstGeom prst="rect">
            <a:avLst/>
          </a:prstGeom>
        </p:spPr>
      </p:pic>
      <p:sp>
        <p:nvSpPr>
          <p:cNvPr id="11" name="Rectangle 10">
            <a:extLst>
              <a:ext uri="{FF2B5EF4-FFF2-40B4-BE49-F238E27FC236}">
                <a16:creationId xmlns:a16="http://schemas.microsoft.com/office/drawing/2014/main" id="{806D6DA6-B7D2-4AC1-82F9-F72F8FF1837D}"/>
              </a:ext>
            </a:extLst>
          </p:cNvPr>
          <p:cNvSpPr/>
          <p:nvPr/>
        </p:nvSpPr>
        <p:spPr>
          <a:xfrm>
            <a:off x="933157" y="6302475"/>
            <a:ext cx="7920332" cy="369332"/>
          </a:xfrm>
          <a:prstGeom prst="rect">
            <a:avLst/>
          </a:prstGeom>
        </p:spPr>
        <p:txBody>
          <a:bodyPr wrap="square">
            <a:spAutoFit/>
          </a:bodyPr>
          <a:lstStyle/>
          <a:p>
            <a:r>
              <a:rPr lang="en-US" dirty="0"/>
              <a:t>Additional Bankside Trees (Yellow) To Be Removed – majority eroded at roots  </a:t>
            </a:r>
          </a:p>
        </p:txBody>
      </p:sp>
      <p:pic>
        <p:nvPicPr>
          <p:cNvPr id="13" name="Picture 12" descr="Map&#10;&#10;Description automatically generated">
            <a:extLst>
              <a:ext uri="{FF2B5EF4-FFF2-40B4-BE49-F238E27FC236}">
                <a16:creationId xmlns:a16="http://schemas.microsoft.com/office/drawing/2014/main" id="{0CC579E7-CCE9-4ABD-9DC9-7B9EABE5B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778" y="900558"/>
            <a:ext cx="7451089" cy="4343536"/>
          </a:xfrm>
          <a:prstGeom prst="rect">
            <a:avLst/>
          </a:prstGeom>
        </p:spPr>
      </p:pic>
    </p:spTree>
    <p:extLst>
      <p:ext uri="{BB962C8B-B14F-4D97-AF65-F5344CB8AC3E}">
        <p14:creationId xmlns:p14="http://schemas.microsoft.com/office/powerpoint/2010/main" val="379095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id="{1324F2FB-E964-4D13-8412-CBECFEEAE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295" y="871269"/>
            <a:ext cx="6834393" cy="4710093"/>
          </a:xfrm>
          <a:prstGeom prst="rect">
            <a:avLst/>
          </a:prstGeom>
        </p:spPr>
      </p:pic>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50144" y="211865"/>
            <a:ext cx="7609097" cy="632924"/>
          </a:xfrm>
        </p:spPr>
        <p:txBody>
          <a:bodyPr>
            <a:normAutofit/>
          </a:bodyPr>
          <a:lstStyle/>
          <a:p>
            <a:r>
              <a:rPr lang="en-US" dirty="0"/>
              <a:t>Tree Impacts (</a:t>
            </a:r>
            <a:r>
              <a:rPr lang="en-US" dirty="0" err="1"/>
              <a:t>Penbrooke</a:t>
            </a:r>
            <a:r>
              <a:rPr lang="en-US" dirty="0"/>
              <a:t>)</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Design</a:t>
            </a:r>
          </a:p>
        </p:txBody>
      </p:sp>
      <p:pic>
        <p:nvPicPr>
          <p:cNvPr id="3" name="Picture 2">
            <a:extLst>
              <a:ext uri="{FF2B5EF4-FFF2-40B4-BE49-F238E27FC236}">
                <a16:creationId xmlns:a16="http://schemas.microsoft.com/office/drawing/2014/main" id="{1419C091-A6ED-4DE9-9FE3-AA5F91192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6641" y="5651373"/>
            <a:ext cx="4335386" cy="651102"/>
          </a:xfrm>
          <a:prstGeom prst="rect">
            <a:avLst/>
          </a:prstGeom>
        </p:spPr>
      </p:pic>
      <p:pic>
        <p:nvPicPr>
          <p:cNvPr id="7" name="Picture 6">
            <a:extLst>
              <a:ext uri="{FF2B5EF4-FFF2-40B4-BE49-F238E27FC236}">
                <a16:creationId xmlns:a16="http://schemas.microsoft.com/office/drawing/2014/main" id="{0104E695-E21D-4D16-B757-34F07B4F4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4479" y="1028897"/>
            <a:ext cx="2275096" cy="1074010"/>
          </a:xfrm>
          <a:prstGeom prst="rect">
            <a:avLst/>
          </a:prstGeom>
        </p:spPr>
      </p:pic>
      <p:sp>
        <p:nvSpPr>
          <p:cNvPr id="8" name="Rectangle 7">
            <a:extLst>
              <a:ext uri="{FF2B5EF4-FFF2-40B4-BE49-F238E27FC236}">
                <a16:creationId xmlns:a16="http://schemas.microsoft.com/office/drawing/2014/main" id="{76C4A620-8B2C-40E1-8D4C-843491E10331}"/>
              </a:ext>
            </a:extLst>
          </p:cNvPr>
          <p:cNvSpPr/>
          <p:nvPr/>
        </p:nvSpPr>
        <p:spPr>
          <a:xfrm>
            <a:off x="933157" y="6302475"/>
            <a:ext cx="7920332" cy="369332"/>
          </a:xfrm>
          <a:prstGeom prst="rect">
            <a:avLst/>
          </a:prstGeom>
        </p:spPr>
        <p:txBody>
          <a:bodyPr wrap="square">
            <a:spAutoFit/>
          </a:bodyPr>
          <a:lstStyle/>
          <a:p>
            <a:r>
              <a:rPr lang="en-US" dirty="0"/>
              <a:t>Additional Bankside Trees (Yellow) To Be Removed – majority eroded at roots  </a:t>
            </a:r>
          </a:p>
        </p:txBody>
      </p:sp>
    </p:spTree>
    <p:extLst>
      <p:ext uri="{BB962C8B-B14F-4D97-AF65-F5344CB8AC3E}">
        <p14:creationId xmlns:p14="http://schemas.microsoft.com/office/powerpoint/2010/main" val="799330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AC4F39F-FEB7-4D77-B300-0EA4453D0EE8}"/>
              </a:ext>
            </a:extLst>
          </p:cNvPr>
          <p:cNvPicPr>
            <a:picLocks noChangeAspect="1"/>
          </p:cNvPicPr>
          <p:nvPr/>
        </p:nvPicPr>
        <p:blipFill rotWithShape="1">
          <a:blip r:embed="rId3">
            <a:extLst>
              <a:ext uri="{28A0092B-C50C-407E-A947-70E740481C1C}">
                <a14:useLocalDpi xmlns:a14="http://schemas.microsoft.com/office/drawing/2010/main" val="0"/>
              </a:ext>
            </a:extLst>
          </a:blip>
          <a:srcRect l="17002" r="4510"/>
          <a:stretch/>
        </p:blipFill>
        <p:spPr>
          <a:xfrm>
            <a:off x="815306" y="728138"/>
            <a:ext cx="8328694" cy="5936428"/>
          </a:xfrm>
          <a:prstGeom prst="rect">
            <a:avLst/>
          </a:prstGeom>
        </p:spPr>
      </p:pic>
      <p:sp>
        <p:nvSpPr>
          <p:cNvPr id="4" name="Title 3">
            <a:extLst>
              <a:ext uri="{FF2B5EF4-FFF2-40B4-BE49-F238E27FC236}">
                <a16:creationId xmlns:a16="http://schemas.microsoft.com/office/drawing/2014/main" id="{DFDD7290-D117-4AED-A983-E5A41928275D}"/>
              </a:ext>
            </a:extLst>
          </p:cNvPr>
          <p:cNvSpPr>
            <a:spLocks noGrp="1"/>
          </p:cNvSpPr>
          <p:nvPr>
            <p:ph type="title"/>
          </p:nvPr>
        </p:nvSpPr>
        <p:spPr>
          <a:xfrm>
            <a:off x="1140622" y="193434"/>
            <a:ext cx="7346155" cy="1500715"/>
          </a:xfrm>
        </p:spPr>
        <p:txBody>
          <a:bodyPr/>
          <a:lstStyle/>
          <a:p>
            <a:pPr algn="ctr"/>
            <a:r>
              <a:rPr lang="en-US" dirty="0"/>
              <a:t>Grosvenor Tributary – Rock Creek</a:t>
            </a:r>
          </a:p>
        </p:txBody>
      </p:sp>
      <p:sp>
        <p:nvSpPr>
          <p:cNvPr id="6" name="Text Placeholder 5">
            <a:extLst>
              <a:ext uri="{FF2B5EF4-FFF2-40B4-BE49-F238E27FC236}">
                <a16:creationId xmlns:a16="http://schemas.microsoft.com/office/drawing/2014/main" id="{17D10C02-5E46-4A29-8180-935A0BE2B932}"/>
              </a:ext>
            </a:extLst>
          </p:cNvPr>
          <p:cNvSpPr>
            <a:spLocks noGrp="1"/>
          </p:cNvSpPr>
          <p:nvPr>
            <p:ph type="body" sz="quarter" idx="12"/>
          </p:nvPr>
        </p:nvSpPr>
        <p:spPr/>
        <p:txBody>
          <a:bodyPr/>
          <a:lstStyle/>
          <a:p>
            <a:r>
              <a:rPr lang="en-US" dirty="0"/>
              <a:t>History</a:t>
            </a:r>
          </a:p>
        </p:txBody>
      </p:sp>
      <p:sp>
        <p:nvSpPr>
          <p:cNvPr id="8" name="TextBox 7">
            <a:extLst>
              <a:ext uri="{FF2B5EF4-FFF2-40B4-BE49-F238E27FC236}">
                <a16:creationId xmlns:a16="http://schemas.microsoft.com/office/drawing/2014/main" id="{9CF63C38-91E9-496C-BA01-903BF52B8C90}"/>
              </a:ext>
            </a:extLst>
          </p:cNvPr>
          <p:cNvSpPr txBox="1"/>
          <p:nvPr/>
        </p:nvSpPr>
        <p:spPr>
          <a:xfrm>
            <a:off x="6694841" y="2664145"/>
            <a:ext cx="1258330" cy="1200329"/>
          </a:xfrm>
          <a:prstGeom prst="rect">
            <a:avLst/>
          </a:prstGeom>
          <a:solidFill>
            <a:schemeClr val="bg1">
              <a:alpha val="45000"/>
            </a:schemeClr>
          </a:solidFill>
        </p:spPr>
        <p:txBody>
          <a:bodyPr wrap="square" rtlCol="0">
            <a:spAutoFit/>
          </a:bodyPr>
          <a:lstStyle/>
          <a:p>
            <a:r>
              <a:rPr lang="en-US" sz="3600" dirty="0">
                <a:solidFill>
                  <a:srgbClr val="006BA6"/>
                </a:solidFill>
              </a:rPr>
              <a:t>Rock Creek</a:t>
            </a:r>
          </a:p>
        </p:txBody>
      </p:sp>
      <p:sp>
        <p:nvSpPr>
          <p:cNvPr id="9" name="TextBox 8">
            <a:extLst>
              <a:ext uri="{FF2B5EF4-FFF2-40B4-BE49-F238E27FC236}">
                <a16:creationId xmlns:a16="http://schemas.microsoft.com/office/drawing/2014/main" id="{ABBC855D-1533-4E88-8E8D-3193B8BC9429}"/>
              </a:ext>
            </a:extLst>
          </p:cNvPr>
          <p:cNvSpPr txBox="1"/>
          <p:nvPr/>
        </p:nvSpPr>
        <p:spPr>
          <a:xfrm>
            <a:off x="1001054" y="3531840"/>
            <a:ext cx="596767" cy="369332"/>
          </a:xfrm>
          <a:prstGeom prst="rect">
            <a:avLst/>
          </a:prstGeom>
          <a:solidFill>
            <a:schemeClr val="bg1">
              <a:alpha val="56000"/>
            </a:schemeClr>
          </a:solidFill>
        </p:spPr>
        <p:txBody>
          <a:bodyPr wrap="square" rtlCol="0">
            <a:spAutoFit/>
          </a:bodyPr>
          <a:lstStyle>
            <a:defPPr>
              <a:defRPr lang="en-US"/>
            </a:defPPr>
          </a:lstStyle>
          <a:p>
            <a:r>
              <a:rPr lang="en-US" dirty="0"/>
              <a:t>270</a:t>
            </a:r>
          </a:p>
        </p:txBody>
      </p:sp>
      <p:sp>
        <p:nvSpPr>
          <p:cNvPr id="11" name="TextBox 10">
            <a:extLst>
              <a:ext uri="{FF2B5EF4-FFF2-40B4-BE49-F238E27FC236}">
                <a16:creationId xmlns:a16="http://schemas.microsoft.com/office/drawing/2014/main" id="{12DF8D68-BDFC-4629-BEED-A95A0E796024}"/>
              </a:ext>
            </a:extLst>
          </p:cNvPr>
          <p:cNvSpPr txBox="1"/>
          <p:nvPr/>
        </p:nvSpPr>
        <p:spPr>
          <a:xfrm>
            <a:off x="4382886" y="836547"/>
            <a:ext cx="596767" cy="369332"/>
          </a:xfrm>
          <a:prstGeom prst="rect">
            <a:avLst/>
          </a:prstGeom>
          <a:solidFill>
            <a:schemeClr val="bg1">
              <a:alpha val="56000"/>
            </a:schemeClr>
          </a:solidFill>
        </p:spPr>
        <p:txBody>
          <a:bodyPr wrap="square" rtlCol="0">
            <a:spAutoFit/>
          </a:bodyPr>
          <a:lstStyle/>
          <a:p>
            <a:r>
              <a:rPr lang="en-US" dirty="0"/>
              <a:t>355</a:t>
            </a:r>
          </a:p>
        </p:txBody>
      </p:sp>
      <p:sp>
        <p:nvSpPr>
          <p:cNvPr id="12" name="TextBox 11">
            <a:extLst>
              <a:ext uri="{FF2B5EF4-FFF2-40B4-BE49-F238E27FC236}">
                <a16:creationId xmlns:a16="http://schemas.microsoft.com/office/drawing/2014/main" id="{9FB61939-F498-45CF-A9A1-DE60D238304E}"/>
              </a:ext>
            </a:extLst>
          </p:cNvPr>
          <p:cNvSpPr txBox="1"/>
          <p:nvPr/>
        </p:nvSpPr>
        <p:spPr>
          <a:xfrm>
            <a:off x="2720690" y="836547"/>
            <a:ext cx="596767" cy="369332"/>
          </a:xfrm>
          <a:prstGeom prst="rect">
            <a:avLst/>
          </a:prstGeom>
          <a:solidFill>
            <a:schemeClr val="bg1">
              <a:alpha val="56000"/>
            </a:schemeClr>
          </a:solidFill>
        </p:spPr>
        <p:txBody>
          <a:bodyPr wrap="square" rtlCol="0">
            <a:spAutoFit/>
          </a:bodyPr>
          <a:lstStyle>
            <a:defPPr>
              <a:defRPr lang="en-US"/>
            </a:defPPr>
          </a:lstStyle>
          <a:p>
            <a:r>
              <a:rPr lang="en-US" dirty="0"/>
              <a:t>187</a:t>
            </a:r>
          </a:p>
        </p:txBody>
      </p:sp>
      <p:sp>
        <p:nvSpPr>
          <p:cNvPr id="13" name="TextBox 12">
            <a:extLst>
              <a:ext uri="{FF2B5EF4-FFF2-40B4-BE49-F238E27FC236}">
                <a16:creationId xmlns:a16="http://schemas.microsoft.com/office/drawing/2014/main" id="{46399281-5F37-4E8C-A662-39BD4D34E58D}"/>
              </a:ext>
            </a:extLst>
          </p:cNvPr>
          <p:cNvSpPr txBox="1"/>
          <p:nvPr/>
        </p:nvSpPr>
        <p:spPr>
          <a:xfrm rot="996298">
            <a:off x="837221" y="2615588"/>
            <a:ext cx="1590025" cy="369332"/>
          </a:xfrm>
          <a:prstGeom prst="rect">
            <a:avLst/>
          </a:prstGeom>
          <a:solidFill>
            <a:schemeClr val="bg1">
              <a:alpha val="44000"/>
            </a:schemeClr>
          </a:solidFill>
        </p:spPr>
        <p:txBody>
          <a:bodyPr wrap="square" rtlCol="0">
            <a:spAutoFit/>
          </a:bodyPr>
          <a:lstStyle>
            <a:defPPr>
              <a:defRPr lang="en-US"/>
            </a:defPPr>
          </a:lstStyle>
          <a:p>
            <a:r>
              <a:rPr lang="en-US" dirty="0"/>
              <a:t>Tuckerman Ln</a:t>
            </a:r>
          </a:p>
        </p:txBody>
      </p:sp>
      <p:sp>
        <p:nvSpPr>
          <p:cNvPr id="14" name="Oval 13">
            <a:extLst>
              <a:ext uri="{FF2B5EF4-FFF2-40B4-BE49-F238E27FC236}">
                <a16:creationId xmlns:a16="http://schemas.microsoft.com/office/drawing/2014/main" id="{59551692-406A-4F70-BE58-B747ECA0199D}"/>
              </a:ext>
            </a:extLst>
          </p:cNvPr>
          <p:cNvSpPr/>
          <p:nvPr/>
        </p:nvSpPr>
        <p:spPr>
          <a:xfrm>
            <a:off x="3138147" y="2348653"/>
            <a:ext cx="1067585" cy="748637"/>
          </a:xfrm>
          <a:prstGeom prst="ellipse">
            <a:avLst/>
          </a:prstGeom>
          <a:noFill/>
          <a:ln w="44450">
            <a:solidFill>
              <a:srgbClr val="3DD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9">
            <a:extLst>
              <a:ext uri="{FF2B5EF4-FFF2-40B4-BE49-F238E27FC236}">
                <a16:creationId xmlns:a16="http://schemas.microsoft.com/office/drawing/2014/main" id="{AC426E05-C5FB-453A-9D59-FE690C86FADF}"/>
              </a:ext>
            </a:extLst>
          </p:cNvPr>
          <p:cNvSpPr/>
          <p:nvPr/>
        </p:nvSpPr>
        <p:spPr>
          <a:xfrm>
            <a:off x="6230983" y="5535024"/>
            <a:ext cx="2815998" cy="102785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Drainage Area: 1,116 acres</a:t>
            </a:r>
          </a:p>
          <a:p>
            <a:pPr algn="ctr">
              <a:defRPr/>
            </a:pPr>
            <a:r>
              <a:rPr lang="en-US" dirty="0"/>
              <a:t>Impervious Cover: 40.0 %</a:t>
            </a:r>
          </a:p>
        </p:txBody>
      </p:sp>
    </p:spTree>
    <p:extLst>
      <p:ext uri="{BB962C8B-B14F-4D97-AF65-F5344CB8AC3E}">
        <p14:creationId xmlns:p14="http://schemas.microsoft.com/office/powerpoint/2010/main" val="2121154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Landscape Planting</a:t>
            </a:r>
          </a:p>
        </p:txBody>
      </p:sp>
      <p:pic>
        <p:nvPicPr>
          <p:cNvPr id="11" name="Picture 10">
            <a:extLst>
              <a:ext uri="{FF2B5EF4-FFF2-40B4-BE49-F238E27FC236}">
                <a16:creationId xmlns:a16="http://schemas.microsoft.com/office/drawing/2014/main" id="{61CCA2CA-8BB4-49B0-9D36-02A79C9F1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208" y="5176614"/>
            <a:ext cx="2125401" cy="1355206"/>
          </a:xfrm>
          <a:prstGeom prst="rect">
            <a:avLst/>
          </a:prstGeom>
        </p:spPr>
      </p:pic>
      <p:pic>
        <p:nvPicPr>
          <p:cNvPr id="5" name="Picture 4" descr="Map&#10;&#10;Description automatically generated">
            <a:extLst>
              <a:ext uri="{FF2B5EF4-FFF2-40B4-BE49-F238E27FC236}">
                <a16:creationId xmlns:a16="http://schemas.microsoft.com/office/drawing/2014/main" id="{8ADAD3FD-440A-4448-8EAB-EEC799A75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932" y="1003783"/>
            <a:ext cx="7685677" cy="4128152"/>
          </a:xfrm>
          <a:prstGeom prst="rect">
            <a:avLst/>
          </a:prstGeom>
        </p:spPr>
      </p:pic>
    </p:spTree>
    <p:extLst>
      <p:ext uri="{BB962C8B-B14F-4D97-AF65-F5344CB8AC3E}">
        <p14:creationId xmlns:p14="http://schemas.microsoft.com/office/powerpoint/2010/main" val="236064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Landscape Planting (</a:t>
            </a:r>
            <a:r>
              <a:rPr lang="en-US" dirty="0" err="1"/>
              <a:t>Penbrooke</a:t>
            </a:r>
            <a:r>
              <a:rPr lang="en-US" dirty="0"/>
              <a:t>)</a:t>
            </a:r>
          </a:p>
        </p:txBody>
      </p:sp>
      <p:pic>
        <p:nvPicPr>
          <p:cNvPr id="10" name="Picture 9">
            <a:extLst>
              <a:ext uri="{FF2B5EF4-FFF2-40B4-BE49-F238E27FC236}">
                <a16:creationId xmlns:a16="http://schemas.microsoft.com/office/drawing/2014/main" id="{DC2AB229-8726-45C8-A8AA-CDD6CAA7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525" y="5116209"/>
            <a:ext cx="2294799" cy="1463219"/>
          </a:xfrm>
          <a:prstGeom prst="rect">
            <a:avLst/>
          </a:prstGeom>
        </p:spPr>
      </p:pic>
      <p:pic>
        <p:nvPicPr>
          <p:cNvPr id="5" name="Picture 4" descr="Diagram&#10;&#10;Description automatically generated">
            <a:extLst>
              <a:ext uri="{FF2B5EF4-FFF2-40B4-BE49-F238E27FC236}">
                <a16:creationId xmlns:a16="http://schemas.microsoft.com/office/drawing/2014/main" id="{953FDA53-671F-4CAF-97CD-62F953377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138" y="1010181"/>
            <a:ext cx="6033186" cy="4032987"/>
          </a:xfrm>
          <a:prstGeom prst="rect">
            <a:avLst/>
          </a:prstGeom>
        </p:spPr>
      </p:pic>
    </p:spTree>
    <p:extLst>
      <p:ext uri="{BB962C8B-B14F-4D97-AF65-F5344CB8AC3E}">
        <p14:creationId xmlns:p14="http://schemas.microsoft.com/office/powerpoint/2010/main" val="2065792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Proposed Plantings</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Native Landscaping</a:t>
            </a:r>
          </a:p>
        </p:txBody>
      </p:sp>
      <p:graphicFrame>
        <p:nvGraphicFramePr>
          <p:cNvPr id="5" name="Object 2">
            <a:extLst>
              <a:ext uri="{FF2B5EF4-FFF2-40B4-BE49-F238E27FC236}">
                <a16:creationId xmlns:a16="http://schemas.microsoft.com/office/drawing/2014/main" id="{96732F9D-FDF0-4867-8639-36F179499E66}"/>
              </a:ext>
            </a:extLst>
          </p:cNvPr>
          <p:cNvGraphicFramePr>
            <a:graphicFrameLocks noChangeAspect="1"/>
          </p:cNvGraphicFramePr>
          <p:nvPr/>
        </p:nvGraphicFramePr>
        <p:xfrm>
          <a:off x="6249236" y="545326"/>
          <a:ext cx="2742650" cy="3298748"/>
        </p:xfrm>
        <a:graphic>
          <a:graphicData uri="http://schemas.openxmlformats.org/presentationml/2006/ole">
            <mc:AlternateContent xmlns:mc="http://schemas.openxmlformats.org/markup-compatibility/2006">
              <mc:Choice xmlns:v="urn:schemas-microsoft-com:vml" Requires="v">
                <p:oleObj name="Document" r:id="rId3" imgW="5936098" imgH="7151655" progId="Word.Document.12">
                  <p:embed/>
                </p:oleObj>
              </mc:Choice>
              <mc:Fallback>
                <p:oleObj name="Document" r:id="rId3" imgW="5936098" imgH="7151655" progId="Word.Document.12">
                  <p:embed/>
                  <p:pic>
                    <p:nvPicPr>
                      <p:cNvPr id="5" name="Object 2">
                        <a:extLst>
                          <a:ext uri="{FF2B5EF4-FFF2-40B4-BE49-F238E27FC236}">
                            <a16:creationId xmlns:a16="http://schemas.microsoft.com/office/drawing/2014/main" id="{96732F9D-FDF0-4867-8639-36F179499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9236" y="545326"/>
                        <a:ext cx="2742650" cy="3298748"/>
                      </a:xfrm>
                      <a:prstGeom prst="rect">
                        <a:avLst/>
                      </a:prstGeom>
                      <a:noFill/>
                      <a:ln>
                        <a:noFill/>
                      </a:ln>
                    </p:spPr>
                  </p:pic>
                </p:oleObj>
              </mc:Fallback>
            </mc:AlternateContent>
          </a:graphicData>
        </a:graphic>
      </p:graphicFrame>
      <p:grpSp>
        <p:nvGrpSpPr>
          <p:cNvPr id="7" name="Group 10">
            <a:extLst>
              <a:ext uri="{FF2B5EF4-FFF2-40B4-BE49-F238E27FC236}">
                <a16:creationId xmlns:a16="http://schemas.microsoft.com/office/drawing/2014/main" id="{8F64EA8C-D023-4305-9E08-1DE0CBFC7682}"/>
              </a:ext>
            </a:extLst>
          </p:cNvPr>
          <p:cNvGrpSpPr>
            <a:grpSpLocks/>
          </p:cNvGrpSpPr>
          <p:nvPr/>
        </p:nvGrpSpPr>
        <p:grpSpPr bwMode="auto">
          <a:xfrm>
            <a:off x="6627141" y="3647659"/>
            <a:ext cx="2059750" cy="2469031"/>
            <a:chOff x="250825" y="2994688"/>
            <a:chExt cx="2296701" cy="2902875"/>
          </a:xfrm>
        </p:grpSpPr>
        <p:pic>
          <p:nvPicPr>
            <p:cNvPr id="8" name="Picture 1">
              <a:extLst>
                <a:ext uri="{FF2B5EF4-FFF2-40B4-BE49-F238E27FC236}">
                  <a16:creationId xmlns:a16="http://schemas.microsoft.com/office/drawing/2014/main" id="{7F3B3F3B-E7FA-4B2D-B07A-906687F0D7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450867"/>
              <a:ext cx="2296701" cy="24466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A0C6F00-9B15-4904-8A92-F209B560999D}"/>
                </a:ext>
              </a:extLst>
            </p:cNvPr>
            <p:cNvSpPr txBox="1"/>
            <p:nvPr/>
          </p:nvSpPr>
          <p:spPr>
            <a:xfrm>
              <a:off x="757496" y="2994688"/>
              <a:ext cx="1396128" cy="461857"/>
            </a:xfrm>
            <a:prstGeom prst="rect">
              <a:avLst/>
            </a:prstGeom>
            <a:noFill/>
          </p:spPr>
          <p:txBody>
            <a:bodyPr wrap="none">
              <a:spAutoFit/>
            </a:bodyPr>
            <a:lstStyle/>
            <a:p>
              <a:pPr eaLnBrk="1" hangingPunct="1">
                <a:defRPr/>
              </a:pPr>
              <a:r>
                <a:rPr lang="en-US" sz="2400" dirty="0">
                  <a:latin typeface="+mj-lt"/>
                  <a:cs typeface="Arial" charset="0"/>
                </a:rPr>
                <a:t>Sycamore</a:t>
              </a:r>
            </a:p>
          </p:txBody>
        </p:sp>
      </p:grpSp>
      <p:grpSp>
        <p:nvGrpSpPr>
          <p:cNvPr id="11" name="Group 16">
            <a:extLst>
              <a:ext uri="{FF2B5EF4-FFF2-40B4-BE49-F238E27FC236}">
                <a16:creationId xmlns:a16="http://schemas.microsoft.com/office/drawing/2014/main" id="{B5EC2EA8-D540-40CF-85CE-69775465C562}"/>
              </a:ext>
            </a:extLst>
          </p:cNvPr>
          <p:cNvGrpSpPr>
            <a:grpSpLocks/>
          </p:cNvGrpSpPr>
          <p:nvPr/>
        </p:nvGrpSpPr>
        <p:grpSpPr bwMode="auto">
          <a:xfrm>
            <a:off x="1294546" y="3955444"/>
            <a:ext cx="2236381" cy="2224693"/>
            <a:chOff x="1928813" y="3457189"/>
            <a:chExt cx="2492112" cy="2614997"/>
          </a:xfrm>
        </p:grpSpPr>
        <p:pic>
          <p:nvPicPr>
            <p:cNvPr id="12" name="Picture 11" descr="SpicebushLindera-benzoin.jpg">
              <a:extLst>
                <a:ext uri="{FF2B5EF4-FFF2-40B4-BE49-F238E27FC236}">
                  <a16:creationId xmlns:a16="http://schemas.microsoft.com/office/drawing/2014/main" id="{36E4C659-76F1-49B5-8F60-61BA606EDF2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28813" y="3912041"/>
              <a:ext cx="2492112" cy="216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226176F-91D0-4E79-B989-6EAF7BEC9CA7}"/>
                </a:ext>
              </a:extLst>
            </p:cNvPr>
            <p:cNvSpPr txBox="1"/>
            <p:nvPr/>
          </p:nvSpPr>
          <p:spPr>
            <a:xfrm>
              <a:off x="2436759" y="3457189"/>
              <a:ext cx="1520665" cy="461751"/>
            </a:xfrm>
            <a:prstGeom prst="rect">
              <a:avLst/>
            </a:prstGeom>
            <a:noFill/>
          </p:spPr>
          <p:txBody>
            <a:bodyPr wrap="none">
              <a:spAutoFit/>
            </a:bodyPr>
            <a:lstStyle/>
            <a:p>
              <a:pPr eaLnBrk="1" hangingPunct="1">
                <a:defRPr/>
              </a:pPr>
              <a:r>
                <a:rPr lang="en-US" sz="2400" dirty="0">
                  <a:latin typeface="+mj-lt"/>
                  <a:cs typeface="Arial" charset="0"/>
                </a:rPr>
                <a:t>Spice Bush</a:t>
              </a:r>
            </a:p>
          </p:txBody>
        </p:sp>
      </p:grpSp>
      <p:grpSp>
        <p:nvGrpSpPr>
          <p:cNvPr id="14" name="Group 17">
            <a:extLst>
              <a:ext uri="{FF2B5EF4-FFF2-40B4-BE49-F238E27FC236}">
                <a16:creationId xmlns:a16="http://schemas.microsoft.com/office/drawing/2014/main" id="{A6091356-27A2-434B-9E88-143265CA4984}"/>
              </a:ext>
            </a:extLst>
          </p:cNvPr>
          <p:cNvGrpSpPr>
            <a:grpSpLocks/>
          </p:cNvGrpSpPr>
          <p:nvPr/>
        </p:nvGrpSpPr>
        <p:grpSpPr bwMode="auto">
          <a:xfrm>
            <a:off x="988290" y="1399202"/>
            <a:ext cx="2809009" cy="2150447"/>
            <a:chOff x="816675" y="2726994"/>
            <a:chExt cx="3128334" cy="2528818"/>
          </a:xfrm>
        </p:grpSpPr>
        <p:pic>
          <p:nvPicPr>
            <p:cNvPr id="15" name="Picture 14">
              <a:extLst>
                <a:ext uri="{FF2B5EF4-FFF2-40B4-BE49-F238E27FC236}">
                  <a16:creationId xmlns:a16="http://schemas.microsoft.com/office/drawing/2014/main" id="{7CEB919B-D50E-402E-9713-B0617CF620B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6675" y="3169837"/>
              <a:ext cx="3128334"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2ECC34C-D55B-4CF6-AF3B-B3A725D7B4D3}"/>
                </a:ext>
              </a:extLst>
            </p:cNvPr>
            <p:cNvSpPr txBox="1"/>
            <p:nvPr/>
          </p:nvSpPr>
          <p:spPr>
            <a:xfrm>
              <a:off x="1579722" y="2726994"/>
              <a:ext cx="1646659" cy="461950"/>
            </a:xfrm>
            <a:prstGeom prst="rect">
              <a:avLst/>
            </a:prstGeom>
            <a:noFill/>
          </p:spPr>
          <p:txBody>
            <a:bodyPr wrap="none">
              <a:spAutoFit/>
            </a:bodyPr>
            <a:lstStyle/>
            <a:p>
              <a:pPr eaLnBrk="1" hangingPunct="1">
                <a:defRPr/>
              </a:pPr>
              <a:r>
                <a:rPr lang="en-US" sz="2400" dirty="0">
                  <a:latin typeface="+mj-lt"/>
                  <a:cs typeface="Arial" charset="0"/>
                </a:rPr>
                <a:t>Live Staking</a:t>
              </a:r>
            </a:p>
          </p:txBody>
        </p:sp>
      </p:grpSp>
      <p:pic>
        <p:nvPicPr>
          <p:cNvPr id="1026" name="Picture 2" descr="Cornus amomum (Silky dogwood) #58638">
            <a:extLst>
              <a:ext uri="{FF2B5EF4-FFF2-40B4-BE49-F238E27FC236}">
                <a16:creationId xmlns:a16="http://schemas.microsoft.com/office/drawing/2014/main" id="{A69F4445-C1A0-4C2D-870D-6F570A934D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1520" y="2662717"/>
            <a:ext cx="2450306" cy="18377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966FA6-5C7D-42C2-9F99-995178714609}"/>
              </a:ext>
            </a:extLst>
          </p:cNvPr>
          <p:cNvSpPr txBox="1"/>
          <p:nvPr/>
        </p:nvSpPr>
        <p:spPr>
          <a:xfrm>
            <a:off x="4297076" y="2194700"/>
            <a:ext cx="1837939" cy="430887"/>
          </a:xfrm>
          <a:prstGeom prst="rect">
            <a:avLst/>
          </a:prstGeom>
          <a:noFill/>
        </p:spPr>
        <p:txBody>
          <a:bodyPr wrap="none" rtlCol="0">
            <a:spAutoFit/>
          </a:bodyPr>
          <a:lstStyle/>
          <a:p>
            <a:r>
              <a:rPr lang="en-US" sz="2200" dirty="0"/>
              <a:t>Silky dogwood</a:t>
            </a:r>
          </a:p>
        </p:txBody>
      </p:sp>
      <p:pic>
        <p:nvPicPr>
          <p:cNvPr id="9" name="Picture 8">
            <a:extLst>
              <a:ext uri="{FF2B5EF4-FFF2-40B4-BE49-F238E27FC236}">
                <a16:creationId xmlns:a16="http://schemas.microsoft.com/office/drawing/2014/main" id="{8674D598-B3B3-44AF-9325-A80957AF1883}"/>
              </a:ext>
            </a:extLst>
          </p:cNvPr>
          <p:cNvPicPr>
            <a:picLocks noChangeAspect="1"/>
          </p:cNvPicPr>
          <p:nvPr/>
        </p:nvPicPr>
        <p:blipFill rotWithShape="1">
          <a:blip r:embed="rId9">
            <a:extLst>
              <a:ext uri="{28A0092B-C50C-407E-A947-70E740481C1C}">
                <a14:useLocalDpi xmlns:a14="http://schemas.microsoft.com/office/drawing/2010/main" val="0"/>
              </a:ext>
            </a:extLst>
          </a:blip>
          <a:srcRect l="31658" t="29508" r="34066" b="22840"/>
          <a:stretch/>
        </p:blipFill>
        <p:spPr>
          <a:xfrm>
            <a:off x="4010167" y="4543174"/>
            <a:ext cx="2236381" cy="1766235"/>
          </a:xfrm>
          <a:prstGeom prst="rect">
            <a:avLst/>
          </a:prstGeom>
        </p:spPr>
      </p:pic>
    </p:spTree>
    <p:extLst>
      <p:ext uri="{BB962C8B-B14F-4D97-AF65-F5344CB8AC3E}">
        <p14:creationId xmlns:p14="http://schemas.microsoft.com/office/powerpoint/2010/main" val="1124773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Streamside/ Riparian Planting</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Landscaping</a:t>
            </a:r>
          </a:p>
        </p:txBody>
      </p:sp>
      <p:pic>
        <p:nvPicPr>
          <p:cNvPr id="7" name="Picture 2">
            <a:extLst>
              <a:ext uri="{FF2B5EF4-FFF2-40B4-BE49-F238E27FC236}">
                <a16:creationId xmlns:a16="http://schemas.microsoft.com/office/drawing/2014/main" id="{4E7668FE-97C6-4E07-8A93-333C439A1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619" y="2096065"/>
            <a:ext cx="7804478" cy="439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8" name="Text Placeholder 4">
            <a:extLst>
              <a:ext uri="{FF2B5EF4-FFF2-40B4-BE49-F238E27FC236}">
                <a16:creationId xmlns:a16="http://schemas.microsoft.com/office/drawing/2014/main" id="{683DC2B6-AD7D-4617-BD30-0E2AA87BF1D5}"/>
              </a:ext>
            </a:extLst>
          </p:cNvPr>
          <p:cNvSpPr txBox="1">
            <a:spLocks/>
          </p:cNvSpPr>
          <p:nvPr/>
        </p:nvSpPr>
        <p:spPr>
          <a:xfrm>
            <a:off x="1140619" y="1070551"/>
            <a:ext cx="7470818" cy="5310152"/>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accent5"/>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lvl="1" indent="-342900">
              <a:buClr>
                <a:srgbClr val="0BD0D9"/>
              </a:buClr>
              <a:buSzPct val="95000"/>
              <a:buFont typeface="Arial" panose="020B0604020202020204" pitchFamily="34" charset="0"/>
              <a:buChar char="•"/>
              <a:defRPr/>
            </a:pPr>
            <a:r>
              <a:rPr lang="en-US" sz="1800" dirty="0">
                <a:solidFill>
                  <a:schemeClr val="accent5"/>
                </a:solidFill>
              </a:rPr>
              <a:t>Streamside Planting: Steeper slopes right against the stream banks</a:t>
            </a:r>
          </a:p>
          <a:p>
            <a:pPr lvl="1" indent="-342900">
              <a:buClr>
                <a:srgbClr val="0BD0D9"/>
              </a:buClr>
              <a:buSzPct val="95000"/>
              <a:buFont typeface="Arial" panose="020B0604020202020204" pitchFamily="34" charset="0"/>
              <a:buChar char="•"/>
              <a:defRPr/>
            </a:pPr>
            <a:r>
              <a:rPr lang="en-US" sz="1800" dirty="0">
                <a:solidFill>
                  <a:schemeClr val="accent5"/>
                </a:solidFill>
              </a:rPr>
              <a:t>Riparian Planting: Flatter slopes further away from the stream (larger overstory trees/ shrubs)</a:t>
            </a:r>
            <a:endParaRPr lang="en-US" sz="1400" dirty="0">
              <a:solidFill>
                <a:schemeClr val="accent5"/>
              </a:solidFill>
            </a:endParaRPr>
          </a:p>
        </p:txBody>
      </p:sp>
    </p:spTree>
    <p:extLst>
      <p:ext uri="{BB962C8B-B14F-4D97-AF65-F5344CB8AC3E}">
        <p14:creationId xmlns:p14="http://schemas.microsoft.com/office/powerpoint/2010/main" val="1091720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Live Stake Planting</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Landscaping</a:t>
            </a:r>
          </a:p>
        </p:txBody>
      </p:sp>
      <p:sp>
        <p:nvSpPr>
          <p:cNvPr id="8" name="Text Placeholder 4">
            <a:extLst>
              <a:ext uri="{FF2B5EF4-FFF2-40B4-BE49-F238E27FC236}">
                <a16:creationId xmlns:a16="http://schemas.microsoft.com/office/drawing/2014/main" id="{683DC2B6-AD7D-4617-BD30-0E2AA87BF1D5}"/>
              </a:ext>
            </a:extLst>
          </p:cNvPr>
          <p:cNvSpPr txBox="1">
            <a:spLocks/>
          </p:cNvSpPr>
          <p:nvPr/>
        </p:nvSpPr>
        <p:spPr>
          <a:xfrm>
            <a:off x="1140619" y="1070551"/>
            <a:ext cx="7470818" cy="5310152"/>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accent5"/>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lvl="1" indent="-342900">
              <a:buClr>
                <a:srgbClr val="0BD0D9"/>
              </a:buClr>
              <a:buSzPct val="95000"/>
              <a:buFont typeface="Arial" panose="020B0604020202020204" pitchFamily="34" charset="0"/>
              <a:buChar char="•"/>
              <a:defRPr/>
            </a:pPr>
            <a:r>
              <a:rPr lang="en-US" sz="1800" dirty="0">
                <a:solidFill>
                  <a:schemeClr val="accent5"/>
                </a:solidFill>
              </a:rPr>
              <a:t>Live Stake Planting: These plants are placed along the toe of the new stream edge and will remain wet from base-flow.</a:t>
            </a:r>
            <a:endParaRPr lang="en-US" sz="1400" dirty="0">
              <a:solidFill>
                <a:schemeClr val="accent5"/>
              </a:solidFill>
            </a:endParaRPr>
          </a:p>
        </p:txBody>
      </p:sp>
      <p:pic>
        <p:nvPicPr>
          <p:cNvPr id="9" name="Picture 2">
            <a:extLst>
              <a:ext uri="{FF2B5EF4-FFF2-40B4-BE49-F238E27FC236}">
                <a16:creationId xmlns:a16="http://schemas.microsoft.com/office/drawing/2014/main" id="{8FD060A1-55F0-4397-81EC-8B612EFA6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619" y="1784617"/>
            <a:ext cx="5823239" cy="4374449"/>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961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Monitoring</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After Construction</a:t>
            </a:r>
          </a:p>
        </p:txBody>
      </p:sp>
      <p:pic>
        <p:nvPicPr>
          <p:cNvPr id="9" name="Picture 2">
            <a:extLst>
              <a:ext uri="{FF2B5EF4-FFF2-40B4-BE49-F238E27FC236}">
                <a16:creationId xmlns:a16="http://schemas.microsoft.com/office/drawing/2014/main" id="{33A2B16D-6954-4F5B-BF96-BDA35CBAE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619" y="1568940"/>
            <a:ext cx="6248472" cy="45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Rectangle 1">
            <a:extLst>
              <a:ext uri="{FF2B5EF4-FFF2-40B4-BE49-F238E27FC236}">
                <a16:creationId xmlns:a16="http://schemas.microsoft.com/office/drawing/2014/main" id="{49794C44-B004-4397-B601-DFC863AE7CF7}"/>
              </a:ext>
            </a:extLst>
          </p:cNvPr>
          <p:cNvSpPr/>
          <p:nvPr/>
        </p:nvSpPr>
        <p:spPr>
          <a:xfrm>
            <a:off x="1140620" y="917029"/>
            <a:ext cx="7546272" cy="646331"/>
          </a:xfrm>
          <a:prstGeom prst="rect">
            <a:avLst/>
          </a:prstGeom>
        </p:spPr>
        <p:txBody>
          <a:bodyPr wrap="square">
            <a:spAutoFit/>
          </a:bodyPr>
          <a:lstStyle/>
          <a:p>
            <a:pPr marL="285750" indent="-285750">
              <a:buFont typeface="Arial" panose="020B0604020202020204" pitchFamily="34" charset="0"/>
              <a:buChar char="•"/>
            </a:pPr>
            <a:r>
              <a:rPr lang="en-US" dirty="0">
                <a:solidFill>
                  <a:schemeClr val="accent5"/>
                </a:solidFill>
              </a:rPr>
              <a:t>After proposed planting, invasive species will be monitored and managed by Montgomery County for 5 years to support forest establishment.</a:t>
            </a:r>
            <a:endParaRPr lang="en-US" dirty="0"/>
          </a:p>
        </p:txBody>
      </p:sp>
    </p:spTree>
    <p:extLst>
      <p:ext uri="{BB962C8B-B14F-4D97-AF65-F5344CB8AC3E}">
        <p14:creationId xmlns:p14="http://schemas.microsoft.com/office/powerpoint/2010/main" val="2720592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19" y="370859"/>
            <a:ext cx="7609097" cy="632924"/>
          </a:xfrm>
        </p:spPr>
        <p:txBody>
          <a:bodyPr>
            <a:normAutofit/>
          </a:bodyPr>
          <a:lstStyle/>
          <a:p>
            <a:r>
              <a:rPr lang="en-US" dirty="0"/>
              <a:t>Restoration Monitoring</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After Construction</a:t>
            </a:r>
          </a:p>
        </p:txBody>
      </p:sp>
      <p:sp>
        <p:nvSpPr>
          <p:cNvPr id="20" name="Text Placeholder 4">
            <a:extLst>
              <a:ext uri="{FF2B5EF4-FFF2-40B4-BE49-F238E27FC236}">
                <a16:creationId xmlns:a16="http://schemas.microsoft.com/office/drawing/2014/main" id="{44DB9001-BCA2-40FC-998E-ECF688CF60EE}"/>
              </a:ext>
            </a:extLst>
          </p:cNvPr>
          <p:cNvSpPr txBox="1">
            <a:spLocks/>
          </p:cNvSpPr>
          <p:nvPr/>
        </p:nvSpPr>
        <p:spPr>
          <a:xfrm>
            <a:off x="998483" y="1070551"/>
            <a:ext cx="3843258" cy="5310152"/>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accent5"/>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lvl="1" indent="-342900">
              <a:buClr>
                <a:srgbClr val="0BD0D9"/>
              </a:buClr>
              <a:buSzPct val="95000"/>
              <a:buFont typeface="Arial" panose="020B0604020202020204" pitchFamily="34" charset="0"/>
              <a:buChar char="•"/>
              <a:defRPr/>
            </a:pPr>
            <a:r>
              <a:rPr lang="en-US" sz="2400" dirty="0">
                <a:solidFill>
                  <a:schemeClr val="accent5"/>
                </a:solidFill>
              </a:rPr>
              <a:t>Biological Monitoring</a:t>
            </a:r>
          </a:p>
          <a:p>
            <a:pPr marL="0" lvl="1">
              <a:buClr>
                <a:srgbClr val="0BD0D9"/>
              </a:buClr>
              <a:buSzPct val="95000"/>
              <a:defRPr/>
            </a:pPr>
            <a:endParaRPr lang="en-US" sz="2400" dirty="0">
              <a:solidFill>
                <a:schemeClr val="accent5"/>
              </a:solidFill>
            </a:endParaRPr>
          </a:p>
          <a:p>
            <a:pPr lvl="1" indent="-342900">
              <a:buClr>
                <a:srgbClr val="0BD0D9"/>
              </a:buClr>
              <a:buSzPct val="95000"/>
              <a:buFont typeface="Arial" panose="020B0604020202020204" pitchFamily="34" charset="0"/>
              <a:buChar char="•"/>
              <a:defRPr/>
            </a:pPr>
            <a:r>
              <a:rPr lang="en-US" sz="2400" dirty="0">
                <a:solidFill>
                  <a:schemeClr val="accent5"/>
                </a:solidFill>
              </a:rPr>
              <a:t>Stream Cross Sections</a:t>
            </a:r>
          </a:p>
          <a:p>
            <a:pPr marL="0" lvl="1">
              <a:buClr>
                <a:srgbClr val="0BD0D9"/>
              </a:buClr>
              <a:buSzPct val="95000"/>
              <a:defRPr/>
            </a:pPr>
            <a:endParaRPr lang="en-US" sz="2400" dirty="0">
              <a:solidFill>
                <a:schemeClr val="accent5"/>
              </a:solidFill>
            </a:endParaRPr>
          </a:p>
          <a:p>
            <a:pPr lvl="1" indent="-342900">
              <a:buClr>
                <a:srgbClr val="0BD0D9"/>
              </a:buClr>
              <a:buSzPct val="95000"/>
              <a:buFont typeface="Arial" panose="020B0604020202020204" pitchFamily="34" charset="0"/>
              <a:buChar char="•"/>
              <a:defRPr/>
            </a:pPr>
            <a:r>
              <a:rPr lang="en-US" sz="2400" dirty="0">
                <a:solidFill>
                  <a:schemeClr val="accent5"/>
                </a:solidFill>
              </a:rPr>
              <a:t>Stream Restoration Structures</a:t>
            </a:r>
          </a:p>
        </p:txBody>
      </p:sp>
      <p:pic>
        <p:nvPicPr>
          <p:cNvPr id="21" name="Picture 9" descr="C:\Users\dturner\Desktop\Sampling photo.jpg">
            <a:extLst>
              <a:ext uri="{FF2B5EF4-FFF2-40B4-BE49-F238E27FC236}">
                <a16:creationId xmlns:a16="http://schemas.microsoft.com/office/drawing/2014/main" id="{7DD6C9B6-53FD-4E29-81A1-D9B05DF63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313" y="952030"/>
            <a:ext cx="3968324" cy="2977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A picture containing outdoor, grass, tree, plant&#10;&#10;Description automatically generated">
            <a:extLst>
              <a:ext uri="{FF2B5EF4-FFF2-40B4-BE49-F238E27FC236}">
                <a16:creationId xmlns:a16="http://schemas.microsoft.com/office/drawing/2014/main" id="{9703293B-1D84-4C8A-AA1B-EADFF07ABDBA}"/>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20848"/>
          <a:stretch/>
        </p:blipFill>
        <p:spPr>
          <a:xfrm>
            <a:off x="6890864" y="4070068"/>
            <a:ext cx="1974773" cy="2417069"/>
          </a:xfrm>
          <a:prstGeom prst="rect">
            <a:avLst/>
          </a:prstGeom>
        </p:spPr>
      </p:pic>
      <p:pic>
        <p:nvPicPr>
          <p:cNvPr id="8" name="Picture 7" descr="Map&#10;&#10;Description automatically generated">
            <a:extLst>
              <a:ext uri="{FF2B5EF4-FFF2-40B4-BE49-F238E27FC236}">
                <a16:creationId xmlns:a16="http://schemas.microsoft.com/office/drawing/2014/main" id="{BF7C66A0-8372-4AC7-853F-325FE94BD2BA}"/>
              </a:ext>
            </a:extLst>
          </p:cNvPr>
          <p:cNvPicPr>
            <a:picLocks noChangeAspect="1"/>
          </p:cNvPicPr>
          <p:nvPr/>
        </p:nvPicPr>
        <p:blipFill rotWithShape="1">
          <a:blip r:embed="rId5">
            <a:extLst>
              <a:ext uri="{28A0092B-C50C-407E-A947-70E740481C1C}">
                <a14:useLocalDpi xmlns:a14="http://schemas.microsoft.com/office/drawing/2010/main" val="0"/>
              </a:ext>
            </a:extLst>
          </a:blip>
          <a:srcRect r="38590"/>
          <a:stretch/>
        </p:blipFill>
        <p:spPr>
          <a:xfrm>
            <a:off x="2959334" y="3996241"/>
            <a:ext cx="3875958" cy="2564721"/>
          </a:xfrm>
          <a:prstGeom prst="rect">
            <a:avLst/>
          </a:prstGeom>
        </p:spPr>
      </p:pic>
    </p:spTree>
    <p:extLst>
      <p:ext uri="{BB962C8B-B14F-4D97-AF65-F5344CB8AC3E}">
        <p14:creationId xmlns:p14="http://schemas.microsoft.com/office/powerpoint/2010/main" val="1308090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197F02FE-6768-4B45-AEFA-2F82AFCA31A0}"/>
              </a:ext>
            </a:extLst>
          </p:cNvPr>
          <p:cNvSpPr>
            <a:spLocks noGrp="1"/>
          </p:cNvSpPr>
          <p:nvPr>
            <p:ph type="sldNum" sz="quarter" idx="12"/>
          </p:nvPr>
        </p:nvSpPr>
        <p:spPr>
          <a:xfrm>
            <a:off x="8476807" y="5551469"/>
            <a:ext cx="509034" cy="228588"/>
          </a:xfrm>
        </p:spPr>
        <p:txBody>
          <a:bodyPr/>
          <a:lstStyle/>
          <a:p>
            <a:fld id="{B6DEB0E8-1C88-4CB9-9751-1832AC1E7470}" type="slidenum">
              <a:rPr lang="en-US" smtClean="0"/>
              <a:t>37</a:t>
            </a:fld>
            <a:endParaRPr lang="en-US"/>
          </a:p>
        </p:txBody>
      </p:sp>
      <p:pic>
        <p:nvPicPr>
          <p:cNvPr id="5122" name="Picture 2">
            <a:extLst>
              <a:ext uri="{FF2B5EF4-FFF2-40B4-BE49-F238E27FC236}">
                <a16:creationId xmlns:a16="http://schemas.microsoft.com/office/drawing/2014/main" id="{876483F2-B9DE-4475-AA73-D98231584D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7"/>
          <a:stretch/>
        </p:blipFill>
        <p:spPr bwMode="auto">
          <a:xfrm>
            <a:off x="349759" y="857250"/>
            <a:ext cx="6373367" cy="24055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EBF46718-A6EF-4A9C-A73F-5B6932052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0208" y="3107866"/>
            <a:ext cx="6486388" cy="28803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F24DAC2-60CA-43A5-82A9-7CBFBD5ED5A5}"/>
              </a:ext>
            </a:extLst>
          </p:cNvPr>
          <p:cNvSpPr txBox="1"/>
          <p:nvPr/>
        </p:nvSpPr>
        <p:spPr>
          <a:xfrm>
            <a:off x="6385982" y="1900095"/>
            <a:ext cx="2262717" cy="461665"/>
          </a:xfrm>
          <a:prstGeom prst="rect">
            <a:avLst/>
          </a:prstGeom>
          <a:effectLst>
            <a:innerShdw blurRad="63500" dist="50800" dir="18900000">
              <a:prstClr val="black">
                <a:alpha val="50000"/>
              </a:prstClr>
            </a:inn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dirty="0"/>
              <a:t>Stream Before </a:t>
            </a:r>
          </a:p>
        </p:txBody>
      </p:sp>
      <p:sp>
        <p:nvSpPr>
          <p:cNvPr id="3" name="TextBox 2">
            <a:extLst>
              <a:ext uri="{FF2B5EF4-FFF2-40B4-BE49-F238E27FC236}">
                <a16:creationId xmlns:a16="http://schemas.microsoft.com/office/drawing/2014/main" id="{5A3E8504-8B34-4A89-9764-658F083A1139}"/>
              </a:ext>
            </a:extLst>
          </p:cNvPr>
          <p:cNvSpPr txBox="1"/>
          <p:nvPr/>
        </p:nvSpPr>
        <p:spPr>
          <a:xfrm>
            <a:off x="817852" y="4178714"/>
            <a:ext cx="1941723" cy="461665"/>
          </a:xfrm>
          <a:prstGeom prst="rect">
            <a:avLst/>
          </a:prstGeom>
          <a:effectLst>
            <a:innerShdw blurRad="63500" dist="50800" dir="8100000">
              <a:prstClr val="black">
                <a:alpha val="50000"/>
              </a:prstClr>
            </a:inn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a:t>Stream After</a:t>
            </a:r>
          </a:p>
        </p:txBody>
      </p:sp>
      <p:sp>
        <p:nvSpPr>
          <p:cNvPr id="9" name="Title 3">
            <a:extLst>
              <a:ext uri="{FF2B5EF4-FFF2-40B4-BE49-F238E27FC236}">
                <a16:creationId xmlns:a16="http://schemas.microsoft.com/office/drawing/2014/main" id="{D5753A3A-4180-48AB-ABEB-812468AD11A4}"/>
              </a:ext>
            </a:extLst>
          </p:cNvPr>
          <p:cNvSpPr txBox="1">
            <a:spLocks/>
          </p:cNvSpPr>
          <p:nvPr/>
        </p:nvSpPr>
        <p:spPr>
          <a:xfrm>
            <a:off x="1185144" y="236850"/>
            <a:ext cx="7609097" cy="632924"/>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3600" dirty="0">
                <a:solidFill>
                  <a:schemeClr val="tx2"/>
                </a:solidFill>
              </a:rPr>
              <a:t>Hollywood Stream Restoration</a:t>
            </a:r>
          </a:p>
        </p:txBody>
      </p:sp>
    </p:spTree>
    <p:extLst>
      <p:ext uri="{BB962C8B-B14F-4D97-AF65-F5344CB8AC3E}">
        <p14:creationId xmlns:p14="http://schemas.microsoft.com/office/powerpoint/2010/main" val="1697639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FF5523-541B-4F57-BFEE-0A5EA3554BDE}"/>
              </a:ext>
            </a:extLst>
          </p:cNvPr>
          <p:cNvPicPr>
            <a:picLocks noChangeAspect="1"/>
          </p:cNvPicPr>
          <p:nvPr/>
        </p:nvPicPr>
        <p:blipFill rotWithShape="1">
          <a:blip r:embed="rId3">
            <a:extLst>
              <a:ext uri="{28A0092B-C50C-407E-A947-70E740481C1C}">
                <a14:useLocalDpi xmlns:a14="http://schemas.microsoft.com/office/drawing/2010/main" val="0"/>
              </a:ext>
            </a:extLst>
          </a:blip>
          <a:srcRect b="50965"/>
          <a:stretch/>
        </p:blipFill>
        <p:spPr>
          <a:xfrm>
            <a:off x="488888" y="857250"/>
            <a:ext cx="6172200" cy="2421216"/>
          </a:xfrm>
          <a:prstGeom prst="rect">
            <a:avLst/>
          </a:prstGeom>
        </p:spPr>
      </p:pic>
      <p:sp>
        <p:nvSpPr>
          <p:cNvPr id="8" name="Slide Number Placeholder 8">
            <a:extLst>
              <a:ext uri="{FF2B5EF4-FFF2-40B4-BE49-F238E27FC236}">
                <a16:creationId xmlns:a16="http://schemas.microsoft.com/office/drawing/2014/main" id="{197F02FE-6768-4B45-AEFA-2F82AFCA31A0}"/>
              </a:ext>
            </a:extLst>
          </p:cNvPr>
          <p:cNvSpPr>
            <a:spLocks noGrp="1"/>
          </p:cNvSpPr>
          <p:nvPr>
            <p:ph type="sldNum" sz="quarter" idx="12"/>
          </p:nvPr>
        </p:nvSpPr>
        <p:spPr>
          <a:xfrm>
            <a:off x="8476807" y="5551469"/>
            <a:ext cx="509034" cy="228588"/>
          </a:xfrm>
        </p:spPr>
        <p:txBody>
          <a:bodyPr/>
          <a:lstStyle/>
          <a:p>
            <a:fld id="{B6DEB0E8-1C88-4CB9-9751-1832AC1E7470}" type="slidenum">
              <a:rPr lang="en-US" smtClean="0"/>
              <a:t>38</a:t>
            </a:fld>
            <a:endParaRPr lang="en-US"/>
          </a:p>
        </p:txBody>
      </p:sp>
      <p:sp>
        <p:nvSpPr>
          <p:cNvPr id="9" name="Title 3">
            <a:extLst>
              <a:ext uri="{FF2B5EF4-FFF2-40B4-BE49-F238E27FC236}">
                <a16:creationId xmlns:a16="http://schemas.microsoft.com/office/drawing/2014/main" id="{40E0D7F0-FFA1-446C-A664-49534B678E9E}"/>
              </a:ext>
            </a:extLst>
          </p:cNvPr>
          <p:cNvSpPr txBox="1">
            <a:spLocks/>
          </p:cNvSpPr>
          <p:nvPr/>
        </p:nvSpPr>
        <p:spPr>
          <a:xfrm>
            <a:off x="488888" y="236850"/>
            <a:ext cx="8655112" cy="632924"/>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3600" dirty="0">
                <a:solidFill>
                  <a:schemeClr val="tx2"/>
                </a:solidFill>
              </a:rPr>
              <a:t>Woodlawn Stream Restoration</a:t>
            </a:r>
          </a:p>
        </p:txBody>
      </p:sp>
      <p:sp>
        <p:nvSpPr>
          <p:cNvPr id="10" name="TextBox 9">
            <a:extLst>
              <a:ext uri="{FF2B5EF4-FFF2-40B4-BE49-F238E27FC236}">
                <a16:creationId xmlns:a16="http://schemas.microsoft.com/office/drawing/2014/main" id="{771704AF-9A8C-4F01-AD36-4B63C42F6292}"/>
              </a:ext>
            </a:extLst>
          </p:cNvPr>
          <p:cNvSpPr txBox="1"/>
          <p:nvPr/>
        </p:nvSpPr>
        <p:spPr>
          <a:xfrm>
            <a:off x="6464525" y="2111130"/>
            <a:ext cx="2012282" cy="461665"/>
          </a:xfrm>
          <a:prstGeom prst="rect">
            <a:avLst/>
          </a:prstGeom>
          <a:effectLst>
            <a:innerShdw blurRad="63500" dist="50800" dir="18900000">
              <a:prstClr val="black">
                <a:alpha val="50000"/>
              </a:prstClr>
            </a:inn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dirty="0"/>
              <a:t>Stream Before </a:t>
            </a:r>
          </a:p>
        </p:txBody>
      </p:sp>
      <p:pic>
        <p:nvPicPr>
          <p:cNvPr id="12" name="Picture 11">
            <a:extLst>
              <a:ext uri="{FF2B5EF4-FFF2-40B4-BE49-F238E27FC236}">
                <a16:creationId xmlns:a16="http://schemas.microsoft.com/office/drawing/2014/main" id="{50278DB6-C498-4D4E-8B07-20420D720A94}"/>
              </a:ext>
            </a:extLst>
          </p:cNvPr>
          <p:cNvPicPr>
            <a:picLocks noChangeAspect="1"/>
          </p:cNvPicPr>
          <p:nvPr/>
        </p:nvPicPr>
        <p:blipFill rotWithShape="1">
          <a:blip r:embed="rId3">
            <a:extLst>
              <a:ext uri="{28A0092B-C50C-407E-A947-70E740481C1C}">
                <a14:useLocalDpi xmlns:a14="http://schemas.microsoft.com/office/drawing/2010/main" val="0"/>
              </a:ext>
            </a:extLst>
          </a:blip>
          <a:srcRect t="50965"/>
          <a:stretch/>
        </p:blipFill>
        <p:spPr>
          <a:xfrm>
            <a:off x="2973359" y="3721818"/>
            <a:ext cx="6172200" cy="2421216"/>
          </a:xfrm>
          <a:prstGeom prst="rect">
            <a:avLst/>
          </a:prstGeom>
        </p:spPr>
      </p:pic>
      <p:sp>
        <p:nvSpPr>
          <p:cNvPr id="11" name="TextBox 10">
            <a:extLst>
              <a:ext uri="{FF2B5EF4-FFF2-40B4-BE49-F238E27FC236}">
                <a16:creationId xmlns:a16="http://schemas.microsoft.com/office/drawing/2014/main" id="{600E0D05-ED1F-4FFD-AAC0-E281E46A6F7E}"/>
              </a:ext>
            </a:extLst>
          </p:cNvPr>
          <p:cNvSpPr txBox="1"/>
          <p:nvPr/>
        </p:nvSpPr>
        <p:spPr>
          <a:xfrm>
            <a:off x="1213164" y="4747760"/>
            <a:ext cx="1905051" cy="461665"/>
          </a:xfrm>
          <a:prstGeom prst="rect">
            <a:avLst/>
          </a:prstGeom>
          <a:effectLst>
            <a:innerShdw blurRad="63500" dist="50800" dir="8100000">
              <a:prstClr val="black">
                <a:alpha val="50000"/>
              </a:prstClr>
            </a:inn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a:t>Stream After</a:t>
            </a:r>
          </a:p>
        </p:txBody>
      </p:sp>
    </p:spTree>
    <p:extLst>
      <p:ext uri="{BB962C8B-B14F-4D97-AF65-F5344CB8AC3E}">
        <p14:creationId xmlns:p14="http://schemas.microsoft.com/office/powerpoint/2010/main" val="119909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197F02FE-6768-4B45-AEFA-2F82AFCA31A0}"/>
              </a:ext>
            </a:extLst>
          </p:cNvPr>
          <p:cNvSpPr>
            <a:spLocks noGrp="1"/>
          </p:cNvSpPr>
          <p:nvPr>
            <p:ph type="sldNum" sz="quarter" idx="12"/>
          </p:nvPr>
        </p:nvSpPr>
        <p:spPr>
          <a:xfrm>
            <a:off x="8476807" y="5551469"/>
            <a:ext cx="509034" cy="228588"/>
          </a:xfrm>
        </p:spPr>
        <p:txBody>
          <a:bodyPr/>
          <a:lstStyle/>
          <a:p>
            <a:fld id="{B6DEB0E8-1C88-4CB9-9751-1832AC1E7470}" type="slidenum">
              <a:rPr lang="en-US" smtClean="0"/>
              <a:t>39</a:t>
            </a:fld>
            <a:endParaRPr lang="en-US"/>
          </a:p>
        </p:txBody>
      </p:sp>
      <p:pic>
        <p:nvPicPr>
          <p:cNvPr id="9" name="Picture 8" descr="A picture containing tree, outdoor, ground, dirt&#10;&#10;Description automatically generated">
            <a:extLst>
              <a:ext uri="{FF2B5EF4-FFF2-40B4-BE49-F238E27FC236}">
                <a16:creationId xmlns:a16="http://schemas.microsoft.com/office/drawing/2014/main" id="{4528B152-C273-4F6E-A2C6-7E7BAD57335F}"/>
              </a:ext>
            </a:extLst>
          </p:cNvPr>
          <p:cNvPicPr>
            <a:picLocks noChangeAspect="1"/>
          </p:cNvPicPr>
          <p:nvPr/>
        </p:nvPicPr>
        <p:blipFill rotWithShape="1">
          <a:blip r:embed="rId3">
            <a:extLst>
              <a:ext uri="{28A0092B-C50C-407E-A947-70E740481C1C}">
                <a14:useLocalDpi xmlns:a14="http://schemas.microsoft.com/office/drawing/2010/main" val="0"/>
              </a:ext>
            </a:extLst>
          </a:blip>
          <a:srcRect l="713" t="14827" b="8854"/>
          <a:stretch/>
        </p:blipFill>
        <p:spPr>
          <a:xfrm>
            <a:off x="473255" y="934211"/>
            <a:ext cx="4166744" cy="2145887"/>
          </a:xfrm>
          <a:prstGeom prst="rect">
            <a:avLst/>
          </a:prstGeom>
        </p:spPr>
      </p:pic>
      <p:pic>
        <p:nvPicPr>
          <p:cNvPr id="11" name="Picture 10" descr="A picture containing tree, grass, outdoor, ground&#10;&#10;Description automatically generated">
            <a:extLst>
              <a:ext uri="{FF2B5EF4-FFF2-40B4-BE49-F238E27FC236}">
                <a16:creationId xmlns:a16="http://schemas.microsoft.com/office/drawing/2014/main" id="{1BDEB2D5-7AB9-4AF7-8713-E6A198F054A9}"/>
              </a:ext>
            </a:extLst>
          </p:cNvPr>
          <p:cNvPicPr>
            <a:picLocks noChangeAspect="1"/>
          </p:cNvPicPr>
          <p:nvPr/>
        </p:nvPicPr>
        <p:blipFill rotWithShape="1">
          <a:blip r:embed="rId4">
            <a:extLst>
              <a:ext uri="{28A0092B-C50C-407E-A947-70E740481C1C}">
                <a14:useLocalDpi xmlns:a14="http://schemas.microsoft.com/office/drawing/2010/main" val="0"/>
              </a:ext>
            </a:extLst>
          </a:blip>
          <a:srcRect b="16321"/>
          <a:stretch/>
        </p:blipFill>
        <p:spPr>
          <a:xfrm>
            <a:off x="4972525" y="880579"/>
            <a:ext cx="3948749" cy="2213854"/>
          </a:xfrm>
          <a:prstGeom prst="rect">
            <a:avLst/>
          </a:prstGeom>
        </p:spPr>
      </p:pic>
      <p:pic>
        <p:nvPicPr>
          <p:cNvPr id="13" name="Picture 12" descr="A picture containing grass, tree, outdoor, field&#10;&#10;Description automatically generated">
            <a:extLst>
              <a:ext uri="{FF2B5EF4-FFF2-40B4-BE49-F238E27FC236}">
                <a16:creationId xmlns:a16="http://schemas.microsoft.com/office/drawing/2014/main" id="{56EA3F8D-5F65-4852-A7EA-264046158074}"/>
              </a:ext>
            </a:extLst>
          </p:cNvPr>
          <p:cNvPicPr>
            <a:picLocks noChangeAspect="1"/>
          </p:cNvPicPr>
          <p:nvPr/>
        </p:nvPicPr>
        <p:blipFill rotWithShape="1">
          <a:blip r:embed="rId5">
            <a:extLst>
              <a:ext uri="{28A0092B-C50C-407E-A947-70E740481C1C}">
                <a14:useLocalDpi xmlns:a14="http://schemas.microsoft.com/office/drawing/2010/main" val="0"/>
              </a:ext>
            </a:extLst>
          </a:blip>
          <a:srcRect t="11905"/>
          <a:stretch/>
        </p:blipFill>
        <p:spPr>
          <a:xfrm>
            <a:off x="4972525" y="3224784"/>
            <a:ext cx="3944277" cy="2606040"/>
          </a:xfrm>
          <a:prstGeom prst="rect">
            <a:avLst/>
          </a:prstGeom>
        </p:spPr>
      </p:pic>
      <p:pic>
        <p:nvPicPr>
          <p:cNvPr id="3" name="Picture 2">
            <a:extLst>
              <a:ext uri="{FF2B5EF4-FFF2-40B4-BE49-F238E27FC236}">
                <a16:creationId xmlns:a16="http://schemas.microsoft.com/office/drawing/2014/main" id="{EACA1CAB-11ED-4854-A2DA-CEF593C1254A}"/>
              </a:ext>
            </a:extLst>
          </p:cNvPr>
          <p:cNvPicPr>
            <a:picLocks noChangeAspect="1"/>
          </p:cNvPicPr>
          <p:nvPr/>
        </p:nvPicPr>
        <p:blipFill rotWithShape="1">
          <a:blip r:embed="rId6">
            <a:extLst>
              <a:ext uri="{28A0092B-C50C-407E-A947-70E740481C1C}">
                <a14:useLocalDpi xmlns:a14="http://schemas.microsoft.com/office/drawing/2010/main" val="0"/>
              </a:ext>
            </a:extLst>
          </a:blip>
          <a:srcRect b="17151"/>
          <a:stretch/>
        </p:blipFill>
        <p:spPr>
          <a:xfrm>
            <a:off x="473256" y="3239297"/>
            <a:ext cx="4166743" cy="2589062"/>
          </a:xfrm>
          <a:prstGeom prst="rect">
            <a:avLst/>
          </a:prstGeom>
        </p:spPr>
      </p:pic>
      <p:sp>
        <p:nvSpPr>
          <p:cNvPr id="14" name="Title 3">
            <a:extLst>
              <a:ext uri="{FF2B5EF4-FFF2-40B4-BE49-F238E27FC236}">
                <a16:creationId xmlns:a16="http://schemas.microsoft.com/office/drawing/2014/main" id="{39A35614-9454-4903-A8D5-3D3D3CEDD022}"/>
              </a:ext>
            </a:extLst>
          </p:cNvPr>
          <p:cNvSpPr txBox="1">
            <a:spLocks/>
          </p:cNvSpPr>
          <p:nvPr/>
        </p:nvSpPr>
        <p:spPr>
          <a:xfrm>
            <a:off x="488888" y="236850"/>
            <a:ext cx="8655112" cy="632924"/>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3600" dirty="0">
                <a:solidFill>
                  <a:schemeClr val="tx2"/>
                </a:solidFill>
              </a:rPr>
              <a:t>Falls Reach Stream Restoration</a:t>
            </a:r>
          </a:p>
        </p:txBody>
      </p:sp>
      <p:sp>
        <p:nvSpPr>
          <p:cNvPr id="15" name="TextBox 14">
            <a:extLst>
              <a:ext uri="{FF2B5EF4-FFF2-40B4-BE49-F238E27FC236}">
                <a16:creationId xmlns:a16="http://schemas.microsoft.com/office/drawing/2014/main" id="{E56C85F6-36EB-4246-A196-348B0C38A291}"/>
              </a:ext>
            </a:extLst>
          </p:cNvPr>
          <p:cNvSpPr txBox="1"/>
          <p:nvPr/>
        </p:nvSpPr>
        <p:spPr>
          <a:xfrm>
            <a:off x="3874883" y="2533267"/>
            <a:ext cx="2145671" cy="461665"/>
          </a:xfrm>
          <a:prstGeom prst="rect">
            <a:avLst/>
          </a:prstGeom>
          <a:effectLst>
            <a:innerShdw blurRad="63500" dist="50800" dir="18900000">
              <a:prstClr val="black">
                <a:alpha val="50000"/>
              </a:prstClr>
            </a:inn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dirty="0"/>
              <a:t>Stream Before </a:t>
            </a:r>
          </a:p>
        </p:txBody>
      </p:sp>
      <p:sp>
        <p:nvSpPr>
          <p:cNvPr id="19" name="TextBox 18">
            <a:extLst>
              <a:ext uri="{FF2B5EF4-FFF2-40B4-BE49-F238E27FC236}">
                <a16:creationId xmlns:a16="http://schemas.microsoft.com/office/drawing/2014/main" id="{6FA49C0D-2335-468C-AAB2-6B3E71734CA8}"/>
              </a:ext>
            </a:extLst>
          </p:cNvPr>
          <p:cNvSpPr txBox="1"/>
          <p:nvPr/>
        </p:nvSpPr>
        <p:spPr>
          <a:xfrm>
            <a:off x="3830651" y="3429000"/>
            <a:ext cx="2145670" cy="461665"/>
          </a:xfrm>
          <a:prstGeom prst="rect">
            <a:avLst/>
          </a:prstGeom>
          <a:effectLst>
            <a:innerShdw blurRad="63500" dist="50800" dir="8100000">
              <a:prstClr val="black">
                <a:alpha val="50000"/>
              </a:prstClr>
            </a:inn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a:t>Stream After</a:t>
            </a:r>
          </a:p>
        </p:txBody>
      </p:sp>
      <p:sp>
        <p:nvSpPr>
          <p:cNvPr id="4" name="Arrow: Down 3">
            <a:extLst>
              <a:ext uri="{FF2B5EF4-FFF2-40B4-BE49-F238E27FC236}">
                <a16:creationId xmlns:a16="http://schemas.microsoft.com/office/drawing/2014/main" id="{87A6EE49-78CB-429E-AD43-049E2A03E4D2}"/>
              </a:ext>
            </a:extLst>
          </p:cNvPr>
          <p:cNvSpPr/>
          <p:nvPr/>
        </p:nvSpPr>
        <p:spPr>
          <a:xfrm>
            <a:off x="2335794" y="2902599"/>
            <a:ext cx="353085" cy="610146"/>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83EC31FB-6C99-4420-BD14-2EE8F58C6826}"/>
              </a:ext>
            </a:extLst>
          </p:cNvPr>
          <p:cNvSpPr/>
          <p:nvPr/>
        </p:nvSpPr>
        <p:spPr>
          <a:xfrm>
            <a:off x="6804817" y="2902599"/>
            <a:ext cx="353085" cy="610146"/>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841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077794" y="388426"/>
            <a:ext cx="7609097" cy="632924"/>
          </a:xfrm>
        </p:spPr>
        <p:txBody>
          <a:bodyPr>
            <a:normAutofit/>
          </a:bodyPr>
          <a:lstStyle/>
          <a:p>
            <a:r>
              <a:rPr lang="en-US" dirty="0"/>
              <a:t>Project Location</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a:t>Project Limits of Disturbance</a:t>
            </a:r>
          </a:p>
        </p:txBody>
      </p:sp>
      <p:sp>
        <p:nvSpPr>
          <p:cNvPr id="24" name="Freeform: Shape 23">
            <a:extLst>
              <a:ext uri="{FF2B5EF4-FFF2-40B4-BE49-F238E27FC236}">
                <a16:creationId xmlns:a16="http://schemas.microsoft.com/office/drawing/2014/main" id="{29B3E5E9-38E5-4883-8A54-7578E8A1ED89}"/>
              </a:ext>
            </a:extLst>
          </p:cNvPr>
          <p:cNvSpPr/>
          <p:nvPr/>
        </p:nvSpPr>
        <p:spPr>
          <a:xfrm rot="15595983">
            <a:off x="1930979" y="3908496"/>
            <a:ext cx="735415" cy="1098237"/>
          </a:xfrm>
          <a:custGeom>
            <a:avLst/>
            <a:gdLst>
              <a:gd name="connsiteX0" fmla="*/ 116681 w 892969"/>
              <a:gd name="connsiteY0" fmla="*/ 0 h 1285875"/>
              <a:gd name="connsiteX1" fmla="*/ 892969 w 892969"/>
              <a:gd name="connsiteY1" fmla="*/ 1228725 h 1285875"/>
              <a:gd name="connsiteX2" fmla="*/ 771525 w 892969"/>
              <a:gd name="connsiteY2" fmla="*/ 1285875 h 1285875"/>
              <a:gd name="connsiteX3" fmla="*/ 0 w 892969"/>
              <a:gd name="connsiteY3" fmla="*/ 52387 h 1285875"/>
              <a:gd name="connsiteX4" fmla="*/ 116681 w 892969"/>
              <a:gd name="connsiteY4" fmla="*/ 0 h 1285875"/>
              <a:gd name="connsiteX0" fmla="*/ 119062 w 895350"/>
              <a:gd name="connsiteY0" fmla="*/ 0 h 1285875"/>
              <a:gd name="connsiteX1" fmla="*/ 895350 w 895350"/>
              <a:gd name="connsiteY1" fmla="*/ 1228725 h 1285875"/>
              <a:gd name="connsiteX2" fmla="*/ 773906 w 895350"/>
              <a:gd name="connsiteY2" fmla="*/ 1285875 h 1285875"/>
              <a:gd name="connsiteX3" fmla="*/ 0 w 895350"/>
              <a:gd name="connsiteY3" fmla="*/ 64294 h 1285875"/>
              <a:gd name="connsiteX4" fmla="*/ 119062 w 895350"/>
              <a:gd name="connsiteY4" fmla="*/ 0 h 1285875"/>
              <a:gd name="connsiteX0" fmla="*/ 119062 w 895350"/>
              <a:gd name="connsiteY0" fmla="*/ 0 h 1304925"/>
              <a:gd name="connsiteX1" fmla="*/ 895350 w 895350"/>
              <a:gd name="connsiteY1" fmla="*/ 1228725 h 1304925"/>
              <a:gd name="connsiteX2" fmla="*/ 754856 w 895350"/>
              <a:gd name="connsiteY2" fmla="*/ 1304925 h 1304925"/>
              <a:gd name="connsiteX3" fmla="*/ 0 w 895350"/>
              <a:gd name="connsiteY3" fmla="*/ 64294 h 1304925"/>
              <a:gd name="connsiteX4" fmla="*/ 119062 w 895350"/>
              <a:gd name="connsiteY4" fmla="*/ 0 h 1304925"/>
              <a:gd name="connsiteX0" fmla="*/ 131976 w 895350"/>
              <a:gd name="connsiteY0" fmla="*/ 0 h 1336588"/>
              <a:gd name="connsiteX1" fmla="*/ 895350 w 895350"/>
              <a:gd name="connsiteY1" fmla="*/ 1260388 h 1336588"/>
              <a:gd name="connsiteX2" fmla="*/ 754856 w 895350"/>
              <a:gd name="connsiteY2" fmla="*/ 1336588 h 1336588"/>
              <a:gd name="connsiteX3" fmla="*/ 0 w 895350"/>
              <a:gd name="connsiteY3" fmla="*/ 95957 h 1336588"/>
              <a:gd name="connsiteX4" fmla="*/ 131976 w 895350"/>
              <a:gd name="connsiteY4" fmla="*/ 0 h 1336588"/>
              <a:gd name="connsiteX0" fmla="*/ 130008 w 895350"/>
              <a:gd name="connsiteY0" fmla="*/ 0 h 1320836"/>
              <a:gd name="connsiteX1" fmla="*/ 895350 w 895350"/>
              <a:gd name="connsiteY1" fmla="*/ 1244636 h 1320836"/>
              <a:gd name="connsiteX2" fmla="*/ 754856 w 895350"/>
              <a:gd name="connsiteY2" fmla="*/ 1320836 h 1320836"/>
              <a:gd name="connsiteX3" fmla="*/ 0 w 895350"/>
              <a:gd name="connsiteY3" fmla="*/ 80205 h 1320836"/>
              <a:gd name="connsiteX4" fmla="*/ 130008 w 895350"/>
              <a:gd name="connsiteY4" fmla="*/ 0 h 1320836"/>
              <a:gd name="connsiteX0" fmla="*/ 130008 w 890861"/>
              <a:gd name="connsiteY0" fmla="*/ 0 h 1320836"/>
              <a:gd name="connsiteX1" fmla="*/ 890861 w 890861"/>
              <a:gd name="connsiteY1" fmla="*/ 1244716 h 1320836"/>
              <a:gd name="connsiteX2" fmla="*/ 754856 w 890861"/>
              <a:gd name="connsiteY2" fmla="*/ 1320836 h 1320836"/>
              <a:gd name="connsiteX3" fmla="*/ 0 w 890861"/>
              <a:gd name="connsiteY3" fmla="*/ 80205 h 1320836"/>
              <a:gd name="connsiteX4" fmla="*/ 130008 w 890861"/>
              <a:gd name="connsiteY4" fmla="*/ 0 h 1320836"/>
              <a:gd name="connsiteX0" fmla="*/ 130008 w 881803"/>
              <a:gd name="connsiteY0" fmla="*/ 0 h 1320836"/>
              <a:gd name="connsiteX1" fmla="*/ 881803 w 881803"/>
              <a:gd name="connsiteY1" fmla="*/ 1240385 h 1320836"/>
              <a:gd name="connsiteX2" fmla="*/ 754856 w 881803"/>
              <a:gd name="connsiteY2" fmla="*/ 1320836 h 1320836"/>
              <a:gd name="connsiteX3" fmla="*/ 0 w 881803"/>
              <a:gd name="connsiteY3" fmla="*/ 80205 h 1320836"/>
              <a:gd name="connsiteX4" fmla="*/ 130008 w 881803"/>
              <a:gd name="connsiteY4" fmla="*/ 0 h 132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803" h="1320836">
                <a:moveTo>
                  <a:pt x="130008" y="0"/>
                </a:moveTo>
                <a:lnTo>
                  <a:pt x="881803" y="1240385"/>
                </a:lnTo>
                <a:lnTo>
                  <a:pt x="754856" y="1320836"/>
                </a:lnTo>
                <a:lnTo>
                  <a:pt x="0" y="80205"/>
                </a:lnTo>
                <a:lnTo>
                  <a:pt x="1300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64B50C81-FAAA-4314-92FA-3C0BA4531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 y="1021350"/>
            <a:ext cx="6842760" cy="5471160"/>
          </a:xfrm>
          <a:prstGeom prst="rect">
            <a:avLst/>
          </a:prstGeom>
          <a:ln w="28575">
            <a:solidFill>
              <a:schemeClr val="accent6"/>
            </a:solidFill>
          </a:ln>
        </p:spPr>
      </p:pic>
    </p:spTree>
    <p:extLst>
      <p:ext uri="{BB962C8B-B14F-4D97-AF65-F5344CB8AC3E}">
        <p14:creationId xmlns:p14="http://schemas.microsoft.com/office/powerpoint/2010/main" val="4232976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197F02FE-6768-4B45-AEFA-2F82AFCA31A0}"/>
              </a:ext>
            </a:extLst>
          </p:cNvPr>
          <p:cNvSpPr>
            <a:spLocks noGrp="1"/>
          </p:cNvSpPr>
          <p:nvPr>
            <p:ph type="sldNum" sz="quarter" idx="12"/>
          </p:nvPr>
        </p:nvSpPr>
        <p:spPr>
          <a:xfrm>
            <a:off x="8476807" y="5551469"/>
            <a:ext cx="509034" cy="228588"/>
          </a:xfrm>
        </p:spPr>
        <p:txBody>
          <a:bodyPr/>
          <a:lstStyle/>
          <a:p>
            <a:fld id="{B6DEB0E8-1C88-4CB9-9751-1832AC1E7470}" type="slidenum">
              <a:rPr lang="en-US" smtClean="0"/>
              <a:t>40</a:t>
            </a:fld>
            <a:endParaRPr lang="en-US"/>
          </a:p>
        </p:txBody>
      </p:sp>
      <p:sp>
        <p:nvSpPr>
          <p:cNvPr id="9" name="Title 3">
            <a:extLst>
              <a:ext uri="{FF2B5EF4-FFF2-40B4-BE49-F238E27FC236}">
                <a16:creationId xmlns:a16="http://schemas.microsoft.com/office/drawing/2014/main" id="{40E0D7F0-FFA1-446C-A664-49534B678E9E}"/>
              </a:ext>
            </a:extLst>
          </p:cNvPr>
          <p:cNvSpPr txBox="1">
            <a:spLocks/>
          </p:cNvSpPr>
          <p:nvPr/>
        </p:nvSpPr>
        <p:spPr>
          <a:xfrm>
            <a:off x="488888" y="236850"/>
            <a:ext cx="8655112" cy="632924"/>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3600" dirty="0">
                <a:solidFill>
                  <a:schemeClr val="tx2"/>
                </a:solidFill>
              </a:rPr>
              <a:t>Grosvenor - Parks Stream Restoration</a:t>
            </a:r>
          </a:p>
        </p:txBody>
      </p:sp>
      <p:sp>
        <p:nvSpPr>
          <p:cNvPr id="10" name="TextBox 9">
            <a:extLst>
              <a:ext uri="{FF2B5EF4-FFF2-40B4-BE49-F238E27FC236}">
                <a16:creationId xmlns:a16="http://schemas.microsoft.com/office/drawing/2014/main" id="{771704AF-9A8C-4F01-AD36-4B63C42F6292}"/>
              </a:ext>
            </a:extLst>
          </p:cNvPr>
          <p:cNvSpPr txBox="1"/>
          <p:nvPr/>
        </p:nvSpPr>
        <p:spPr>
          <a:xfrm>
            <a:off x="6464525" y="2111130"/>
            <a:ext cx="1691313" cy="369332"/>
          </a:xfrm>
          <a:prstGeom prst="rect">
            <a:avLst/>
          </a:prstGeom>
          <a:effectLst>
            <a:innerShdw blurRad="63500" dist="50800" dir="18900000">
              <a:prstClr val="black">
                <a:alpha val="50000"/>
              </a:prstClr>
            </a:inn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t>Stream Before </a:t>
            </a:r>
          </a:p>
        </p:txBody>
      </p:sp>
      <p:pic>
        <p:nvPicPr>
          <p:cNvPr id="3" name="Picture 2">
            <a:extLst>
              <a:ext uri="{FF2B5EF4-FFF2-40B4-BE49-F238E27FC236}">
                <a16:creationId xmlns:a16="http://schemas.microsoft.com/office/drawing/2014/main" id="{3804751C-322D-4E2F-8A5A-9E4451293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655" y="1947278"/>
            <a:ext cx="6330345" cy="4747759"/>
          </a:xfrm>
          <a:prstGeom prst="rect">
            <a:avLst/>
          </a:prstGeom>
        </p:spPr>
      </p:pic>
      <p:sp>
        <p:nvSpPr>
          <p:cNvPr id="11" name="TextBox 10">
            <a:extLst>
              <a:ext uri="{FF2B5EF4-FFF2-40B4-BE49-F238E27FC236}">
                <a16:creationId xmlns:a16="http://schemas.microsoft.com/office/drawing/2014/main" id="{600E0D05-ED1F-4FFD-AAC0-E281E46A6F7E}"/>
              </a:ext>
            </a:extLst>
          </p:cNvPr>
          <p:cNvSpPr txBox="1"/>
          <p:nvPr/>
        </p:nvSpPr>
        <p:spPr>
          <a:xfrm>
            <a:off x="7179398" y="2089818"/>
            <a:ext cx="1806443" cy="461665"/>
          </a:xfrm>
          <a:prstGeom prst="rect">
            <a:avLst/>
          </a:prstGeom>
          <a:effectLst>
            <a:innerShdw blurRad="63500" dist="50800" dir="8100000">
              <a:prstClr val="black">
                <a:alpha val="50000"/>
              </a:prstClr>
            </a:inn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a:t>Stream After</a:t>
            </a:r>
          </a:p>
        </p:txBody>
      </p:sp>
      <p:pic>
        <p:nvPicPr>
          <p:cNvPr id="6" name="Picture 5">
            <a:extLst>
              <a:ext uri="{FF2B5EF4-FFF2-40B4-BE49-F238E27FC236}">
                <a16:creationId xmlns:a16="http://schemas.microsoft.com/office/drawing/2014/main" id="{C6239736-E4A4-4CFA-A9D2-F06773D995FD}"/>
              </a:ext>
            </a:extLst>
          </p:cNvPr>
          <p:cNvPicPr>
            <a:picLocks noChangeAspect="1"/>
          </p:cNvPicPr>
          <p:nvPr/>
        </p:nvPicPr>
        <p:blipFill rotWithShape="1">
          <a:blip r:embed="rId4">
            <a:extLst>
              <a:ext uri="{28A0092B-C50C-407E-A947-70E740481C1C}">
                <a14:useLocalDpi xmlns:a14="http://schemas.microsoft.com/office/drawing/2010/main" val="0"/>
              </a:ext>
            </a:extLst>
          </a:blip>
          <a:srcRect l="26615" t="20717" r="36133" b="1420"/>
          <a:stretch/>
        </p:blipFill>
        <p:spPr>
          <a:xfrm>
            <a:off x="479834" y="869774"/>
            <a:ext cx="2716039" cy="3175842"/>
          </a:xfrm>
          <a:prstGeom prst="rect">
            <a:avLst/>
          </a:prstGeom>
        </p:spPr>
      </p:pic>
      <p:sp>
        <p:nvSpPr>
          <p:cNvPr id="13" name="Oval 12">
            <a:extLst>
              <a:ext uri="{FF2B5EF4-FFF2-40B4-BE49-F238E27FC236}">
                <a16:creationId xmlns:a16="http://schemas.microsoft.com/office/drawing/2014/main" id="{F4766EF5-6887-4995-9C76-82380E4FB401}"/>
              </a:ext>
            </a:extLst>
          </p:cNvPr>
          <p:cNvSpPr/>
          <p:nvPr/>
        </p:nvSpPr>
        <p:spPr>
          <a:xfrm>
            <a:off x="1750859" y="1040704"/>
            <a:ext cx="1222218" cy="9885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E92A4674-71AA-47E5-9466-6B313BD26224}"/>
              </a:ext>
            </a:extLst>
          </p:cNvPr>
          <p:cNvSpPr/>
          <p:nvPr/>
        </p:nvSpPr>
        <p:spPr>
          <a:xfrm rot="3845137">
            <a:off x="2610877" y="2148411"/>
            <a:ext cx="1240325" cy="46094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480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ADB7F-487C-4BC4-A49C-212CE13E8F7E}"/>
              </a:ext>
            </a:extLst>
          </p:cNvPr>
          <p:cNvPicPr>
            <a:picLocks noChangeAspect="1"/>
          </p:cNvPicPr>
          <p:nvPr/>
        </p:nvPicPr>
        <p:blipFill rotWithShape="1">
          <a:blip r:embed="rId3">
            <a:extLst>
              <a:ext uri="{28A0092B-C50C-407E-A947-70E740481C1C}">
                <a14:useLocalDpi xmlns:a14="http://schemas.microsoft.com/office/drawing/2010/main" val="0"/>
              </a:ext>
            </a:extLst>
          </a:blip>
          <a:srcRect l="22191" t="43060" r="25146" b="17004"/>
          <a:stretch/>
        </p:blipFill>
        <p:spPr>
          <a:xfrm>
            <a:off x="3102971" y="1048566"/>
            <a:ext cx="3861394" cy="1685582"/>
          </a:xfrm>
          <a:prstGeom prst="rect">
            <a:avLst/>
          </a:prstGeom>
          <a:ln>
            <a:solidFill>
              <a:schemeClr val="tx1"/>
            </a:solidFill>
          </a:ln>
        </p:spPr>
      </p:pic>
      <p:sp>
        <p:nvSpPr>
          <p:cNvPr id="9" name="TextBox 8">
            <a:extLst>
              <a:ext uri="{FF2B5EF4-FFF2-40B4-BE49-F238E27FC236}">
                <a16:creationId xmlns:a16="http://schemas.microsoft.com/office/drawing/2014/main" id="{DB10E3BE-CCAF-47FD-9332-7CF27D28B2DF}"/>
              </a:ext>
            </a:extLst>
          </p:cNvPr>
          <p:cNvSpPr txBox="1"/>
          <p:nvPr/>
        </p:nvSpPr>
        <p:spPr>
          <a:xfrm>
            <a:off x="1059139" y="2455821"/>
            <a:ext cx="8211610" cy="3748719"/>
          </a:xfrm>
          <a:prstGeom prst="rect">
            <a:avLst/>
          </a:prstGeom>
          <a:noFill/>
        </p:spPr>
        <p:txBody>
          <a:bodyPr wrap="square">
            <a:spAutoFit/>
          </a:bodyPr>
          <a:lstStyle/>
          <a:p>
            <a:pPr defTabSz="685800" eaLnBrk="1" fontAlgn="auto" hangingPunct="1">
              <a:lnSpc>
                <a:spcPct val="90000"/>
              </a:lnSpc>
              <a:spcBef>
                <a:spcPts val="750"/>
              </a:spcBef>
              <a:spcAft>
                <a:spcPts val="0"/>
              </a:spcAft>
              <a:defRPr/>
            </a:pPr>
            <a:endParaRPr lang="en-US" sz="2400" dirty="0">
              <a:solidFill>
                <a:prstClr val="black"/>
              </a:solidFill>
              <a:latin typeface="Calibri" panose="020F0502020204030204"/>
            </a:endParaRPr>
          </a:p>
          <a:p>
            <a:pPr marL="342900" indent="-342900">
              <a:buFont typeface="Wingdings" panose="05000000000000000000" pitchFamily="2" charset="2"/>
              <a:buChar char="Ø"/>
            </a:pPr>
            <a:r>
              <a:rPr lang="en-US" sz="2400" dirty="0"/>
              <a:t>Grants County legal access to construct and maintain project</a:t>
            </a:r>
          </a:p>
          <a:p>
            <a:endParaRPr lang="en-US" sz="2400" dirty="0"/>
          </a:p>
          <a:p>
            <a:pPr marL="342900" indent="-342900">
              <a:buFont typeface="Wingdings" panose="05000000000000000000" pitchFamily="2" charset="2"/>
              <a:buChar char="Ø"/>
            </a:pPr>
            <a:r>
              <a:rPr lang="en-US" sz="2400" b="1" dirty="0"/>
              <a:t>Temporary, Permanent, or Both</a:t>
            </a:r>
          </a:p>
          <a:p>
            <a:endParaRPr lang="en-US" sz="2400" dirty="0"/>
          </a:p>
          <a:p>
            <a:pPr marL="342900" indent="-342900">
              <a:buFont typeface="Wingdings" panose="05000000000000000000" pitchFamily="2" charset="2"/>
              <a:buChar char="Ø"/>
            </a:pPr>
            <a:r>
              <a:rPr lang="en-US" sz="2400" dirty="0"/>
              <a:t>No Change to Property Ownership </a:t>
            </a:r>
          </a:p>
          <a:p>
            <a:endParaRPr lang="en-US" sz="2400" dirty="0"/>
          </a:p>
          <a:p>
            <a:pPr marL="342900" indent="-342900">
              <a:buFont typeface="Wingdings" panose="05000000000000000000" pitchFamily="2" charset="2"/>
              <a:buChar char="Ø"/>
            </a:pPr>
            <a:r>
              <a:rPr lang="en-US" sz="2400" dirty="0"/>
              <a:t>Permanent Easements are in Land Records</a:t>
            </a:r>
          </a:p>
          <a:p>
            <a:endParaRPr lang="en-US" sz="2400" dirty="0"/>
          </a:p>
          <a:p>
            <a:pPr marL="342900" indent="-342900">
              <a:buFont typeface="Wingdings" panose="05000000000000000000" pitchFamily="2" charset="2"/>
              <a:buChar char="Ø"/>
            </a:pPr>
            <a:r>
              <a:rPr lang="en-US" sz="2400" dirty="0"/>
              <a:t>Required Prior to Construction</a:t>
            </a:r>
          </a:p>
        </p:txBody>
      </p:sp>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a:xfrm>
            <a:off x="1140620" y="284130"/>
            <a:ext cx="7786097" cy="883768"/>
          </a:xfrm>
        </p:spPr>
        <p:txBody>
          <a:bodyPr/>
          <a:lstStyle/>
          <a:p>
            <a:pPr algn="ctr"/>
            <a:r>
              <a:rPr lang="en-US" dirty="0"/>
              <a:t>Stream Restoration Easements</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Private Property Access</a:t>
            </a:r>
          </a:p>
        </p:txBody>
      </p:sp>
    </p:spTree>
    <p:extLst>
      <p:ext uri="{BB962C8B-B14F-4D97-AF65-F5344CB8AC3E}">
        <p14:creationId xmlns:p14="http://schemas.microsoft.com/office/powerpoint/2010/main" val="1908096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E8919-3E83-454A-942E-C116CA39F46A}"/>
              </a:ext>
            </a:extLst>
          </p:cNvPr>
          <p:cNvSpPr>
            <a:spLocks noGrp="1"/>
          </p:cNvSpPr>
          <p:nvPr>
            <p:ph type="title"/>
          </p:nvPr>
        </p:nvSpPr>
        <p:spPr/>
        <p:txBody>
          <a:bodyPr/>
          <a:lstStyle/>
          <a:p>
            <a:r>
              <a:rPr lang="en-US" dirty="0"/>
              <a:t>Retrofit Schedule</a:t>
            </a:r>
          </a:p>
        </p:txBody>
      </p:sp>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Retrofit Schedule</a:t>
            </a:r>
          </a:p>
        </p:txBody>
      </p:sp>
      <p:sp>
        <p:nvSpPr>
          <p:cNvPr id="5" name="TextBox 4">
            <a:extLst>
              <a:ext uri="{FF2B5EF4-FFF2-40B4-BE49-F238E27FC236}">
                <a16:creationId xmlns:a16="http://schemas.microsoft.com/office/drawing/2014/main" id="{2BB5DC94-E3CD-4E55-B5A2-FA45894AFB18}"/>
              </a:ext>
            </a:extLst>
          </p:cNvPr>
          <p:cNvSpPr txBox="1"/>
          <p:nvPr/>
        </p:nvSpPr>
        <p:spPr>
          <a:xfrm>
            <a:off x="1140618" y="1418771"/>
            <a:ext cx="8003382" cy="4774640"/>
          </a:xfrm>
          <a:prstGeom prst="rect">
            <a:avLst/>
          </a:prstGeom>
          <a:noFill/>
        </p:spPr>
        <p:txBody>
          <a:bodyPr wrap="square">
            <a:spAutoFit/>
          </a:bodyPr>
          <a:lstStyle/>
          <a:p>
            <a:pPr defTabSz="685800" eaLnBrk="1" fontAlgn="auto" hangingPunct="1">
              <a:lnSpc>
                <a:spcPct val="90000"/>
              </a:lnSpc>
              <a:spcBef>
                <a:spcPts val="750"/>
              </a:spcBef>
              <a:spcAft>
                <a:spcPts val="0"/>
              </a:spcAft>
              <a:defRPr/>
            </a:pPr>
            <a:endParaRPr lang="en-US" sz="2400" dirty="0">
              <a:solidFill>
                <a:prstClr val="black"/>
              </a:solidFill>
              <a:latin typeface="Calibri" panose="020F0502020204030204"/>
            </a:endParaRPr>
          </a:p>
          <a:p>
            <a:pPr marL="342900" indent="-342900" defTabSz="685800" eaLnBrk="1" fontAlgn="auto" hangingPunct="1">
              <a:lnSpc>
                <a:spcPct val="90000"/>
              </a:lnSpc>
              <a:spcBef>
                <a:spcPts val="750"/>
              </a:spcBef>
              <a:spcAft>
                <a:spcPts val="0"/>
              </a:spcAft>
              <a:buFont typeface="Wingdings" panose="05000000000000000000" pitchFamily="2" charset="2"/>
              <a:buChar char="Ø"/>
              <a:defRPr/>
            </a:pPr>
            <a:r>
              <a:rPr lang="en-US" sz="2400" dirty="0">
                <a:solidFill>
                  <a:srgbClr val="006BA6"/>
                </a:solidFill>
                <a:latin typeface="Calibri" panose="020F0502020204030204"/>
              </a:rPr>
              <a:t>Easement Signatures	</a:t>
            </a:r>
            <a:r>
              <a:rPr lang="en-US" sz="2400" dirty="0">
                <a:solidFill>
                  <a:srgbClr val="00853F"/>
                </a:solidFill>
                <a:latin typeface="Calibri" panose="020F0502020204030204"/>
              </a:rPr>
              <a:t>Summer 2021</a:t>
            </a:r>
          </a:p>
          <a:p>
            <a:pPr defTabSz="685800" eaLnBrk="1" fontAlgn="auto" hangingPunct="1">
              <a:lnSpc>
                <a:spcPct val="90000"/>
              </a:lnSpc>
              <a:spcBef>
                <a:spcPts val="750"/>
              </a:spcBef>
              <a:spcAft>
                <a:spcPts val="0"/>
              </a:spcAft>
              <a:defRPr/>
            </a:pPr>
            <a:endParaRPr lang="en-US" sz="2400" dirty="0">
              <a:solidFill>
                <a:srgbClr val="006BA6"/>
              </a:solidFill>
              <a:latin typeface="Calibri" panose="020F0502020204030204"/>
            </a:endParaRPr>
          </a:p>
          <a:p>
            <a:pPr marL="342900" indent="-342900" defTabSz="685800" eaLnBrk="1" fontAlgn="auto" hangingPunct="1">
              <a:lnSpc>
                <a:spcPct val="90000"/>
              </a:lnSpc>
              <a:spcBef>
                <a:spcPts val="750"/>
              </a:spcBef>
              <a:spcAft>
                <a:spcPts val="0"/>
              </a:spcAft>
              <a:buFont typeface="Wingdings" panose="05000000000000000000" pitchFamily="2" charset="2"/>
              <a:buChar char="Ø"/>
              <a:defRPr/>
            </a:pPr>
            <a:r>
              <a:rPr lang="en-US" sz="2400" dirty="0">
                <a:solidFill>
                  <a:srgbClr val="006BA6"/>
                </a:solidFill>
                <a:latin typeface="Calibri" panose="020F0502020204030204"/>
              </a:rPr>
              <a:t>Design and Permitting</a:t>
            </a:r>
            <a:r>
              <a:rPr lang="en-US" sz="2400" dirty="0">
                <a:solidFill>
                  <a:srgbClr val="00B9F2"/>
                </a:solidFill>
                <a:latin typeface="Calibri" panose="020F0502020204030204"/>
              </a:rPr>
              <a:t>	</a:t>
            </a:r>
            <a:r>
              <a:rPr lang="en-US" sz="2400" dirty="0">
                <a:solidFill>
                  <a:srgbClr val="00853F"/>
                </a:solidFill>
                <a:latin typeface="Calibri" panose="020F0502020204030204"/>
              </a:rPr>
              <a:t>Ongoing - Fall 2021</a:t>
            </a:r>
          </a:p>
          <a:p>
            <a:pPr marL="342900" indent="-342900" defTabSz="685800" eaLnBrk="1" fontAlgn="auto" hangingPunct="1">
              <a:lnSpc>
                <a:spcPct val="90000"/>
              </a:lnSpc>
              <a:spcBef>
                <a:spcPts val="750"/>
              </a:spcBef>
              <a:spcAft>
                <a:spcPts val="0"/>
              </a:spcAft>
              <a:buFont typeface="Wingdings" panose="05000000000000000000" pitchFamily="2" charset="2"/>
              <a:buChar char="Ø"/>
              <a:defRPr/>
            </a:pPr>
            <a:endParaRPr lang="en-US" sz="2400" dirty="0">
              <a:solidFill>
                <a:srgbClr val="00853F"/>
              </a:solidFill>
              <a:latin typeface="Calibri" panose="020F0502020204030204"/>
            </a:endParaRPr>
          </a:p>
          <a:p>
            <a:pPr marL="342900" indent="-342900" defTabSz="685800" eaLnBrk="1" fontAlgn="auto" hangingPunct="1">
              <a:lnSpc>
                <a:spcPct val="90000"/>
              </a:lnSpc>
              <a:spcBef>
                <a:spcPts val="750"/>
              </a:spcBef>
              <a:spcAft>
                <a:spcPts val="0"/>
              </a:spcAft>
              <a:buFont typeface="Wingdings" panose="05000000000000000000" pitchFamily="2" charset="2"/>
              <a:buChar char="Ø"/>
              <a:defRPr/>
            </a:pPr>
            <a:r>
              <a:rPr lang="en-US" sz="2400" dirty="0">
                <a:solidFill>
                  <a:srgbClr val="006BA6"/>
                </a:solidFill>
                <a:latin typeface="Calibri" panose="020F0502020204030204"/>
              </a:rPr>
              <a:t>Permits Secured		</a:t>
            </a:r>
            <a:r>
              <a:rPr lang="en-US" sz="2400" dirty="0">
                <a:solidFill>
                  <a:srgbClr val="00853F"/>
                </a:solidFill>
                <a:latin typeface="Calibri" panose="020F0502020204030204"/>
              </a:rPr>
              <a:t>Fall 2021</a:t>
            </a:r>
          </a:p>
          <a:p>
            <a:pPr marL="342900" indent="-342900" defTabSz="685800" eaLnBrk="1" fontAlgn="auto" hangingPunct="1">
              <a:lnSpc>
                <a:spcPct val="90000"/>
              </a:lnSpc>
              <a:spcBef>
                <a:spcPts val="750"/>
              </a:spcBef>
              <a:spcAft>
                <a:spcPts val="0"/>
              </a:spcAft>
              <a:buFont typeface="Wingdings" panose="05000000000000000000" pitchFamily="2" charset="2"/>
              <a:buChar char="Ø"/>
              <a:defRPr/>
            </a:pPr>
            <a:endParaRPr lang="en-US" sz="2400" dirty="0">
              <a:solidFill>
                <a:srgbClr val="00853F"/>
              </a:solidFill>
              <a:latin typeface="Calibri" panose="020F0502020204030204"/>
            </a:endParaRPr>
          </a:p>
          <a:p>
            <a:pPr marL="342900" indent="-342900" defTabSz="685800" eaLnBrk="1" fontAlgn="auto" hangingPunct="1">
              <a:lnSpc>
                <a:spcPct val="90000"/>
              </a:lnSpc>
              <a:spcBef>
                <a:spcPts val="750"/>
              </a:spcBef>
              <a:spcAft>
                <a:spcPts val="0"/>
              </a:spcAft>
              <a:buFont typeface="Wingdings" panose="05000000000000000000" pitchFamily="2" charset="2"/>
              <a:buChar char="Ø"/>
              <a:defRPr/>
            </a:pPr>
            <a:r>
              <a:rPr lang="en-US" sz="2400" dirty="0">
                <a:solidFill>
                  <a:srgbClr val="006BA6"/>
                </a:solidFill>
                <a:latin typeface="Calibri" panose="020F0502020204030204"/>
              </a:rPr>
              <a:t>Construction Bidding</a:t>
            </a:r>
            <a:r>
              <a:rPr lang="en-US" sz="2400" dirty="0">
                <a:solidFill>
                  <a:srgbClr val="00853F"/>
                </a:solidFill>
                <a:latin typeface="Calibri" panose="020F0502020204030204"/>
              </a:rPr>
              <a:t>	Winter – Early 2022</a:t>
            </a:r>
          </a:p>
          <a:p>
            <a:pPr defTabSz="685800" eaLnBrk="1" fontAlgn="auto" hangingPunct="1">
              <a:lnSpc>
                <a:spcPct val="90000"/>
              </a:lnSpc>
              <a:spcBef>
                <a:spcPts val="750"/>
              </a:spcBef>
              <a:spcAft>
                <a:spcPts val="0"/>
              </a:spcAft>
              <a:defRPr/>
            </a:pPr>
            <a:endParaRPr lang="en-US" sz="2400" dirty="0">
              <a:solidFill>
                <a:srgbClr val="00853F"/>
              </a:solidFill>
              <a:latin typeface="Calibri" panose="020F0502020204030204"/>
            </a:endParaRPr>
          </a:p>
          <a:p>
            <a:pPr marL="342900" indent="-342900" defTabSz="685800" eaLnBrk="1" fontAlgn="auto" hangingPunct="1">
              <a:lnSpc>
                <a:spcPct val="90000"/>
              </a:lnSpc>
              <a:spcBef>
                <a:spcPts val="750"/>
              </a:spcBef>
              <a:spcAft>
                <a:spcPts val="0"/>
              </a:spcAft>
              <a:buFont typeface="Wingdings" panose="05000000000000000000" pitchFamily="2" charset="2"/>
              <a:buChar char="Ø"/>
              <a:defRPr/>
            </a:pPr>
            <a:r>
              <a:rPr lang="en-US" sz="2400" dirty="0">
                <a:solidFill>
                  <a:srgbClr val="006BA6"/>
                </a:solidFill>
                <a:latin typeface="Calibri" panose="020F0502020204030204"/>
              </a:rPr>
              <a:t>Construction	</a:t>
            </a:r>
            <a:r>
              <a:rPr lang="en-US" sz="2400" dirty="0">
                <a:solidFill>
                  <a:srgbClr val="00B9F2"/>
                </a:solidFill>
                <a:latin typeface="Calibri" panose="020F0502020204030204"/>
              </a:rPr>
              <a:t>		</a:t>
            </a:r>
            <a:r>
              <a:rPr lang="en-US" sz="2400" dirty="0">
                <a:solidFill>
                  <a:schemeClr val="accent1"/>
                </a:solidFill>
                <a:latin typeface="Calibri" panose="020F0502020204030204"/>
              </a:rPr>
              <a:t>Begins</a:t>
            </a:r>
            <a:r>
              <a:rPr lang="en-US" sz="2400" dirty="0">
                <a:solidFill>
                  <a:srgbClr val="00B9F2"/>
                </a:solidFill>
                <a:latin typeface="Calibri" panose="020F0502020204030204"/>
              </a:rPr>
              <a:t> </a:t>
            </a:r>
            <a:r>
              <a:rPr lang="en-US" sz="2400" dirty="0">
                <a:solidFill>
                  <a:srgbClr val="00853F"/>
                </a:solidFill>
                <a:latin typeface="Calibri" panose="020F0502020204030204"/>
              </a:rPr>
              <a:t>Spring 2022 (6-8 months)</a:t>
            </a:r>
          </a:p>
          <a:p>
            <a:pPr lvl="7" defTabSz="685800">
              <a:lnSpc>
                <a:spcPct val="90000"/>
              </a:lnSpc>
              <a:spcBef>
                <a:spcPts val="750"/>
              </a:spcBef>
              <a:defRPr/>
            </a:pPr>
            <a:r>
              <a:rPr lang="en-US" sz="2400" dirty="0">
                <a:solidFill>
                  <a:srgbClr val="00853F"/>
                </a:solidFill>
                <a:latin typeface="Calibri" panose="020F0502020204030204"/>
              </a:rPr>
              <a:t>	</a:t>
            </a:r>
            <a:r>
              <a:rPr lang="en-US" sz="2400" i="1" dirty="0">
                <a:solidFill>
                  <a:srgbClr val="00853F"/>
                </a:solidFill>
                <a:latin typeface="Calibri" panose="020F0502020204030204"/>
              </a:rPr>
              <a:t>for Part of Project Area</a:t>
            </a:r>
            <a:endParaRPr lang="en-US" sz="2400" dirty="0">
              <a:solidFill>
                <a:srgbClr val="00853F"/>
              </a:solidFill>
              <a:latin typeface="Calibri" panose="020F0502020204030204"/>
            </a:endParaRPr>
          </a:p>
        </p:txBody>
      </p:sp>
      <p:sp>
        <p:nvSpPr>
          <p:cNvPr id="7" name="Oval 6">
            <a:extLst>
              <a:ext uri="{FF2B5EF4-FFF2-40B4-BE49-F238E27FC236}">
                <a16:creationId xmlns:a16="http://schemas.microsoft.com/office/drawing/2014/main" id="{2928D7DA-C576-4686-842D-86F9AA6C42E3}"/>
              </a:ext>
            </a:extLst>
          </p:cNvPr>
          <p:cNvSpPr/>
          <p:nvPr/>
        </p:nvSpPr>
        <p:spPr>
          <a:xfrm>
            <a:off x="932249" y="1430428"/>
            <a:ext cx="6351037" cy="1078193"/>
          </a:xfrm>
          <a:prstGeom prst="ellipse">
            <a:avLst/>
          </a:prstGeom>
          <a:noFill/>
          <a:ln w="38100">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325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DD7290-D117-4AED-A983-E5A41928275D}"/>
              </a:ext>
            </a:extLst>
          </p:cNvPr>
          <p:cNvSpPr>
            <a:spLocks noGrp="1"/>
          </p:cNvSpPr>
          <p:nvPr>
            <p:ph type="title"/>
          </p:nvPr>
        </p:nvSpPr>
        <p:spPr>
          <a:xfrm>
            <a:off x="1140620" y="615953"/>
            <a:ext cx="7011342" cy="1078193"/>
          </a:xfrm>
        </p:spPr>
        <p:txBody>
          <a:bodyPr>
            <a:normAutofit/>
          </a:bodyPr>
          <a:lstStyle/>
          <a:p>
            <a:r>
              <a:rPr lang="en-US" dirty="0"/>
              <a:t>What to Expect During Construction</a:t>
            </a:r>
          </a:p>
        </p:txBody>
      </p:sp>
      <p:sp>
        <p:nvSpPr>
          <p:cNvPr id="6" name="Text Placeholder 5">
            <a:extLst>
              <a:ext uri="{FF2B5EF4-FFF2-40B4-BE49-F238E27FC236}">
                <a16:creationId xmlns:a16="http://schemas.microsoft.com/office/drawing/2014/main" id="{17D10C02-5E46-4A29-8180-935A0BE2B932}"/>
              </a:ext>
            </a:extLst>
          </p:cNvPr>
          <p:cNvSpPr>
            <a:spLocks noGrp="1"/>
          </p:cNvSpPr>
          <p:nvPr>
            <p:ph type="body" sz="quarter" idx="12"/>
          </p:nvPr>
        </p:nvSpPr>
        <p:spPr/>
        <p:txBody>
          <a:bodyPr/>
          <a:lstStyle/>
          <a:p>
            <a:r>
              <a:rPr lang="en-US" dirty="0"/>
              <a:t>During Construction</a:t>
            </a:r>
          </a:p>
        </p:txBody>
      </p:sp>
      <p:pic>
        <p:nvPicPr>
          <p:cNvPr id="7" name="Picture 6">
            <a:extLst>
              <a:ext uri="{FF2B5EF4-FFF2-40B4-BE49-F238E27FC236}">
                <a16:creationId xmlns:a16="http://schemas.microsoft.com/office/drawing/2014/main" id="{A5F8C254-C023-4155-B2B8-FAD114C42B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46291" y="1302310"/>
            <a:ext cx="3694176" cy="1861866"/>
          </a:xfrm>
          <a:prstGeom prst="rect">
            <a:avLst/>
          </a:prstGeom>
        </p:spPr>
      </p:pic>
      <p:sp>
        <p:nvSpPr>
          <p:cNvPr id="3" name="Text Placeholder 2">
            <a:extLst>
              <a:ext uri="{FF2B5EF4-FFF2-40B4-BE49-F238E27FC236}">
                <a16:creationId xmlns:a16="http://schemas.microsoft.com/office/drawing/2014/main" id="{49F2895A-86E3-4F30-B60E-502B6304A366}"/>
              </a:ext>
            </a:extLst>
          </p:cNvPr>
          <p:cNvSpPr>
            <a:spLocks noGrp="1"/>
          </p:cNvSpPr>
          <p:nvPr>
            <p:ph type="body" sz="quarter" idx="11"/>
          </p:nvPr>
        </p:nvSpPr>
        <p:spPr>
          <a:xfrm>
            <a:off x="1140620" y="1694146"/>
            <a:ext cx="6259607" cy="4637537"/>
          </a:xfrm>
        </p:spPr>
        <p:txBody>
          <a:bodyPr/>
          <a:lstStyle/>
          <a:p>
            <a:r>
              <a:rPr lang="en-US" sz="2000" b="1" kern="0" dirty="0">
                <a:solidFill>
                  <a:schemeClr val="accent1"/>
                </a:solidFill>
                <a:ea typeface="+mj-ea"/>
                <a:cs typeface="+mj-cs"/>
              </a:rPr>
              <a:t>Resident Notification</a:t>
            </a:r>
          </a:p>
          <a:p>
            <a:pPr lvl="1"/>
            <a:r>
              <a:rPr lang="en-US" dirty="0"/>
              <a:t>Project Website</a:t>
            </a:r>
          </a:p>
          <a:p>
            <a:pPr lvl="1"/>
            <a:r>
              <a:rPr lang="en-US" dirty="0"/>
              <a:t>Project Sign</a:t>
            </a:r>
          </a:p>
          <a:p>
            <a:r>
              <a:rPr lang="en-US" sz="2000" b="1" kern="0" dirty="0">
                <a:solidFill>
                  <a:schemeClr val="accent1"/>
                </a:solidFill>
                <a:ea typeface="+mj-ea"/>
                <a:cs typeface="+mj-cs"/>
              </a:rPr>
              <a:t>Duration</a:t>
            </a:r>
          </a:p>
          <a:p>
            <a:pPr lvl="1"/>
            <a:r>
              <a:rPr lang="en-US" dirty="0"/>
              <a:t>About 6-8 months</a:t>
            </a:r>
          </a:p>
          <a:p>
            <a:r>
              <a:rPr lang="en-US" sz="2000" b="1" kern="0" dirty="0">
                <a:solidFill>
                  <a:schemeClr val="accent1"/>
                </a:solidFill>
                <a:ea typeface="+mj-ea"/>
                <a:cs typeface="+mj-cs"/>
              </a:rPr>
              <a:t>Construction Hours</a:t>
            </a:r>
          </a:p>
          <a:p>
            <a:pPr lvl="1"/>
            <a:r>
              <a:rPr lang="en-US" dirty="0"/>
              <a:t>Monday through Friday, 7AM – 4PM</a:t>
            </a:r>
          </a:p>
          <a:p>
            <a:r>
              <a:rPr lang="en-US" sz="2000" b="1" kern="0" dirty="0">
                <a:solidFill>
                  <a:schemeClr val="accent1"/>
                </a:solidFill>
                <a:ea typeface="+mj-ea"/>
                <a:cs typeface="+mj-cs"/>
              </a:rPr>
              <a:t>Safety</a:t>
            </a:r>
          </a:p>
          <a:p>
            <a:pPr lvl="1"/>
            <a:r>
              <a:rPr lang="en-US" dirty="0"/>
              <a:t>Fencing around construction</a:t>
            </a:r>
          </a:p>
          <a:p>
            <a:pPr lvl="1"/>
            <a:r>
              <a:rPr lang="en-US" dirty="0"/>
              <a:t>Follow applicable COVID-19 precautions at time</a:t>
            </a:r>
          </a:p>
          <a:p>
            <a:r>
              <a:rPr lang="en-US" sz="2000" b="1" kern="0" dirty="0">
                <a:solidFill>
                  <a:schemeClr val="accent1"/>
                </a:solidFill>
                <a:ea typeface="+mj-ea"/>
                <a:cs typeface="+mj-cs"/>
              </a:rPr>
              <a:t>Traffic</a:t>
            </a:r>
          </a:p>
          <a:p>
            <a:pPr lvl="1"/>
            <a:r>
              <a:rPr lang="en-US" dirty="0"/>
              <a:t>Minor from entering and exiting construction traffic and contractor parking during the day</a:t>
            </a:r>
          </a:p>
          <a:p>
            <a:pPr lvl="1"/>
            <a:r>
              <a:rPr lang="en-US" dirty="0"/>
              <a:t>Sidewalk Detour (</a:t>
            </a:r>
            <a:r>
              <a:rPr lang="en-US" dirty="0" err="1"/>
              <a:t>Penbrooke</a:t>
            </a:r>
            <a:r>
              <a:rPr lang="en-US" dirty="0"/>
              <a:t> at Sugarbush Ln)</a:t>
            </a:r>
          </a:p>
        </p:txBody>
      </p:sp>
      <p:pic>
        <p:nvPicPr>
          <p:cNvPr id="5" name="Picture 4" descr="A picture containing tree, outdoor, ground, dirt&#10;&#10;Description automatically generated">
            <a:extLst>
              <a:ext uri="{FF2B5EF4-FFF2-40B4-BE49-F238E27FC236}">
                <a16:creationId xmlns:a16="http://schemas.microsoft.com/office/drawing/2014/main" id="{B5ADCCB7-11FE-4F3B-8766-0FF6D8F27F5F}"/>
              </a:ext>
            </a:extLst>
          </p:cNvPr>
          <p:cNvPicPr>
            <a:picLocks noChangeAspect="1"/>
          </p:cNvPicPr>
          <p:nvPr/>
        </p:nvPicPr>
        <p:blipFill rotWithShape="1">
          <a:blip r:embed="rId4">
            <a:extLst>
              <a:ext uri="{28A0092B-C50C-407E-A947-70E740481C1C}">
                <a14:useLocalDpi xmlns:a14="http://schemas.microsoft.com/office/drawing/2010/main" val="0"/>
              </a:ext>
            </a:extLst>
          </a:blip>
          <a:srcRect l="-2"/>
          <a:stretch/>
        </p:blipFill>
        <p:spPr>
          <a:xfrm>
            <a:off x="6190488" y="3152823"/>
            <a:ext cx="2847431" cy="2021041"/>
          </a:xfrm>
          <a:prstGeom prst="rect">
            <a:avLst/>
          </a:prstGeom>
        </p:spPr>
      </p:pic>
    </p:spTree>
    <p:extLst>
      <p:ext uri="{BB962C8B-B14F-4D97-AF65-F5344CB8AC3E}">
        <p14:creationId xmlns:p14="http://schemas.microsoft.com/office/powerpoint/2010/main" val="1713931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D10C02-5E46-4A29-8180-935A0BE2B932}"/>
              </a:ext>
            </a:extLst>
          </p:cNvPr>
          <p:cNvSpPr>
            <a:spLocks noGrp="1"/>
          </p:cNvSpPr>
          <p:nvPr>
            <p:ph type="body" sz="quarter" idx="12"/>
          </p:nvPr>
        </p:nvSpPr>
        <p:spPr/>
        <p:txBody>
          <a:bodyPr/>
          <a:lstStyle/>
          <a:p>
            <a:r>
              <a:rPr lang="en-US" dirty="0"/>
              <a:t>Celebration</a:t>
            </a:r>
          </a:p>
        </p:txBody>
      </p:sp>
      <p:sp>
        <p:nvSpPr>
          <p:cNvPr id="11" name="Title 3">
            <a:extLst>
              <a:ext uri="{FF2B5EF4-FFF2-40B4-BE49-F238E27FC236}">
                <a16:creationId xmlns:a16="http://schemas.microsoft.com/office/drawing/2014/main" id="{8F651304-9535-4CBC-89F3-21B3F0CE8CC9}"/>
              </a:ext>
            </a:extLst>
          </p:cNvPr>
          <p:cNvSpPr>
            <a:spLocks noGrp="1"/>
          </p:cNvSpPr>
          <p:nvPr>
            <p:ph type="title"/>
          </p:nvPr>
        </p:nvSpPr>
        <p:spPr>
          <a:xfrm>
            <a:off x="1140620" y="615953"/>
            <a:ext cx="6259607" cy="1078193"/>
          </a:xfrm>
        </p:spPr>
        <p:txBody>
          <a:bodyPr/>
          <a:lstStyle/>
          <a:p>
            <a:r>
              <a:rPr lang="en-US" dirty="0"/>
              <a:t>Project Completion</a:t>
            </a:r>
          </a:p>
        </p:txBody>
      </p:sp>
      <p:pic>
        <p:nvPicPr>
          <p:cNvPr id="12" name="Picture 11" descr="A group of people standing in a stream&#10;&#10;Description automatically generated with low confidence">
            <a:extLst>
              <a:ext uri="{FF2B5EF4-FFF2-40B4-BE49-F238E27FC236}">
                <a16:creationId xmlns:a16="http://schemas.microsoft.com/office/drawing/2014/main" id="{5DDF4AB8-F61B-4A82-B813-8B48D2205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620" y="1317065"/>
            <a:ext cx="7130005" cy="5347504"/>
          </a:xfrm>
          <a:prstGeom prst="rect">
            <a:avLst/>
          </a:prstGeom>
        </p:spPr>
      </p:pic>
      <p:sp>
        <p:nvSpPr>
          <p:cNvPr id="13" name="TextBox 12">
            <a:extLst>
              <a:ext uri="{FF2B5EF4-FFF2-40B4-BE49-F238E27FC236}">
                <a16:creationId xmlns:a16="http://schemas.microsoft.com/office/drawing/2014/main" id="{996A4070-A067-4995-8934-83C798C55451}"/>
              </a:ext>
            </a:extLst>
          </p:cNvPr>
          <p:cNvSpPr txBox="1"/>
          <p:nvPr/>
        </p:nvSpPr>
        <p:spPr>
          <a:xfrm>
            <a:off x="1291090" y="6242047"/>
            <a:ext cx="3280910" cy="369332"/>
          </a:xfrm>
          <a:prstGeom prst="rect">
            <a:avLst/>
          </a:prstGeom>
          <a:solidFill>
            <a:schemeClr val="bg1">
              <a:alpha val="64000"/>
            </a:schemeClr>
          </a:solidFill>
        </p:spPr>
        <p:txBody>
          <a:bodyPr wrap="square" rtlCol="0">
            <a:spAutoFit/>
          </a:bodyPr>
          <a:lstStyle/>
          <a:p>
            <a:r>
              <a:rPr lang="en-US" dirty="0"/>
              <a:t>Donnybrook – 2015 Celebration</a:t>
            </a:r>
          </a:p>
        </p:txBody>
      </p:sp>
    </p:spTree>
    <p:extLst>
      <p:ext uri="{BB962C8B-B14F-4D97-AF65-F5344CB8AC3E}">
        <p14:creationId xmlns:p14="http://schemas.microsoft.com/office/powerpoint/2010/main" val="1995728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F2895A-86E3-4F30-B60E-502B6304A366}"/>
              </a:ext>
            </a:extLst>
          </p:cNvPr>
          <p:cNvSpPr>
            <a:spLocks noGrp="1"/>
          </p:cNvSpPr>
          <p:nvPr>
            <p:ph type="body" sz="quarter" idx="11"/>
          </p:nvPr>
        </p:nvSpPr>
        <p:spPr>
          <a:xfrm>
            <a:off x="1140618" y="1604513"/>
            <a:ext cx="6259607" cy="4637537"/>
          </a:xfrm>
        </p:spPr>
        <p:txBody>
          <a:bodyPr/>
          <a:lstStyle/>
          <a:p>
            <a:r>
              <a:rPr lang="en-US" dirty="0" err="1"/>
              <a:t>RainScapes</a:t>
            </a:r>
            <a:r>
              <a:rPr lang="en-US" dirty="0"/>
              <a:t> – </a:t>
            </a:r>
            <a:r>
              <a:rPr lang="en-US" dirty="0">
                <a:hlinkClick r:id="rId3" action="ppaction://hlinkfile"/>
              </a:rPr>
              <a:t>rainscapes.org</a:t>
            </a:r>
            <a:endParaRPr lang="en-US" dirty="0"/>
          </a:p>
          <a:p>
            <a:pPr marL="0" indent="0">
              <a:buNone/>
            </a:pPr>
            <a:endParaRPr lang="en-US" dirty="0"/>
          </a:p>
          <a:p>
            <a:r>
              <a:rPr lang="en-US" dirty="0"/>
              <a:t>Tree Montgomery – </a:t>
            </a:r>
            <a:r>
              <a:rPr lang="en-US" dirty="0">
                <a:hlinkClick r:id="rId4" action="ppaction://hlinkfile"/>
              </a:rPr>
              <a:t>treemontgomery.org</a:t>
            </a:r>
            <a:endParaRPr lang="en-US" dirty="0"/>
          </a:p>
          <a:p>
            <a:pPr marL="0" indent="0">
              <a:buNone/>
            </a:pPr>
            <a:endParaRPr lang="en-US" dirty="0"/>
          </a:p>
          <a:p>
            <a:r>
              <a:rPr lang="en-US" dirty="0"/>
              <a:t>Organic Lawn Care</a:t>
            </a:r>
          </a:p>
          <a:p>
            <a:pPr lvl="1"/>
            <a:r>
              <a:rPr lang="en-US" dirty="0">
                <a:hlinkClick r:id="rId5"/>
              </a:rPr>
              <a:t>www.montgomerycountymd.gov/lawns</a:t>
            </a:r>
            <a:endParaRPr lang="en-US" dirty="0"/>
          </a:p>
          <a:p>
            <a:pPr marL="342900" lvl="1" indent="0">
              <a:buNone/>
            </a:pPr>
            <a:endParaRPr lang="en-US" dirty="0"/>
          </a:p>
          <a:p>
            <a:r>
              <a:rPr lang="en-US" dirty="0"/>
              <a:t>Residential Energy Program</a:t>
            </a:r>
          </a:p>
          <a:p>
            <a:pPr lvl="1"/>
            <a:r>
              <a:rPr lang="en-US" dirty="0">
                <a:hlinkClick r:id="rId6"/>
              </a:rPr>
              <a:t>www.montgomerycountymd.gov/green/energy/home</a:t>
            </a:r>
            <a:endParaRPr lang="en-US" dirty="0"/>
          </a:p>
          <a:p>
            <a:pPr marL="342900" lvl="1" indent="0">
              <a:buNone/>
            </a:pPr>
            <a:endParaRPr lang="en-US" dirty="0"/>
          </a:p>
          <a:p>
            <a:r>
              <a:rPr lang="en-US" dirty="0"/>
              <a:t>Volunteer</a:t>
            </a:r>
          </a:p>
          <a:p>
            <a:pPr lvl="1"/>
            <a:r>
              <a:rPr lang="en-US" dirty="0">
                <a:hlinkClick r:id="rId7"/>
              </a:rPr>
              <a:t>www.montgomerycountymd.gov/water/volunteer</a:t>
            </a:r>
            <a:endParaRPr lang="en-US" dirty="0"/>
          </a:p>
          <a:p>
            <a:pPr marL="342900" lvl="1" indent="0">
              <a:buNone/>
            </a:pPr>
            <a:endParaRPr lang="en-US" dirty="0"/>
          </a:p>
        </p:txBody>
      </p:sp>
      <p:sp>
        <p:nvSpPr>
          <p:cNvPr id="4" name="Title 3">
            <a:extLst>
              <a:ext uri="{FF2B5EF4-FFF2-40B4-BE49-F238E27FC236}">
                <a16:creationId xmlns:a16="http://schemas.microsoft.com/office/drawing/2014/main" id="{DFDD7290-D117-4AED-A983-E5A41928275D}"/>
              </a:ext>
            </a:extLst>
          </p:cNvPr>
          <p:cNvSpPr>
            <a:spLocks noGrp="1"/>
          </p:cNvSpPr>
          <p:nvPr>
            <p:ph type="title"/>
          </p:nvPr>
        </p:nvSpPr>
        <p:spPr>
          <a:xfrm>
            <a:off x="1140620" y="615953"/>
            <a:ext cx="7011342" cy="1078193"/>
          </a:xfrm>
        </p:spPr>
        <p:txBody>
          <a:bodyPr>
            <a:normAutofit/>
          </a:bodyPr>
          <a:lstStyle/>
          <a:p>
            <a:r>
              <a:rPr lang="en-US" dirty="0"/>
              <a:t>Other DEP Programs for Residents</a:t>
            </a:r>
          </a:p>
        </p:txBody>
      </p:sp>
      <p:sp>
        <p:nvSpPr>
          <p:cNvPr id="6" name="Text Placeholder 5">
            <a:extLst>
              <a:ext uri="{FF2B5EF4-FFF2-40B4-BE49-F238E27FC236}">
                <a16:creationId xmlns:a16="http://schemas.microsoft.com/office/drawing/2014/main" id="{17D10C02-5E46-4A29-8180-935A0BE2B932}"/>
              </a:ext>
            </a:extLst>
          </p:cNvPr>
          <p:cNvSpPr>
            <a:spLocks noGrp="1"/>
          </p:cNvSpPr>
          <p:nvPr>
            <p:ph type="body" sz="quarter" idx="12"/>
          </p:nvPr>
        </p:nvSpPr>
        <p:spPr/>
        <p:txBody>
          <a:bodyPr/>
          <a:lstStyle/>
          <a:p>
            <a:r>
              <a:rPr lang="en-US" dirty="0"/>
              <a:t>Useful Links</a:t>
            </a:r>
          </a:p>
        </p:txBody>
      </p:sp>
      <p:pic>
        <p:nvPicPr>
          <p:cNvPr id="5" name="Picture 4" descr="A close up of a logo&#10;&#10;Description automatically generated">
            <a:extLst>
              <a:ext uri="{FF2B5EF4-FFF2-40B4-BE49-F238E27FC236}">
                <a16:creationId xmlns:a16="http://schemas.microsoft.com/office/drawing/2014/main" id="{4CD79DC5-4759-4245-B22C-42566DCAB0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4629" y="1284778"/>
            <a:ext cx="842237" cy="992236"/>
          </a:xfrm>
          <a:prstGeom prst="rect">
            <a:avLst/>
          </a:prstGeom>
        </p:spPr>
      </p:pic>
      <p:pic>
        <p:nvPicPr>
          <p:cNvPr id="1026" name="Picture 2" descr="Logo">
            <a:extLst>
              <a:ext uri="{FF2B5EF4-FFF2-40B4-BE49-F238E27FC236}">
                <a16:creationId xmlns:a16="http://schemas.microsoft.com/office/drawing/2014/main" id="{E96BF2E3-F181-4DB3-8B6C-F812A7AF7B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171" y="2164446"/>
            <a:ext cx="1409196" cy="10826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y Green Montgomery logo">
            <a:extLst>
              <a:ext uri="{FF2B5EF4-FFF2-40B4-BE49-F238E27FC236}">
                <a16:creationId xmlns:a16="http://schemas.microsoft.com/office/drawing/2014/main" id="{FDD1AD87-2473-4075-BD19-F20CA1148D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0769" y="3987348"/>
            <a:ext cx="2181225"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18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C3DA67-5600-4CA5-B5E9-502D0BF14036}"/>
              </a:ext>
            </a:extLst>
          </p:cNvPr>
          <p:cNvSpPr/>
          <p:nvPr/>
        </p:nvSpPr>
        <p:spPr>
          <a:xfrm>
            <a:off x="-1" y="5041520"/>
            <a:ext cx="9144000" cy="18291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Graphic 6">
            <a:extLst>
              <a:ext uri="{FF2B5EF4-FFF2-40B4-BE49-F238E27FC236}">
                <a16:creationId xmlns:a16="http://schemas.microsoft.com/office/drawing/2014/main" id="{F9187BF2-0C21-4BB0-A702-9479F217B1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1213" y="5339252"/>
            <a:ext cx="1169384" cy="1193128"/>
          </a:xfrm>
          <a:prstGeom prst="rect">
            <a:avLst/>
          </a:prstGeom>
        </p:spPr>
      </p:pic>
      <p:sp>
        <p:nvSpPr>
          <p:cNvPr id="10" name="Title 2">
            <a:extLst>
              <a:ext uri="{FF2B5EF4-FFF2-40B4-BE49-F238E27FC236}">
                <a16:creationId xmlns:a16="http://schemas.microsoft.com/office/drawing/2014/main" id="{2FACD411-C7D8-42FA-BFF5-070B60D9C53E}"/>
              </a:ext>
            </a:extLst>
          </p:cNvPr>
          <p:cNvSpPr txBox="1">
            <a:spLocks/>
          </p:cNvSpPr>
          <p:nvPr/>
        </p:nvSpPr>
        <p:spPr>
          <a:xfrm>
            <a:off x="1227301" y="262201"/>
            <a:ext cx="7916699" cy="528320"/>
          </a:xfrm>
          <a:prstGeom prst="rect">
            <a:avLst/>
          </a:prstGeom>
        </p:spPr>
        <p:txBody>
          <a:bodyPr>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853F"/>
                </a:solidFill>
                <a:effectLst/>
                <a:uLnTx/>
                <a:uFillTx/>
                <a:latin typeface="Arial"/>
                <a:ea typeface="+mj-ea"/>
                <a:cs typeface="+mj-cs"/>
              </a:rPr>
              <a:t>Questions?</a:t>
            </a:r>
          </a:p>
        </p:txBody>
      </p:sp>
      <p:pic>
        <p:nvPicPr>
          <p:cNvPr id="2" name="DEP Outro_no music">
            <a:hlinkClick r:id="" action="ppaction://media"/>
            <a:extLst>
              <a:ext uri="{FF2B5EF4-FFF2-40B4-BE49-F238E27FC236}">
                <a16:creationId xmlns:a16="http://schemas.microsoft.com/office/drawing/2014/main" id="{60769753-7A56-48A2-BBBF-FCCDC16705F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93185" y="4393682"/>
            <a:ext cx="4912633" cy="2763356"/>
          </a:xfrm>
          <a:prstGeom prst="rect">
            <a:avLst/>
          </a:prstGeom>
        </p:spPr>
      </p:pic>
      <p:sp>
        <p:nvSpPr>
          <p:cNvPr id="9" name="Content Placeholder 1">
            <a:extLst>
              <a:ext uri="{FF2B5EF4-FFF2-40B4-BE49-F238E27FC236}">
                <a16:creationId xmlns:a16="http://schemas.microsoft.com/office/drawing/2014/main" id="{4F75C41B-9DC2-49AE-A005-C84E0C27221D}"/>
              </a:ext>
            </a:extLst>
          </p:cNvPr>
          <p:cNvSpPr txBox="1">
            <a:spLocks/>
          </p:cNvSpPr>
          <p:nvPr/>
        </p:nvSpPr>
        <p:spPr>
          <a:xfrm>
            <a:off x="1227301" y="1333122"/>
            <a:ext cx="7998892" cy="3708398"/>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accent5"/>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Contact: Christy Ciarametaro</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6BA6"/>
                </a:solidFill>
                <a:effectLst/>
                <a:uLnTx/>
                <a:uFillTx/>
                <a:latin typeface="Arial"/>
                <a:ea typeface="+mn-ea"/>
                <a:cs typeface="+mn-cs"/>
              </a:rPr>
              <a:t>Watershed Project Planner</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6BA6"/>
                </a:solidFill>
                <a:effectLst/>
                <a:uLnTx/>
                <a:uFillTx/>
                <a:latin typeface="Arial"/>
                <a:ea typeface="+mn-ea"/>
                <a:cs typeface="+mn-cs"/>
              </a:rPr>
              <a:t>Christy.Ciarametaro@montgomerycountymd.gov</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6BA6"/>
                </a:solidFill>
                <a:effectLst/>
                <a:uLnTx/>
                <a:uFillTx/>
                <a:latin typeface="Arial"/>
                <a:ea typeface="+mn-ea"/>
                <a:cs typeface="+mn-cs"/>
              </a:rPr>
              <a:t>240-777-7720</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6BA6"/>
              </a:solidFill>
              <a:effectLst/>
              <a:uLnTx/>
              <a:uFillTx/>
              <a:latin typeface="Arial"/>
              <a:ea typeface="+mn-ea"/>
              <a:cs typeface="+mn-cs"/>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Project Website:</a:t>
            </a:r>
          </a:p>
          <a:p>
            <a:pPr algn="ctr" fontAlgn="auto">
              <a:spcAft>
                <a:spcPts val="0"/>
              </a:spcAft>
              <a:defRPr/>
            </a:pPr>
            <a:r>
              <a:rPr lang="en-US" dirty="0">
                <a:solidFill>
                  <a:srgbClr val="006BA6"/>
                </a:solidFill>
                <a:hlinkClick r:id="rId8"/>
              </a:rPr>
              <a:t>https://www.montgomerycountymd.gov/water/restoration/grosvenor-luxmanor-stream.html</a:t>
            </a:r>
            <a:endParaRPr lang="en-US" dirty="0">
              <a:solidFill>
                <a:srgbClr val="006BA6"/>
              </a:solidFill>
            </a:endParaRPr>
          </a:p>
          <a:p>
            <a:pPr algn="ctr" fontAlgn="auto">
              <a:spcAft>
                <a:spcPts val="0"/>
              </a:spcAft>
              <a:defRPr/>
            </a:pPr>
            <a:r>
              <a:rPr lang="en-US" dirty="0">
                <a:solidFill>
                  <a:srgbClr val="006BA6"/>
                </a:solidFill>
              </a:rPr>
              <a:t>OR </a:t>
            </a:r>
          </a:p>
          <a:p>
            <a:pPr algn="ctr" fontAlgn="auto">
              <a:spcAft>
                <a:spcPts val="0"/>
              </a:spcAft>
              <a:defRPr/>
            </a:pPr>
            <a:r>
              <a:rPr lang="en-US" dirty="0">
                <a:solidFill>
                  <a:srgbClr val="006BA6"/>
                </a:solidFill>
              </a:rPr>
              <a:t>Google “Grosvenor Stream Restoration”</a:t>
            </a:r>
            <a:endParaRPr kumimoji="0" lang="en-US" sz="1800" b="0" i="0" u="none" strike="noStrike" kern="1200" cap="none" spc="0" normalizeH="0" baseline="0" noProof="0" dirty="0">
              <a:ln>
                <a:noFill/>
              </a:ln>
              <a:solidFill>
                <a:srgbClr val="006BA6"/>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361DA48D-3E3F-4292-B1FC-C3CF38795ADE}"/>
              </a:ext>
            </a:extLst>
          </p:cNvPr>
          <p:cNvCxnSpPr/>
          <p:nvPr/>
        </p:nvCxnSpPr>
        <p:spPr bwMode="auto">
          <a:xfrm>
            <a:off x="0" y="5015682"/>
            <a:ext cx="9143999"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pic>
        <p:nvPicPr>
          <p:cNvPr id="5" name="Picture 4">
            <a:extLst>
              <a:ext uri="{FF2B5EF4-FFF2-40B4-BE49-F238E27FC236}">
                <a16:creationId xmlns:a16="http://schemas.microsoft.com/office/drawing/2014/main" id="{38662C06-5D65-4F8E-B763-82EB72008E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7" y="1"/>
            <a:ext cx="1234848" cy="6870670"/>
          </a:xfrm>
          <a:prstGeom prst="rect">
            <a:avLst/>
          </a:prstGeom>
        </p:spPr>
      </p:pic>
    </p:spTree>
    <p:extLst>
      <p:ext uri="{BB962C8B-B14F-4D97-AF65-F5344CB8AC3E}">
        <p14:creationId xmlns:p14="http://schemas.microsoft.com/office/powerpoint/2010/main" val="170176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History</a:t>
            </a:r>
          </a:p>
        </p:txBody>
      </p:sp>
      <p:sp>
        <p:nvSpPr>
          <p:cNvPr id="24" name="Freeform: Shape 23">
            <a:extLst>
              <a:ext uri="{FF2B5EF4-FFF2-40B4-BE49-F238E27FC236}">
                <a16:creationId xmlns:a16="http://schemas.microsoft.com/office/drawing/2014/main" id="{29B3E5E9-38E5-4883-8A54-7578E8A1ED89}"/>
              </a:ext>
            </a:extLst>
          </p:cNvPr>
          <p:cNvSpPr/>
          <p:nvPr/>
        </p:nvSpPr>
        <p:spPr>
          <a:xfrm rot="15595983">
            <a:off x="1930979" y="3908496"/>
            <a:ext cx="735415" cy="1098237"/>
          </a:xfrm>
          <a:custGeom>
            <a:avLst/>
            <a:gdLst>
              <a:gd name="connsiteX0" fmla="*/ 116681 w 892969"/>
              <a:gd name="connsiteY0" fmla="*/ 0 h 1285875"/>
              <a:gd name="connsiteX1" fmla="*/ 892969 w 892969"/>
              <a:gd name="connsiteY1" fmla="*/ 1228725 h 1285875"/>
              <a:gd name="connsiteX2" fmla="*/ 771525 w 892969"/>
              <a:gd name="connsiteY2" fmla="*/ 1285875 h 1285875"/>
              <a:gd name="connsiteX3" fmla="*/ 0 w 892969"/>
              <a:gd name="connsiteY3" fmla="*/ 52387 h 1285875"/>
              <a:gd name="connsiteX4" fmla="*/ 116681 w 892969"/>
              <a:gd name="connsiteY4" fmla="*/ 0 h 1285875"/>
              <a:gd name="connsiteX0" fmla="*/ 119062 w 895350"/>
              <a:gd name="connsiteY0" fmla="*/ 0 h 1285875"/>
              <a:gd name="connsiteX1" fmla="*/ 895350 w 895350"/>
              <a:gd name="connsiteY1" fmla="*/ 1228725 h 1285875"/>
              <a:gd name="connsiteX2" fmla="*/ 773906 w 895350"/>
              <a:gd name="connsiteY2" fmla="*/ 1285875 h 1285875"/>
              <a:gd name="connsiteX3" fmla="*/ 0 w 895350"/>
              <a:gd name="connsiteY3" fmla="*/ 64294 h 1285875"/>
              <a:gd name="connsiteX4" fmla="*/ 119062 w 895350"/>
              <a:gd name="connsiteY4" fmla="*/ 0 h 1285875"/>
              <a:gd name="connsiteX0" fmla="*/ 119062 w 895350"/>
              <a:gd name="connsiteY0" fmla="*/ 0 h 1304925"/>
              <a:gd name="connsiteX1" fmla="*/ 895350 w 895350"/>
              <a:gd name="connsiteY1" fmla="*/ 1228725 h 1304925"/>
              <a:gd name="connsiteX2" fmla="*/ 754856 w 895350"/>
              <a:gd name="connsiteY2" fmla="*/ 1304925 h 1304925"/>
              <a:gd name="connsiteX3" fmla="*/ 0 w 895350"/>
              <a:gd name="connsiteY3" fmla="*/ 64294 h 1304925"/>
              <a:gd name="connsiteX4" fmla="*/ 119062 w 895350"/>
              <a:gd name="connsiteY4" fmla="*/ 0 h 1304925"/>
              <a:gd name="connsiteX0" fmla="*/ 131976 w 895350"/>
              <a:gd name="connsiteY0" fmla="*/ 0 h 1336588"/>
              <a:gd name="connsiteX1" fmla="*/ 895350 w 895350"/>
              <a:gd name="connsiteY1" fmla="*/ 1260388 h 1336588"/>
              <a:gd name="connsiteX2" fmla="*/ 754856 w 895350"/>
              <a:gd name="connsiteY2" fmla="*/ 1336588 h 1336588"/>
              <a:gd name="connsiteX3" fmla="*/ 0 w 895350"/>
              <a:gd name="connsiteY3" fmla="*/ 95957 h 1336588"/>
              <a:gd name="connsiteX4" fmla="*/ 131976 w 895350"/>
              <a:gd name="connsiteY4" fmla="*/ 0 h 1336588"/>
              <a:gd name="connsiteX0" fmla="*/ 130008 w 895350"/>
              <a:gd name="connsiteY0" fmla="*/ 0 h 1320836"/>
              <a:gd name="connsiteX1" fmla="*/ 895350 w 895350"/>
              <a:gd name="connsiteY1" fmla="*/ 1244636 h 1320836"/>
              <a:gd name="connsiteX2" fmla="*/ 754856 w 895350"/>
              <a:gd name="connsiteY2" fmla="*/ 1320836 h 1320836"/>
              <a:gd name="connsiteX3" fmla="*/ 0 w 895350"/>
              <a:gd name="connsiteY3" fmla="*/ 80205 h 1320836"/>
              <a:gd name="connsiteX4" fmla="*/ 130008 w 895350"/>
              <a:gd name="connsiteY4" fmla="*/ 0 h 1320836"/>
              <a:gd name="connsiteX0" fmla="*/ 130008 w 890861"/>
              <a:gd name="connsiteY0" fmla="*/ 0 h 1320836"/>
              <a:gd name="connsiteX1" fmla="*/ 890861 w 890861"/>
              <a:gd name="connsiteY1" fmla="*/ 1244716 h 1320836"/>
              <a:gd name="connsiteX2" fmla="*/ 754856 w 890861"/>
              <a:gd name="connsiteY2" fmla="*/ 1320836 h 1320836"/>
              <a:gd name="connsiteX3" fmla="*/ 0 w 890861"/>
              <a:gd name="connsiteY3" fmla="*/ 80205 h 1320836"/>
              <a:gd name="connsiteX4" fmla="*/ 130008 w 890861"/>
              <a:gd name="connsiteY4" fmla="*/ 0 h 1320836"/>
              <a:gd name="connsiteX0" fmla="*/ 130008 w 881803"/>
              <a:gd name="connsiteY0" fmla="*/ 0 h 1320836"/>
              <a:gd name="connsiteX1" fmla="*/ 881803 w 881803"/>
              <a:gd name="connsiteY1" fmla="*/ 1240385 h 1320836"/>
              <a:gd name="connsiteX2" fmla="*/ 754856 w 881803"/>
              <a:gd name="connsiteY2" fmla="*/ 1320836 h 1320836"/>
              <a:gd name="connsiteX3" fmla="*/ 0 w 881803"/>
              <a:gd name="connsiteY3" fmla="*/ 80205 h 1320836"/>
              <a:gd name="connsiteX4" fmla="*/ 130008 w 881803"/>
              <a:gd name="connsiteY4" fmla="*/ 0 h 132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803" h="1320836">
                <a:moveTo>
                  <a:pt x="130008" y="0"/>
                </a:moveTo>
                <a:lnTo>
                  <a:pt x="881803" y="1240385"/>
                </a:lnTo>
                <a:lnTo>
                  <a:pt x="754856" y="1320836"/>
                </a:lnTo>
                <a:lnTo>
                  <a:pt x="0" y="80205"/>
                </a:lnTo>
                <a:lnTo>
                  <a:pt x="1300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42EA18B8-2F4C-4E82-8673-E22CBB6191A1}"/>
              </a:ext>
            </a:extLst>
          </p:cNvPr>
          <p:cNvSpPr>
            <a:spLocks noGrp="1"/>
          </p:cNvSpPr>
          <p:nvPr>
            <p:ph type="title"/>
          </p:nvPr>
        </p:nvSpPr>
        <p:spPr>
          <a:xfrm>
            <a:off x="1140622" y="463551"/>
            <a:ext cx="6259607" cy="1230596"/>
          </a:xfrm>
        </p:spPr>
        <p:txBody>
          <a:bodyPr/>
          <a:lstStyle/>
          <a:p>
            <a:r>
              <a:rPr lang="en-US" dirty="0"/>
              <a:t>Recognize This?</a:t>
            </a:r>
          </a:p>
        </p:txBody>
      </p:sp>
      <p:pic>
        <p:nvPicPr>
          <p:cNvPr id="10" name="Picture 9" descr="A picture containing text, ship, transport, watercraft&#10;&#10;Description automatically generated">
            <a:extLst>
              <a:ext uri="{FF2B5EF4-FFF2-40B4-BE49-F238E27FC236}">
                <a16:creationId xmlns:a16="http://schemas.microsoft.com/office/drawing/2014/main" id="{CAE6E5BB-0ED0-41F1-9FF6-59486A380A89}"/>
              </a:ext>
            </a:extLst>
          </p:cNvPr>
          <p:cNvPicPr>
            <a:picLocks noChangeAspect="1"/>
          </p:cNvPicPr>
          <p:nvPr/>
        </p:nvPicPr>
        <p:blipFill rotWithShape="1">
          <a:blip r:embed="rId3">
            <a:extLst>
              <a:ext uri="{28A0092B-C50C-407E-A947-70E740481C1C}">
                <a14:useLocalDpi xmlns:a14="http://schemas.microsoft.com/office/drawing/2010/main" val="0"/>
              </a:ext>
            </a:extLst>
          </a:blip>
          <a:srcRect l="8917"/>
          <a:stretch/>
        </p:blipFill>
        <p:spPr>
          <a:xfrm>
            <a:off x="815306" y="1166574"/>
            <a:ext cx="8328694" cy="5115405"/>
          </a:xfrm>
          <a:prstGeom prst="rect">
            <a:avLst/>
          </a:prstGeom>
        </p:spPr>
      </p:pic>
    </p:spTree>
    <p:extLst>
      <p:ext uri="{BB962C8B-B14F-4D97-AF65-F5344CB8AC3E}">
        <p14:creationId xmlns:p14="http://schemas.microsoft.com/office/powerpoint/2010/main" val="402905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History</a:t>
            </a:r>
          </a:p>
        </p:txBody>
      </p:sp>
      <p:sp>
        <p:nvSpPr>
          <p:cNvPr id="24" name="Freeform: Shape 23">
            <a:extLst>
              <a:ext uri="{FF2B5EF4-FFF2-40B4-BE49-F238E27FC236}">
                <a16:creationId xmlns:a16="http://schemas.microsoft.com/office/drawing/2014/main" id="{29B3E5E9-38E5-4883-8A54-7578E8A1ED89}"/>
              </a:ext>
            </a:extLst>
          </p:cNvPr>
          <p:cNvSpPr/>
          <p:nvPr/>
        </p:nvSpPr>
        <p:spPr>
          <a:xfrm rot="15595983">
            <a:off x="1930979" y="3908496"/>
            <a:ext cx="735415" cy="1098237"/>
          </a:xfrm>
          <a:custGeom>
            <a:avLst/>
            <a:gdLst>
              <a:gd name="connsiteX0" fmla="*/ 116681 w 892969"/>
              <a:gd name="connsiteY0" fmla="*/ 0 h 1285875"/>
              <a:gd name="connsiteX1" fmla="*/ 892969 w 892969"/>
              <a:gd name="connsiteY1" fmla="*/ 1228725 h 1285875"/>
              <a:gd name="connsiteX2" fmla="*/ 771525 w 892969"/>
              <a:gd name="connsiteY2" fmla="*/ 1285875 h 1285875"/>
              <a:gd name="connsiteX3" fmla="*/ 0 w 892969"/>
              <a:gd name="connsiteY3" fmla="*/ 52387 h 1285875"/>
              <a:gd name="connsiteX4" fmla="*/ 116681 w 892969"/>
              <a:gd name="connsiteY4" fmla="*/ 0 h 1285875"/>
              <a:gd name="connsiteX0" fmla="*/ 119062 w 895350"/>
              <a:gd name="connsiteY0" fmla="*/ 0 h 1285875"/>
              <a:gd name="connsiteX1" fmla="*/ 895350 w 895350"/>
              <a:gd name="connsiteY1" fmla="*/ 1228725 h 1285875"/>
              <a:gd name="connsiteX2" fmla="*/ 773906 w 895350"/>
              <a:gd name="connsiteY2" fmla="*/ 1285875 h 1285875"/>
              <a:gd name="connsiteX3" fmla="*/ 0 w 895350"/>
              <a:gd name="connsiteY3" fmla="*/ 64294 h 1285875"/>
              <a:gd name="connsiteX4" fmla="*/ 119062 w 895350"/>
              <a:gd name="connsiteY4" fmla="*/ 0 h 1285875"/>
              <a:gd name="connsiteX0" fmla="*/ 119062 w 895350"/>
              <a:gd name="connsiteY0" fmla="*/ 0 h 1304925"/>
              <a:gd name="connsiteX1" fmla="*/ 895350 w 895350"/>
              <a:gd name="connsiteY1" fmla="*/ 1228725 h 1304925"/>
              <a:gd name="connsiteX2" fmla="*/ 754856 w 895350"/>
              <a:gd name="connsiteY2" fmla="*/ 1304925 h 1304925"/>
              <a:gd name="connsiteX3" fmla="*/ 0 w 895350"/>
              <a:gd name="connsiteY3" fmla="*/ 64294 h 1304925"/>
              <a:gd name="connsiteX4" fmla="*/ 119062 w 895350"/>
              <a:gd name="connsiteY4" fmla="*/ 0 h 1304925"/>
              <a:gd name="connsiteX0" fmla="*/ 131976 w 895350"/>
              <a:gd name="connsiteY0" fmla="*/ 0 h 1336588"/>
              <a:gd name="connsiteX1" fmla="*/ 895350 w 895350"/>
              <a:gd name="connsiteY1" fmla="*/ 1260388 h 1336588"/>
              <a:gd name="connsiteX2" fmla="*/ 754856 w 895350"/>
              <a:gd name="connsiteY2" fmla="*/ 1336588 h 1336588"/>
              <a:gd name="connsiteX3" fmla="*/ 0 w 895350"/>
              <a:gd name="connsiteY3" fmla="*/ 95957 h 1336588"/>
              <a:gd name="connsiteX4" fmla="*/ 131976 w 895350"/>
              <a:gd name="connsiteY4" fmla="*/ 0 h 1336588"/>
              <a:gd name="connsiteX0" fmla="*/ 130008 w 895350"/>
              <a:gd name="connsiteY0" fmla="*/ 0 h 1320836"/>
              <a:gd name="connsiteX1" fmla="*/ 895350 w 895350"/>
              <a:gd name="connsiteY1" fmla="*/ 1244636 h 1320836"/>
              <a:gd name="connsiteX2" fmla="*/ 754856 w 895350"/>
              <a:gd name="connsiteY2" fmla="*/ 1320836 h 1320836"/>
              <a:gd name="connsiteX3" fmla="*/ 0 w 895350"/>
              <a:gd name="connsiteY3" fmla="*/ 80205 h 1320836"/>
              <a:gd name="connsiteX4" fmla="*/ 130008 w 895350"/>
              <a:gd name="connsiteY4" fmla="*/ 0 h 1320836"/>
              <a:gd name="connsiteX0" fmla="*/ 130008 w 890861"/>
              <a:gd name="connsiteY0" fmla="*/ 0 h 1320836"/>
              <a:gd name="connsiteX1" fmla="*/ 890861 w 890861"/>
              <a:gd name="connsiteY1" fmla="*/ 1244716 h 1320836"/>
              <a:gd name="connsiteX2" fmla="*/ 754856 w 890861"/>
              <a:gd name="connsiteY2" fmla="*/ 1320836 h 1320836"/>
              <a:gd name="connsiteX3" fmla="*/ 0 w 890861"/>
              <a:gd name="connsiteY3" fmla="*/ 80205 h 1320836"/>
              <a:gd name="connsiteX4" fmla="*/ 130008 w 890861"/>
              <a:gd name="connsiteY4" fmla="*/ 0 h 1320836"/>
              <a:gd name="connsiteX0" fmla="*/ 130008 w 881803"/>
              <a:gd name="connsiteY0" fmla="*/ 0 h 1320836"/>
              <a:gd name="connsiteX1" fmla="*/ 881803 w 881803"/>
              <a:gd name="connsiteY1" fmla="*/ 1240385 h 1320836"/>
              <a:gd name="connsiteX2" fmla="*/ 754856 w 881803"/>
              <a:gd name="connsiteY2" fmla="*/ 1320836 h 1320836"/>
              <a:gd name="connsiteX3" fmla="*/ 0 w 881803"/>
              <a:gd name="connsiteY3" fmla="*/ 80205 h 1320836"/>
              <a:gd name="connsiteX4" fmla="*/ 130008 w 881803"/>
              <a:gd name="connsiteY4" fmla="*/ 0 h 132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803" h="1320836">
                <a:moveTo>
                  <a:pt x="130008" y="0"/>
                </a:moveTo>
                <a:lnTo>
                  <a:pt x="881803" y="1240385"/>
                </a:lnTo>
                <a:lnTo>
                  <a:pt x="754856" y="1320836"/>
                </a:lnTo>
                <a:lnTo>
                  <a:pt x="0" y="80205"/>
                </a:lnTo>
                <a:lnTo>
                  <a:pt x="1300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42EA18B8-2F4C-4E82-8673-E22CBB6191A1}"/>
              </a:ext>
            </a:extLst>
          </p:cNvPr>
          <p:cNvSpPr>
            <a:spLocks noGrp="1"/>
          </p:cNvSpPr>
          <p:nvPr>
            <p:ph type="title"/>
          </p:nvPr>
        </p:nvSpPr>
        <p:spPr>
          <a:xfrm>
            <a:off x="1140622" y="463551"/>
            <a:ext cx="6259607" cy="1230596"/>
          </a:xfrm>
        </p:spPr>
        <p:txBody>
          <a:bodyPr/>
          <a:lstStyle/>
          <a:p>
            <a:r>
              <a:rPr lang="en-US" dirty="0"/>
              <a:t>Recognize Now?</a:t>
            </a:r>
          </a:p>
        </p:txBody>
      </p:sp>
      <p:pic>
        <p:nvPicPr>
          <p:cNvPr id="7" name="Picture 6" descr="Map&#10;&#10;Description automatically generated">
            <a:extLst>
              <a:ext uri="{FF2B5EF4-FFF2-40B4-BE49-F238E27FC236}">
                <a16:creationId xmlns:a16="http://schemas.microsoft.com/office/drawing/2014/main" id="{06FFFE76-53EE-4586-8472-B623BB9A73D4}"/>
              </a:ext>
            </a:extLst>
          </p:cNvPr>
          <p:cNvPicPr>
            <a:picLocks noChangeAspect="1"/>
          </p:cNvPicPr>
          <p:nvPr/>
        </p:nvPicPr>
        <p:blipFill rotWithShape="1">
          <a:blip r:embed="rId3">
            <a:extLst>
              <a:ext uri="{28A0092B-C50C-407E-A947-70E740481C1C}">
                <a14:useLocalDpi xmlns:a14="http://schemas.microsoft.com/office/drawing/2010/main" val="0"/>
              </a:ext>
            </a:extLst>
          </a:blip>
          <a:srcRect l="8917"/>
          <a:stretch/>
        </p:blipFill>
        <p:spPr>
          <a:xfrm>
            <a:off x="815306" y="1242774"/>
            <a:ext cx="8328694" cy="5115405"/>
          </a:xfrm>
          <a:prstGeom prst="rect">
            <a:avLst/>
          </a:prstGeom>
        </p:spPr>
      </p:pic>
    </p:spTree>
    <p:extLst>
      <p:ext uri="{BB962C8B-B14F-4D97-AF65-F5344CB8AC3E}">
        <p14:creationId xmlns:p14="http://schemas.microsoft.com/office/powerpoint/2010/main" val="1061969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381955C-5387-4C79-BB6D-A7FC02E393FF}"/>
              </a:ext>
            </a:extLst>
          </p:cNvPr>
          <p:cNvSpPr>
            <a:spLocks noGrp="1"/>
          </p:cNvSpPr>
          <p:nvPr>
            <p:ph type="body" sz="quarter" idx="12"/>
          </p:nvPr>
        </p:nvSpPr>
        <p:spPr/>
        <p:txBody>
          <a:bodyPr/>
          <a:lstStyle/>
          <a:p>
            <a:r>
              <a:rPr lang="en-US" dirty="0"/>
              <a:t>History</a:t>
            </a:r>
          </a:p>
        </p:txBody>
      </p:sp>
      <p:sp>
        <p:nvSpPr>
          <p:cNvPr id="24" name="Freeform: Shape 23">
            <a:extLst>
              <a:ext uri="{FF2B5EF4-FFF2-40B4-BE49-F238E27FC236}">
                <a16:creationId xmlns:a16="http://schemas.microsoft.com/office/drawing/2014/main" id="{29B3E5E9-38E5-4883-8A54-7578E8A1ED89}"/>
              </a:ext>
            </a:extLst>
          </p:cNvPr>
          <p:cNvSpPr/>
          <p:nvPr/>
        </p:nvSpPr>
        <p:spPr>
          <a:xfrm rot="15595983">
            <a:off x="1930979" y="3908496"/>
            <a:ext cx="735415" cy="1098237"/>
          </a:xfrm>
          <a:custGeom>
            <a:avLst/>
            <a:gdLst>
              <a:gd name="connsiteX0" fmla="*/ 116681 w 892969"/>
              <a:gd name="connsiteY0" fmla="*/ 0 h 1285875"/>
              <a:gd name="connsiteX1" fmla="*/ 892969 w 892969"/>
              <a:gd name="connsiteY1" fmla="*/ 1228725 h 1285875"/>
              <a:gd name="connsiteX2" fmla="*/ 771525 w 892969"/>
              <a:gd name="connsiteY2" fmla="*/ 1285875 h 1285875"/>
              <a:gd name="connsiteX3" fmla="*/ 0 w 892969"/>
              <a:gd name="connsiteY3" fmla="*/ 52387 h 1285875"/>
              <a:gd name="connsiteX4" fmla="*/ 116681 w 892969"/>
              <a:gd name="connsiteY4" fmla="*/ 0 h 1285875"/>
              <a:gd name="connsiteX0" fmla="*/ 119062 w 895350"/>
              <a:gd name="connsiteY0" fmla="*/ 0 h 1285875"/>
              <a:gd name="connsiteX1" fmla="*/ 895350 w 895350"/>
              <a:gd name="connsiteY1" fmla="*/ 1228725 h 1285875"/>
              <a:gd name="connsiteX2" fmla="*/ 773906 w 895350"/>
              <a:gd name="connsiteY2" fmla="*/ 1285875 h 1285875"/>
              <a:gd name="connsiteX3" fmla="*/ 0 w 895350"/>
              <a:gd name="connsiteY3" fmla="*/ 64294 h 1285875"/>
              <a:gd name="connsiteX4" fmla="*/ 119062 w 895350"/>
              <a:gd name="connsiteY4" fmla="*/ 0 h 1285875"/>
              <a:gd name="connsiteX0" fmla="*/ 119062 w 895350"/>
              <a:gd name="connsiteY0" fmla="*/ 0 h 1304925"/>
              <a:gd name="connsiteX1" fmla="*/ 895350 w 895350"/>
              <a:gd name="connsiteY1" fmla="*/ 1228725 h 1304925"/>
              <a:gd name="connsiteX2" fmla="*/ 754856 w 895350"/>
              <a:gd name="connsiteY2" fmla="*/ 1304925 h 1304925"/>
              <a:gd name="connsiteX3" fmla="*/ 0 w 895350"/>
              <a:gd name="connsiteY3" fmla="*/ 64294 h 1304925"/>
              <a:gd name="connsiteX4" fmla="*/ 119062 w 895350"/>
              <a:gd name="connsiteY4" fmla="*/ 0 h 1304925"/>
              <a:gd name="connsiteX0" fmla="*/ 131976 w 895350"/>
              <a:gd name="connsiteY0" fmla="*/ 0 h 1336588"/>
              <a:gd name="connsiteX1" fmla="*/ 895350 w 895350"/>
              <a:gd name="connsiteY1" fmla="*/ 1260388 h 1336588"/>
              <a:gd name="connsiteX2" fmla="*/ 754856 w 895350"/>
              <a:gd name="connsiteY2" fmla="*/ 1336588 h 1336588"/>
              <a:gd name="connsiteX3" fmla="*/ 0 w 895350"/>
              <a:gd name="connsiteY3" fmla="*/ 95957 h 1336588"/>
              <a:gd name="connsiteX4" fmla="*/ 131976 w 895350"/>
              <a:gd name="connsiteY4" fmla="*/ 0 h 1336588"/>
              <a:gd name="connsiteX0" fmla="*/ 130008 w 895350"/>
              <a:gd name="connsiteY0" fmla="*/ 0 h 1320836"/>
              <a:gd name="connsiteX1" fmla="*/ 895350 w 895350"/>
              <a:gd name="connsiteY1" fmla="*/ 1244636 h 1320836"/>
              <a:gd name="connsiteX2" fmla="*/ 754856 w 895350"/>
              <a:gd name="connsiteY2" fmla="*/ 1320836 h 1320836"/>
              <a:gd name="connsiteX3" fmla="*/ 0 w 895350"/>
              <a:gd name="connsiteY3" fmla="*/ 80205 h 1320836"/>
              <a:gd name="connsiteX4" fmla="*/ 130008 w 895350"/>
              <a:gd name="connsiteY4" fmla="*/ 0 h 1320836"/>
              <a:gd name="connsiteX0" fmla="*/ 130008 w 890861"/>
              <a:gd name="connsiteY0" fmla="*/ 0 h 1320836"/>
              <a:gd name="connsiteX1" fmla="*/ 890861 w 890861"/>
              <a:gd name="connsiteY1" fmla="*/ 1244716 h 1320836"/>
              <a:gd name="connsiteX2" fmla="*/ 754856 w 890861"/>
              <a:gd name="connsiteY2" fmla="*/ 1320836 h 1320836"/>
              <a:gd name="connsiteX3" fmla="*/ 0 w 890861"/>
              <a:gd name="connsiteY3" fmla="*/ 80205 h 1320836"/>
              <a:gd name="connsiteX4" fmla="*/ 130008 w 890861"/>
              <a:gd name="connsiteY4" fmla="*/ 0 h 1320836"/>
              <a:gd name="connsiteX0" fmla="*/ 130008 w 881803"/>
              <a:gd name="connsiteY0" fmla="*/ 0 h 1320836"/>
              <a:gd name="connsiteX1" fmla="*/ 881803 w 881803"/>
              <a:gd name="connsiteY1" fmla="*/ 1240385 h 1320836"/>
              <a:gd name="connsiteX2" fmla="*/ 754856 w 881803"/>
              <a:gd name="connsiteY2" fmla="*/ 1320836 h 1320836"/>
              <a:gd name="connsiteX3" fmla="*/ 0 w 881803"/>
              <a:gd name="connsiteY3" fmla="*/ 80205 h 1320836"/>
              <a:gd name="connsiteX4" fmla="*/ 130008 w 881803"/>
              <a:gd name="connsiteY4" fmla="*/ 0 h 132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803" h="1320836">
                <a:moveTo>
                  <a:pt x="130008" y="0"/>
                </a:moveTo>
                <a:lnTo>
                  <a:pt x="881803" y="1240385"/>
                </a:lnTo>
                <a:lnTo>
                  <a:pt x="754856" y="1320836"/>
                </a:lnTo>
                <a:lnTo>
                  <a:pt x="0" y="80205"/>
                </a:lnTo>
                <a:lnTo>
                  <a:pt x="1300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25B97D80-4BB8-4256-BDE4-7B402658443B}"/>
              </a:ext>
            </a:extLst>
          </p:cNvPr>
          <p:cNvSpPr>
            <a:spLocks noGrp="1"/>
          </p:cNvSpPr>
          <p:nvPr>
            <p:ph type="title"/>
          </p:nvPr>
        </p:nvSpPr>
        <p:spPr>
          <a:xfrm>
            <a:off x="1140622" y="193434"/>
            <a:ext cx="7346155" cy="1500715"/>
          </a:xfrm>
        </p:spPr>
        <p:txBody>
          <a:bodyPr/>
          <a:lstStyle/>
          <a:p>
            <a:pPr algn="ctr"/>
            <a:r>
              <a:rPr lang="en-US" dirty="0"/>
              <a:t>Watershed Changes – 70 years</a:t>
            </a:r>
          </a:p>
        </p:txBody>
      </p:sp>
      <p:pic>
        <p:nvPicPr>
          <p:cNvPr id="10" name="Picture 9" descr="A picture containing text, ship, transport, watercraft&#10;&#10;Description automatically generated">
            <a:extLst>
              <a:ext uri="{FF2B5EF4-FFF2-40B4-BE49-F238E27FC236}">
                <a16:creationId xmlns:a16="http://schemas.microsoft.com/office/drawing/2014/main" id="{A9164503-0A74-446C-8E2C-15A4974054AC}"/>
              </a:ext>
            </a:extLst>
          </p:cNvPr>
          <p:cNvPicPr>
            <a:picLocks noChangeAspect="1"/>
          </p:cNvPicPr>
          <p:nvPr/>
        </p:nvPicPr>
        <p:blipFill rotWithShape="1">
          <a:blip r:embed="rId3">
            <a:extLst>
              <a:ext uri="{28A0092B-C50C-407E-A947-70E740481C1C}">
                <a14:useLocalDpi xmlns:a14="http://schemas.microsoft.com/office/drawing/2010/main" val="0"/>
              </a:ext>
            </a:extLst>
          </a:blip>
          <a:srcRect l="8917"/>
          <a:stretch/>
        </p:blipFill>
        <p:spPr>
          <a:xfrm>
            <a:off x="2636142" y="919778"/>
            <a:ext cx="4815693" cy="2957753"/>
          </a:xfrm>
          <a:prstGeom prst="rect">
            <a:avLst/>
          </a:prstGeom>
          <a:ln w="28575">
            <a:solidFill>
              <a:schemeClr val="bg1"/>
            </a:solidFill>
          </a:ln>
        </p:spPr>
      </p:pic>
      <p:pic>
        <p:nvPicPr>
          <p:cNvPr id="11" name="Picture 10" descr="Map&#10;&#10;Description automatically generated">
            <a:extLst>
              <a:ext uri="{FF2B5EF4-FFF2-40B4-BE49-F238E27FC236}">
                <a16:creationId xmlns:a16="http://schemas.microsoft.com/office/drawing/2014/main" id="{6B179200-5B78-4C19-93F6-C205C5894DB9}"/>
              </a:ext>
            </a:extLst>
          </p:cNvPr>
          <p:cNvPicPr>
            <a:picLocks noChangeAspect="1"/>
          </p:cNvPicPr>
          <p:nvPr/>
        </p:nvPicPr>
        <p:blipFill rotWithShape="1">
          <a:blip r:embed="rId4">
            <a:extLst>
              <a:ext uri="{28A0092B-C50C-407E-A947-70E740481C1C}">
                <a14:useLocalDpi xmlns:a14="http://schemas.microsoft.com/office/drawing/2010/main" val="0"/>
              </a:ext>
            </a:extLst>
          </a:blip>
          <a:srcRect l="8917"/>
          <a:stretch/>
        </p:blipFill>
        <p:spPr>
          <a:xfrm>
            <a:off x="2636143" y="3706817"/>
            <a:ext cx="4815693" cy="2957753"/>
          </a:xfrm>
          <a:prstGeom prst="rect">
            <a:avLst/>
          </a:prstGeom>
          <a:ln w="28575">
            <a:solidFill>
              <a:schemeClr val="bg1"/>
            </a:solidFill>
          </a:ln>
        </p:spPr>
      </p:pic>
    </p:spTree>
    <p:extLst>
      <p:ext uri="{BB962C8B-B14F-4D97-AF65-F5344CB8AC3E}">
        <p14:creationId xmlns:p14="http://schemas.microsoft.com/office/powerpoint/2010/main" val="266284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9B3E5E9-38E5-4883-8A54-7578E8A1ED89}"/>
              </a:ext>
            </a:extLst>
          </p:cNvPr>
          <p:cNvSpPr/>
          <p:nvPr/>
        </p:nvSpPr>
        <p:spPr>
          <a:xfrm rot="15595983">
            <a:off x="1930979" y="3908496"/>
            <a:ext cx="735415" cy="1098237"/>
          </a:xfrm>
          <a:custGeom>
            <a:avLst/>
            <a:gdLst>
              <a:gd name="connsiteX0" fmla="*/ 116681 w 892969"/>
              <a:gd name="connsiteY0" fmla="*/ 0 h 1285875"/>
              <a:gd name="connsiteX1" fmla="*/ 892969 w 892969"/>
              <a:gd name="connsiteY1" fmla="*/ 1228725 h 1285875"/>
              <a:gd name="connsiteX2" fmla="*/ 771525 w 892969"/>
              <a:gd name="connsiteY2" fmla="*/ 1285875 h 1285875"/>
              <a:gd name="connsiteX3" fmla="*/ 0 w 892969"/>
              <a:gd name="connsiteY3" fmla="*/ 52387 h 1285875"/>
              <a:gd name="connsiteX4" fmla="*/ 116681 w 892969"/>
              <a:gd name="connsiteY4" fmla="*/ 0 h 1285875"/>
              <a:gd name="connsiteX0" fmla="*/ 119062 w 895350"/>
              <a:gd name="connsiteY0" fmla="*/ 0 h 1285875"/>
              <a:gd name="connsiteX1" fmla="*/ 895350 w 895350"/>
              <a:gd name="connsiteY1" fmla="*/ 1228725 h 1285875"/>
              <a:gd name="connsiteX2" fmla="*/ 773906 w 895350"/>
              <a:gd name="connsiteY2" fmla="*/ 1285875 h 1285875"/>
              <a:gd name="connsiteX3" fmla="*/ 0 w 895350"/>
              <a:gd name="connsiteY3" fmla="*/ 64294 h 1285875"/>
              <a:gd name="connsiteX4" fmla="*/ 119062 w 895350"/>
              <a:gd name="connsiteY4" fmla="*/ 0 h 1285875"/>
              <a:gd name="connsiteX0" fmla="*/ 119062 w 895350"/>
              <a:gd name="connsiteY0" fmla="*/ 0 h 1304925"/>
              <a:gd name="connsiteX1" fmla="*/ 895350 w 895350"/>
              <a:gd name="connsiteY1" fmla="*/ 1228725 h 1304925"/>
              <a:gd name="connsiteX2" fmla="*/ 754856 w 895350"/>
              <a:gd name="connsiteY2" fmla="*/ 1304925 h 1304925"/>
              <a:gd name="connsiteX3" fmla="*/ 0 w 895350"/>
              <a:gd name="connsiteY3" fmla="*/ 64294 h 1304925"/>
              <a:gd name="connsiteX4" fmla="*/ 119062 w 895350"/>
              <a:gd name="connsiteY4" fmla="*/ 0 h 1304925"/>
              <a:gd name="connsiteX0" fmla="*/ 131976 w 895350"/>
              <a:gd name="connsiteY0" fmla="*/ 0 h 1336588"/>
              <a:gd name="connsiteX1" fmla="*/ 895350 w 895350"/>
              <a:gd name="connsiteY1" fmla="*/ 1260388 h 1336588"/>
              <a:gd name="connsiteX2" fmla="*/ 754856 w 895350"/>
              <a:gd name="connsiteY2" fmla="*/ 1336588 h 1336588"/>
              <a:gd name="connsiteX3" fmla="*/ 0 w 895350"/>
              <a:gd name="connsiteY3" fmla="*/ 95957 h 1336588"/>
              <a:gd name="connsiteX4" fmla="*/ 131976 w 895350"/>
              <a:gd name="connsiteY4" fmla="*/ 0 h 1336588"/>
              <a:gd name="connsiteX0" fmla="*/ 130008 w 895350"/>
              <a:gd name="connsiteY0" fmla="*/ 0 h 1320836"/>
              <a:gd name="connsiteX1" fmla="*/ 895350 w 895350"/>
              <a:gd name="connsiteY1" fmla="*/ 1244636 h 1320836"/>
              <a:gd name="connsiteX2" fmla="*/ 754856 w 895350"/>
              <a:gd name="connsiteY2" fmla="*/ 1320836 h 1320836"/>
              <a:gd name="connsiteX3" fmla="*/ 0 w 895350"/>
              <a:gd name="connsiteY3" fmla="*/ 80205 h 1320836"/>
              <a:gd name="connsiteX4" fmla="*/ 130008 w 895350"/>
              <a:gd name="connsiteY4" fmla="*/ 0 h 1320836"/>
              <a:gd name="connsiteX0" fmla="*/ 130008 w 890861"/>
              <a:gd name="connsiteY0" fmla="*/ 0 h 1320836"/>
              <a:gd name="connsiteX1" fmla="*/ 890861 w 890861"/>
              <a:gd name="connsiteY1" fmla="*/ 1244716 h 1320836"/>
              <a:gd name="connsiteX2" fmla="*/ 754856 w 890861"/>
              <a:gd name="connsiteY2" fmla="*/ 1320836 h 1320836"/>
              <a:gd name="connsiteX3" fmla="*/ 0 w 890861"/>
              <a:gd name="connsiteY3" fmla="*/ 80205 h 1320836"/>
              <a:gd name="connsiteX4" fmla="*/ 130008 w 890861"/>
              <a:gd name="connsiteY4" fmla="*/ 0 h 1320836"/>
              <a:gd name="connsiteX0" fmla="*/ 130008 w 881803"/>
              <a:gd name="connsiteY0" fmla="*/ 0 h 1320836"/>
              <a:gd name="connsiteX1" fmla="*/ 881803 w 881803"/>
              <a:gd name="connsiteY1" fmla="*/ 1240385 h 1320836"/>
              <a:gd name="connsiteX2" fmla="*/ 754856 w 881803"/>
              <a:gd name="connsiteY2" fmla="*/ 1320836 h 1320836"/>
              <a:gd name="connsiteX3" fmla="*/ 0 w 881803"/>
              <a:gd name="connsiteY3" fmla="*/ 80205 h 1320836"/>
              <a:gd name="connsiteX4" fmla="*/ 130008 w 881803"/>
              <a:gd name="connsiteY4" fmla="*/ 0 h 132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803" h="1320836">
                <a:moveTo>
                  <a:pt x="130008" y="0"/>
                </a:moveTo>
                <a:lnTo>
                  <a:pt x="881803" y="1240385"/>
                </a:lnTo>
                <a:lnTo>
                  <a:pt x="754856" y="1320836"/>
                </a:lnTo>
                <a:lnTo>
                  <a:pt x="0" y="80205"/>
                </a:lnTo>
                <a:lnTo>
                  <a:pt x="1300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B529B3D-25EC-433D-B625-5C81D73A4906}"/>
              </a:ext>
            </a:extLst>
          </p:cNvPr>
          <p:cNvSpPr txBox="1"/>
          <p:nvPr/>
        </p:nvSpPr>
        <p:spPr>
          <a:xfrm>
            <a:off x="1060868" y="268349"/>
            <a:ext cx="7652618" cy="646331"/>
          </a:xfrm>
          <a:prstGeom prst="rect">
            <a:avLst/>
          </a:prstGeom>
          <a:noFill/>
        </p:spPr>
        <p:txBody>
          <a:bodyPr wrap="square" rtlCol="0">
            <a:spAutoFit/>
          </a:bodyPr>
          <a:lstStyle/>
          <a:p>
            <a:r>
              <a:rPr lang="en-US" sz="3600" dirty="0">
                <a:solidFill>
                  <a:schemeClr val="tx2"/>
                </a:solidFill>
              </a:rPr>
              <a:t>Why is stream restoration being done? </a:t>
            </a:r>
          </a:p>
        </p:txBody>
      </p:sp>
      <p:sp>
        <p:nvSpPr>
          <p:cNvPr id="13" name="TextBox 12">
            <a:extLst>
              <a:ext uri="{FF2B5EF4-FFF2-40B4-BE49-F238E27FC236}">
                <a16:creationId xmlns:a16="http://schemas.microsoft.com/office/drawing/2014/main" id="{F33DC9A4-E45F-479E-8F79-9E24255F429E}"/>
              </a:ext>
            </a:extLst>
          </p:cNvPr>
          <p:cNvSpPr txBox="1"/>
          <p:nvPr/>
        </p:nvSpPr>
        <p:spPr>
          <a:xfrm>
            <a:off x="459135" y="1029504"/>
            <a:ext cx="8393906" cy="830997"/>
          </a:xfrm>
          <a:prstGeom prst="rect">
            <a:avLst/>
          </a:prstGeom>
          <a:noFill/>
        </p:spPr>
        <p:txBody>
          <a:bodyPr wrap="square" rtlCol="0">
            <a:spAutoFit/>
          </a:bodyPr>
          <a:lstStyle/>
          <a:p>
            <a:pPr algn="ctr"/>
            <a:r>
              <a:rPr lang="en-US" sz="2400" b="1" dirty="0"/>
              <a:t>Because increased impervious and uncontrolled/under-controlled stormwater is impacting our streams​</a:t>
            </a:r>
          </a:p>
        </p:txBody>
      </p:sp>
      <p:pic>
        <p:nvPicPr>
          <p:cNvPr id="14" name="Picture 2">
            <a:extLst>
              <a:ext uri="{FF2B5EF4-FFF2-40B4-BE49-F238E27FC236}">
                <a16:creationId xmlns:a16="http://schemas.microsoft.com/office/drawing/2014/main" id="{321803F8-8605-4598-9C2B-544ADE514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97" y="2873979"/>
            <a:ext cx="2560355" cy="1709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2A4D3E7-6759-420E-84C6-2E0445A8F102}"/>
              </a:ext>
            </a:extLst>
          </p:cNvPr>
          <p:cNvSpPr/>
          <p:nvPr/>
        </p:nvSpPr>
        <p:spPr>
          <a:xfrm>
            <a:off x="1026023" y="4770365"/>
            <a:ext cx="2477060" cy="923330"/>
          </a:xfrm>
          <a:prstGeom prst="rect">
            <a:avLst/>
          </a:prstGeom>
        </p:spPr>
        <p:txBody>
          <a:bodyPr wrap="square">
            <a:spAutoFit/>
          </a:bodyPr>
          <a:lstStyle/>
          <a:p>
            <a:r>
              <a:rPr lang="en-US" dirty="0">
                <a:solidFill>
                  <a:srgbClr val="000000"/>
                </a:solidFill>
                <a:latin typeface="Times New Roman" panose="02020603050405020304" pitchFamily="18" charset="0"/>
              </a:rPr>
              <a:t> </a:t>
            </a:r>
            <a:r>
              <a:rPr lang="en-US" i="1" dirty="0"/>
              <a:t>Stream in a Watershed with 8% impervious cover.</a:t>
            </a:r>
            <a:endParaRPr lang="en-US" dirty="0"/>
          </a:p>
        </p:txBody>
      </p:sp>
      <p:pic>
        <p:nvPicPr>
          <p:cNvPr id="16" name="Picture 6">
            <a:extLst>
              <a:ext uri="{FF2B5EF4-FFF2-40B4-BE49-F238E27FC236}">
                <a16:creationId xmlns:a16="http://schemas.microsoft.com/office/drawing/2014/main" id="{685EB2CC-1DB5-48FE-9B94-D0B408BF5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6001" y="2873979"/>
            <a:ext cx="2288163" cy="1718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0A5B73A5-0748-4DEB-AE08-8B09824F5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1513" y="2873979"/>
            <a:ext cx="2331527" cy="175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B8795C3-DF84-4D1C-9C18-D51106274614}"/>
              </a:ext>
            </a:extLst>
          </p:cNvPr>
          <p:cNvSpPr/>
          <p:nvPr/>
        </p:nvSpPr>
        <p:spPr>
          <a:xfrm>
            <a:off x="4170807" y="4683574"/>
            <a:ext cx="2230778" cy="1200329"/>
          </a:xfrm>
          <a:prstGeom prst="rect">
            <a:avLst/>
          </a:prstGeom>
        </p:spPr>
        <p:txBody>
          <a:bodyPr wrap="square">
            <a:spAutoFit/>
          </a:bodyPr>
          <a:lstStyle/>
          <a:p>
            <a:r>
              <a:rPr lang="en-US" i="1" dirty="0">
                <a:solidFill>
                  <a:srgbClr val="000000"/>
                </a:solidFill>
                <a:latin typeface="+mn-lt"/>
              </a:rPr>
              <a:t>Stream in a Watershed with 20% Impervious Cover </a:t>
            </a:r>
            <a:endParaRPr lang="en-US" dirty="0">
              <a:latin typeface="+mn-lt"/>
            </a:endParaRPr>
          </a:p>
        </p:txBody>
      </p:sp>
      <p:sp>
        <p:nvSpPr>
          <p:cNvPr id="19" name="Rectangle 18">
            <a:extLst>
              <a:ext uri="{FF2B5EF4-FFF2-40B4-BE49-F238E27FC236}">
                <a16:creationId xmlns:a16="http://schemas.microsoft.com/office/drawing/2014/main" id="{08DCE958-019B-4EB1-86CE-7159B9D08565}"/>
              </a:ext>
            </a:extLst>
          </p:cNvPr>
          <p:cNvSpPr/>
          <p:nvPr/>
        </p:nvSpPr>
        <p:spPr>
          <a:xfrm>
            <a:off x="6521514" y="4683574"/>
            <a:ext cx="2331527" cy="923330"/>
          </a:xfrm>
          <a:prstGeom prst="rect">
            <a:avLst/>
          </a:prstGeom>
        </p:spPr>
        <p:txBody>
          <a:bodyPr wrap="square">
            <a:spAutoFit/>
          </a:bodyPr>
          <a:lstStyle/>
          <a:p>
            <a:r>
              <a:rPr lang="en-US" i="1" dirty="0">
                <a:solidFill>
                  <a:srgbClr val="000000"/>
                </a:solidFill>
                <a:latin typeface="+mn-lt"/>
              </a:rPr>
              <a:t>Stream in a Watershed with 30% impervious Cover</a:t>
            </a:r>
            <a:endParaRPr lang="en-US" dirty="0">
              <a:latin typeface="+mn-lt"/>
            </a:endParaRPr>
          </a:p>
        </p:txBody>
      </p:sp>
    </p:spTree>
    <p:extLst>
      <p:ext uri="{BB962C8B-B14F-4D97-AF65-F5344CB8AC3E}">
        <p14:creationId xmlns:p14="http://schemas.microsoft.com/office/powerpoint/2010/main" val="312191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1445623"/>
            <a:ext cx="5334000" cy="4650377"/>
          </a:xfrm>
        </p:spPr>
        <p:txBody>
          <a:bodyPr/>
          <a:lstStyle/>
          <a:p>
            <a:r>
              <a:rPr lang="en-US" altLang="en-US" sz="2200" dirty="0"/>
              <a:t>Constructed in the 1960-1980s</a:t>
            </a:r>
          </a:p>
          <a:p>
            <a:r>
              <a:rPr lang="en-US" altLang="en-US" sz="2200" dirty="0"/>
              <a:t>Located in a key watershed (Rock Creek) for restoration</a:t>
            </a:r>
          </a:p>
          <a:p>
            <a:r>
              <a:rPr lang="en-US" altLang="en-US" sz="2200" dirty="0"/>
              <a:t>Erosion of banks threatening utilities and natural resources</a:t>
            </a:r>
          </a:p>
          <a:p>
            <a:r>
              <a:rPr lang="en-US" altLang="en-US" sz="2200" dirty="0"/>
              <a:t>Opportunity for water quality and ecological improvements</a:t>
            </a:r>
          </a:p>
        </p:txBody>
      </p:sp>
      <p:sp>
        <p:nvSpPr>
          <p:cNvPr id="30723" name="Title 2"/>
          <p:cNvSpPr txBox="1">
            <a:spLocks/>
          </p:cNvSpPr>
          <p:nvPr/>
        </p:nvSpPr>
        <p:spPr bwMode="auto">
          <a:xfrm>
            <a:off x="533689" y="429206"/>
            <a:ext cx="82296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5000" dirty="0">
                <a:solidFill>
                  <a:schemeClr val="tx2"/>
                </a:solidFill>
                <a:latin typeface="Calibri" panose="020F0502020204030204" pitchFamily="34" charset="0"/>
              </a:rPr>
              <a:t>Project Selection</a:t>
            </a:r>
            <a:endParaRPr lang="en-US" altLang="en-US" sz="5000" dirty="0">
              <a:solidFill>
                <a:srgbClr val="FF0000"/>
              </a:solidFill>
              <a:latin typeface="Calibri" panose="020F0502020204030204" pitchFamily="34" charset="0"/>
            </a:endParaRPr>
          </a:p>
        </p:txBody>
      </p:sp>
      <p:pic>
        <p:nvPicPr>
          <p:cNvPr id="30724"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1200" y="1294249"/>
            <a:ext cx="3297677" cy="4269502"/>
          </a:xfrm>
          <a:prstGeom prst="rect">
            <a:avLst/>
          </a:prstGeom>
          <a:noFill/>
          <a:ln w="1270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A picture containing tree, outdoor, grass, plant&#10;&#10;Description automatically generated">
            <a:extLst>
              <a:ext uri="{FF2B5EF4-FFF2-40B4-BE49-F238E27FC236}">
                <a16:creationId xmlns:a16="http://schemas.microsoft.com/office/drawing/2014/main" id="{15828BEC-C193-45DA-AC7B-AEBC6962C13F}"/>
              </a:ext>
            </a:extLst>
          </p:cNvPr>
          <p:cNvPicPr>
            <a:picLocks noChangeAspect="1"/>
          </p:cNvPicPr>
          <p:nvPr/>
        </p:nvPicPr>
        <p:blipFill rotWithShape="1">
          <a:blip r:embed="rId4">
            <a:extLst>
              <a:ext uri="{28A0092B-C50C-407E-A947-70E740481C1C}">
                <a14:useLocalDpi xmlns:a14="http://schemas.microsoft.com/office/drawing/2010/main" val="0"/>
              </a:ext>
            </a:extLst>
          </a:blip>
          <a:srcRect t="1540" b="2386"/>
          <a:stretch/>
        </p:blipFill>
        <p:spPr>
          <a:xfrm>
            <a:off x="1349828" y="3927566"/>
            <a:ext cx="3770811" cy="2717074"/>
          </a:xfrm>
          <a:prstGeom prst="rect">
            <a:avLst/>
          </a:prstGeom>
        </p:spPr>
      </p:pic>
    </p:spTree>
    <p:extLst>
      <p:ext uri="{BB962C8B-B14F-4D97-AF65-F5344CB8AC3E}">
        <p14:creationId xmlns:p14="http://schemas.microsoft.com/office/powerpoint/2010/main" val="1751471846"/>
      </p:ext>
    </p:extLst>
  </p:cSld>
  <p:clrMapOvr>
    <a:masterClrMapping/>
  </p:clrMapOvr>
</p:sld>
</file>

<file path=ppt/theme/theme1.xml><?xml version="1.0" encoding="utf-8"?>
<a:theme xmlns:a="http://schemas.openxmlformats.org/drawingml/2006/main" name="Presentation Title">
  <a:themeElements>
    <a:clrScheme name="DEP Colors">
      <a:dk1>
        <a:sysClr val="windowText" lastClr="000000"/>
      </a:dk1>
      <a:lt1>
        <a:sysClr val="window" lastClr="FFFFFF"/>
      </a:lt1>
      <a:dk2>
        <a:srgbClr val="006BA6"/>
      </a:dk2>
      <a:lt2>
        <a:srgbClr val="EBFAFE"/>
      </a:lt2>
      <a:accent1>
        <a:srgbClr val="00853F"/>
      </a:accent1>
      <a:accent2>
        <a:srgbClr val="9ACA3C"/>
      </a:accent2>
      <a:accent3>
        <a:srgbClr val="A5A5A5"/>
      </a:accent3>
      <a:accent4>
        <a:srgbClr val="F7941E"/>
      </a:accent4>
      <a:accent5>
        <a:srgbClr val="00B9F2"/>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1F2D450-E5BE-4D09-8B55-FBE49AF91501}" vid="{EE9D85D0-8897-4D45-B22A-37D2C5741BC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DEP Colors">
      <a:dk1>
        <a:sysClr val="windowText" lastClr="000000"/>
      </a:dk1>
      <a:lt1>
        <a:sysClr val="window" lastClr="FFFFFF"/>
      </a:lt1>
      <a:dk2>
        <a:srgbClr val="006BA6"/>
      </a:dk2>
      <a:lt2>
        <a:srgbClr val="EBFAFE"/>
      </a:lt2>
      <a:accent1>
        <a:srgbClr val="00853F"/>
      </a:accent1>
      <a:accent2>
        <a:srgbClr val="9ACA3C"/>
      </a:accent2>
      <a:accent3>
        <a:srgbClr val="A5A5A5"/>
      </a:accent3>
      <a:accent4>
        <a:srgbClr val="F7941E"/>
      </a:accent4>
      <a:accent5>
        <a:srgbClr val="00B9F2"/>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1F2D450-E5BE-4D09-8B55-FBE49AF91501}" vid="{99DD46DD-8CFD-491B-BAA5-C44A8C20FEA7}"/>
    </a:ext>
  </a:extLst>
</a:theme>
</file>

<file path=ppt/theme/theme3.xml><?xml version="1.0" encoding="utf-8"?>
<a:theme xmlns:a="http://schemas.openxmlformats.org/drawingml/2006/main" name="New Topic">
  <a:themeElements>
    <a:clrScheme name="DEP Colors">
      <a:dk1>
        <a:sysClr val="windowText" lastClr="000000"/>
      </a:dk1>
      <a:lt1>
        <a:sysClr val="window" lastClr="FFFFFF"/>
      </a:lt1>
      <a:dk2>
        <a:srgbClr val="006BA6"/>
      </a:dk2>
      <a:lt2>
        <a:srgbClr val="EBFAFE"/>
      </a:lt2>
      <a:accent1>
        <a:srgbClr val="00853F"/>
      </a:accent1>
      <a:accent2>
        <a:srgbClr val="9ACA3C"/>
      </a:accent2>
      <a:accent3>
        <a:srgbClr val="A5A5A5"/>
      </a:accent3>
      <a:accent4>
        <a:srgbClr val="F7941E"/>
      </a:accent4>
      <a:accent5>
        <a:srgbClr val="00B9F2"/>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1F2D450-E5BE-4D09-8B55-FBE49AF91501}" vid="{90E20342-57C7-4024-BFA0-BB19A2E34570}"/>
    </a:ext>
  </a:extLst>
</a:theme>
</file>

<file path=ppt/theme/theme4.xml><?xml version="1.0" encoding="utf-8"?>
<a:theme xmlns:a="http://schemas.openxmlformats.org/drawingml/2006/main" name="Subtopic">
  <a:themeElements>
    <a:clrScheme name="DEP Colors">
      <a:dk1>
        <a:sysClr val="windowText" lastClr="000000"/>
      </a:dk1>
      <a:lt1>
        <a:sysClr val="window" lastClr="FFFFFF"/>
      </a:lt1>
      <a:dk2>
        <a:srgbClr val="006BA6"/>
      </a:dk2>
      <a:lt2>
        <a:srgbClr val="EBFAFE"/>
      </a:lt2>
      <a:accent1>
        <a:srgbClr val="00853F"/>
      </a:accent1>
      <a:accent2>
        <a:srgbClr val="9ACA3C"/>
      </a:accent2>
      <a:accent3>
        <a:srgbClr val="A5A5A5"/>
      </a:accent3>
      <a:accent4>
        <a:srgbClr val="F7941E"/>
      </a:accent4>
      <a:accent5>
        <a:srgbClr val="00B9F2"/>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1F2D450-E5BE-4D09-8B55-FBE49AF91501}" vid="{96D5344F-69F0-41A4-9CAB-02153793C92C}"/>
    </a:ext>
  </a:extLst>
</a:theme>
</file>

<file path=ppt/theme/theme5.xml><?xml version="1.0" encoding="utf-8"?>
<a:theme xmlns:a="http://schemas.openxmlformats.org/drawingml/2006/main" name="Default Design">
  <a:themeElements>
    <a:clrScheme name="DEP Colors">
      <a:dk1>
        <a:sysClr val="windowText" lastClr="000000"/>
      </a:dk1>
      <a:lt1>
        <a:sysClr val="window" lastClr="FFFFFF"/>
      </a:lt1>
      <a:dk2>
        <a:srgbClr val="006BA6"/>
      </a:dk2>
      <a:lt2>
        <a:srgbClr val="EBFAFE"/>
      </a:lt2>
      <a:accent1>
        <a:srgbClr val="00853F"/>
      </a:accent1>
      <a:accent2>
        <a:srgbClr val="9ACA3C"/>
      </a:accent2>
      <a:accent3>
        <a:srgbClr val="A5A5A5"/>
      </a:accent3>
      <a:accent4>
        <a:srgbClr val="F7941E"/>
      </a:accent4>
      <a:accent5>
        <a:srgbClr val="00B9F2"/>
      </a:accent5>
      <a:accent6>
        <a:srgbClr val="000000"/>
      </a:accent6>
      <a:hlink>
        <a:srgbClr val="0563C1"/>
      </a:hlink>
      <a:folHlink>
        <a:srgbClr val="954F7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1F2D450-E5BE-4D09-8B55-FBE49AF91501}" vid="{7D821695-8BF4-4291-9B4B-415EC4ED38FC}"/>
    </a:ext>
  </a:extLst>
</a:theme>
</file>

<file path=ppt/theme/theme6.xml><?xml version="1.0" encoding="utf-8"?>
<a:theme xmlns:a="http://schemas.openxmlformats.org/drawingml/2006/main" name="New Topic">
  <a:themeElements>
    <a:clrScheme name="DEP Colors">
      <a:dk1>
        <a:sysClr val="windowText" lastClr="000000"/>
      </a:dk1>
      <a:lt1>
        <a:sysClr val="window" lastClr="FFFFFF"/>
      </a:lt1>
      <a:dk2>
        <a:srgbClr val="006BA6"/>
      </a:dk2>
      <a:lt2>
        <a:srgbClr val="EBFAFE"/>
      </a:lt2>
      <a:accent1>
        <a:srgbClr val="00853F"/>
      </a:accent1>
      <a:accent2>
        <a:srgbClr val="9ACA3C"/>
      </a:accent2>
      <a:accent3>
        <a:srgbClr val="A5A5A5"/>
      </a:accent3>
      <a:accent4>
        <a:srgbClr val="F7941E"/>
      </a:accent4>
      <a:accent5>
        <a:srgbClr val="00B9F2"/>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1F2D450-E5BE-4D09-8B55-FBE49AF91501}" vid="{822F4F77-F4F4-45E2-8427-B123F7ABB91E}"/>
    </a:ext>
  </a:extLst>
</a:theme>
</file>

<file path=ppt/theme/theme7.xml><?xml version="1.0" encoding="utf-8"?>
<a:theme xmlns:a="http://schemas.openxmlformats.org/drawingml/2006/main" name="Subtopic">
  <a:themeElements>
    <a:clrScheme name="DEP Colors">
      <a:dk1>
        <a:sysClr val="windowText" lastClr="000000"/>
      </a:dk1>
      <a:lt1>
        <a:sysClr val="window" lastClr="FFFFFF"/>
      </a:lt1>
      <a:dk2>
        <a:srgbClr val="006BA6"/>
      </a:dk2>
      <a:lt2>
        <a:srgbClr val="EBFAFE"/>
      </a:lt2>
      <a:accent1>
        <a:srgbClr val="00853F"/>
      </a:accent1>
      <a:accent2>
        <a:srgbClr val="9ACA3C"/>
      </a:accent2>
      <a:accent3>
        <a:srgbClr val="A5A5A5"/>
      </a:accent3>
      <a:accent4>
        <a:srgbClr val="F7941E"/>
      </a:accent4>
      <a:accent5>
        <a:srgbClr val="00B9F2"/>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1F2D450-E5BE-4D09-8B55-FBE49AF91501}" vid="{147A78AB-379B-4FD4-A46B-18E7FF7BDBA4}"/>
    </a:ext>
  </a:extLst>
</a:theme>
</file>

<file path=ppt/theme/theme8.xml><?xml version="1.0" encoding="utf-8"?>
<a:theme xmlns:a="http://schemas.openxmlformats.org/drawingml/2006/main" name="Blank">
  <a:themeElements>
    <a:clrScheme name="DEP Colors">
      <a:dk1>
        <a:sysClr val="windowText" lastClr="000000"/>
      </a:dk1>
      <a:lt1>
        <a:sysClr val="window" lastClr="FFFFFF"/>
      </a:lt1>
      <a:dk2>
        <a:srgbClr val="006BA6"/>
      </a:dk2>
      <a:lt2>
        <a:srgbClr val="EBFAFE"/>
      </a:lt2>
      <a:accent1>
        <a:srgbClr val="00853F"/>
      </a:accent1>
      <a:accent2>
        <a:srgbClr val="9ACA3C"/>
      </a:accent2>
      <a:accent3>
        <a:srgbClr val="A5A5A5"/>
      </a:accent3>
      <a:accent4>
        <a:srgbClr val="F7941E"/>
      </a:accent4>
      <a:accent5>
        <a:srgbClr val="00B9F2"/>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1F2D450-E5BE-4D09-8B55-FBE49AF91501}" vid="{5C9D1FC7-899F-433E-A053-C5A331A88BC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8ace959-495d-49e7-9587-fea5d064c728">
      <UserInfo>
        <DisplayName>Scrafford, Joanna</DisplayName>
        <AccountId>96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0A7B6ADAA11F4FA5BF46F60D60B4F8" ma:contentTypeVersion="10" ma:contentTypeDescription="Create a new document." ma:contentTypeScope="" ma:versionID="b9ce11dc0aaf8dae4529c4071fe65715">
  <xsd:schema xmlns:xsd="http://www.w3.org/2001/XMLSchema" xmlns:xs="http://www.w3.org/2001/XMLSchema" xmlns:p="http://schemas.microsoft.com/office/2006/metadata/properties" xmlns:ns2="45f7e2f9-6ef5-4e85-a7eb-1496af386ec9" xmlns:ns3="98ace959-495d-49e7-9587-fea5d064c728" targetNamespace="http://schemas.microsoft.com/office/2006/metadata/properties" ma:root="true" ma:fieldsID="4053cf6ff09f959bd3ec0a6f9412e5ec" ns2:_="" ns3:_="">
    <xsd:import namespace="45f7e2f9-6ef5-4e85-a7eb-1496af386ec9"/>
    <xsd:import namespace="98ace959-495d-49e7-9587-fea5d064c7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7e2f9-6ef5-4e85-a7eb-1496af386ec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ace959-495d-49e7-9587-fea5d064c728"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014AE2-051C-4A6D-8301-09F35F4DB805}">
  <ds:schemaRefs>
    <ds:schemaRef ds:uri="http://schemas.microsoft.com/office/2006/metadata/properties"/>
    <ds:schemaRef ds:uri="http://purl.org/dc/terms/"/>
    <ds:schemaRef ds:uri="2e3da66c-1e3e-47d6-bd7d-878d2a9de8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57fa46b8-1a15-48a4-b970-8de81670df8c"/>
    <ds:schemaRef ds:uri="http://www.w3.org/XML/1998/namespace"/>
    <ds:schemaRef ds:uri="http://purl.org/dc/dcmitype/"/>
    <ds:schemaRef ds:uri="98ace959-495d-49e7-9587-fea5d064c728"/>
  </ds:schemaRefs>
</ds:datastoreItem>
</file>

<file path=customXml/itemProps2.xml><?xml version="1.0" encoding="utf-8"?>
<ds:datastoreItem xmlns:ds="http://schemas.openxmlformats.org/officeDocument/2006/customXml" ds:itemID="{8CCAD858-0853-43FB-B5E0-4E196AF1516E}">
  <ds:schemaRefs>
    <ds:schemaRef ds:uri="http://schemas.microsoft.com/sharepoint/v3/contenttype/forms"/>
  </ds:schemaRefs>
</ds:datastoreItem>
</file>

<file path=customXml/itemProps3.xml><?xml version="1.0" encoding="utf-8"?>
<ds:datastoreItem xmlns:ds="http://schemas.openxmlformats.org/officeDocument/2006/customXml" ds:itemID="{88E2E2CD-FB05-43AA-BEC1-A907C26313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f7e2f9-6ef5-4e85-a7eb-1496af386ec9"/>
    <ds:schemaRef ds:uri="98ace959-495d-49e7-9587-fea5d064c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DEP-PowerPoint-Template</Template>
  <TotalTime>5739</TotalTime>
  <Words>2216</Words>
  <Application>Microsoft Office PowerPoint</Application>
  <PresentationFormat>On-screen Show (4:3)</PresentationFormat>
  <Paragraphs>308</Paragraphs>
  <Slides>46</Slides>
  <Notes>40</Notes>
  <HiddenSlides>0</HiddenSlides>
  <MMClips>1</MMClips>
  <ScaleCrop>false</ScaleCrop>
  <HeadingPairs>
    <vt:vector size="8" baseType="variant">
      <vt:variant>
        <vt:lpstr>Fonts Used</vt:lpstr>
      </vt:variant>
      <vt:variant>
        <vt:i4>6</vt:i4>
      </vt:variant>
      <vt:variant>
        <vt:lpstr>Theme</vt:lpstr>
      </vt:variant>
      <vt:variant>
        <vt:i4>8</vt:i4>
      </vt:variant>
      <vt:variant>
        <vt:lpstr>Embedded OLE Servers</vt:lpstr>
      </vt:variant>
      <vt:variant>
        <vt:i4>1</vt:i4>
      </vt:variant>
      <vt:variant>
        <vt:lpstr>Slide Titles</vt:lpstr>
      </vt:variant>
      <vt:variant>
        <vt:i4>46</vt:i4>
      </vt:variant>
    </vt:vector>
  </HeadingPairs>
  <TitlesOfParts>
    <vt:vector size="61" baseType="lpstr">
      <vt:lpstr>Arial</vt:lpstr>
      <vt:lpstr>Calibri</vt:lpstr>
      <vt:lpstr>Calibri Light</vt:lpstr>
      <vt:lpstr>Times New Roman</vt:lpstr>
      <vt:lpstr>Verdana</vt:lpstr>
      <vt:lpstr>Wingdings</vt:lpstr>
      <vt:lpstr>Presentation Title</vt:lpstr>
      <vt:lpstr>Blank</vt:lpstr>
      <vt:lpstr>New Topic</vt:lpstr>
      <vt:lpstr>Subtopic</vt:lpstr>
      <vt:lpstr>Default Design</vt:lpstr>
      <vt:lpstr>New Topic</vt:lpstr>
      <vt:lpstr>Subtopic</vt:lpstr>
      <vt:lpstr>Blank</vt:lpstr>
      <vt:lpstr>Document</vt:lpstr>
      <vt:lpstr>Grosvenor Stream Restoration </vt:lpstr>
      <vt:lpstr>Agenda</vt:lpstr>
      <vt:lpstr>Grosvenor Tributary – Rock Creek</vt:lpstr>
      <vt:lpstr>Project Location</vt:lpstr>
      <vt:lpstr>Recognize This?</vt:lpstr>
      <vt:lpstr>Recognize Now?</vt:lpstr>
      <vt:lpstr>Watershed Changes – 70 years</vt:lpstr>
      <vt:lpstr>PowerPoint Presentation</vt:lpstr>
      <vt:lpstr>PowerPoint Presentation</vt:lpstr>
      <vt:lpstr>Watershed Restoration</vt:lpstr>
      <vt:lpstr>Current Stream Condition (Timberlawn)</vt:lpstr>
      <vt:lpstr>Current Stream Condition (Timberlawn)</vt:lpstr>
      <vt:lpstr>Current Stream Condition (Timberlawn)</vt:lpstr>
      <vt:lpstr>Current Stream Condition (Timberlawn)</vt:lpstr>
      <vt:lpstr>Current Stream Condition (Timberlawn)</vt:lpstr>
      <vt:lpstr>Current Stream Condition (Penbrooke)</vt:lpstr>
      <vt:lpstr>Project Objectives</vt:lpstr>
      <vt:lpstr>Stream Restoration Approach</vt:lpstr>
      <vt:lpstr>Riffle/ Pool Sequence</vt:lpstr>
      <vt:lpstr>Step Pool System</vt:lpstr>
      <vt:lpstr>Cross Vane</vt:lpstr>
      <vt:lpstr>Rock Sill</vt:lpstr>
      <vt:lpstr>Constructed Riffle</vt:lpstr>
      <vt:lpstr>Stream Restoration Design</vt:lpstr>
      <vt:lpstr>Stream Restoration Design (Penbrooke)</vt:lpstr>
      <vt:lpstr>Construction Access (GL01-03)</vt:lpstr>
      <vt:lpstr>Construction Access (Penbrooke)</vt:lpstr>
      <vt:lpstr>Tree Impacts (GL01-03)</vt:lpstr>
      <vt:lpstr>Tree Impacts (Penbrooke)</vt:lpstr>
      <vt:lpstr>Landscape Planting</vt:lpstr>
      <vt:lpstr>Landscape Planting (Penbrooke)</vt:lpstr>
      <vt:lpstr>Proposed Plantings</vt:lpstr>
      <vt:lpstr>Streamside/ Riparian Planting</vt:lpstr>
      <vt:lpstr>Live Stake Planting</vt:lpstr>
      <vt:lpstr>Monitoring</vt:lpstr>
      <vt:lpstr>Restoration Monitoring</vt:lpstr>
      <vt:lpstr>PowerPoint Presentation</vt:lpstr>
      <vt:lpstr>PowerPoint Presentation</vt:lpstr>
      <vt:lpstr>PowerPoint Presentation</vt:lpstr>
      <vt:lpstr>PowerPoint Presentation</vt:lpstr>
      <vt:lpstr>Stream Restoration Easements</vt:lpstr>
      <vt:lpstr>Retrofit Schedule</vt:lpstr>
      <vt:lpstr>What to Expect During Construction</vt:lpstr>
      <vt:lpstr>Project Completion</vt:lpstr>
      <vt:lpstr>Other DEP Programs for Residents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Option 1 TITLE PAGE</dc:title>
  <dc:creator>Matt Abel</dc:creator>
  <cp:lastModifiedBy>Ciarametaro, Christy</cp:lastModifiedBy>
  <cp:revision>119</cp:revision>
  <dcterms:created xsi:type="dcterms:W3CDTF">2019-09-06T18:15:19Z</dcterms:created>
  <dcterms:modified xsi:type="dcterms:W3CDTF">2021-06-14T20:37:52Z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0x010100D00A7B6ADAA11F4FA5BF46F60D60B4F8</vt:lpwstr>
  </property>
</Properties>
</file>