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882" r:id="rId2"/>
    <p:sldMasterId id="2147483887" r:id="rId3"/>
    <p:sldMasterId id="2147483881" r:id="rId4"/>
    <p:sldMasterId id="2147483904" r:id="rId5"/>
    <p:sldMasterId id="2147483966" r:id="rId6"/>
  </p:sldMasterIdLst>
  <p:notesMasterIdLst>
    <p:notesMasterId r:id="rId17"/>
  </p:notesMasterIdLst>
  <p:sldIdLst>
    <p:sldId id="273" r:id="rId7"/>
    <p:sldId id="263" r:id="rId8"/>
    <p:sldId id="289" r:id="rId9"/>
    <p:sldId id="287" r:id="rId10"/>
    <p:sldId id="270" r:id="rId11"/>
    <p:sldId id="271" r:id="rId12"/>
    <p:sldId id="279" r:id="rId13"/>
    <p:sldId id="269" r:id="rId14"/>
    <p:sldId id="258" r:id="rId15"/>
    <p:sldId id="260" r:id="rId16"/>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Roboto" panose="02000000000000000000" pitchFamily="2" charset="0"/>
        <a:ea typeface="+mn-ea"/>
        <a:cs typeface="+mn-cs"/>
      </a:defRPr>
    </a:lvl1pPr>
    <a:lvl2pPr marL="457200" algn="l" defTabSz="457200" rtl="0" eaLnBrk="0" fontAlgn="base" hangingPunct="0">
      <a:spcBef>
        <a:spcPct val="0"/>
      </a:spcBef>
      <a:spcAft>
        <a:spcPct val="0"/>
      </a:spcAft>
      <a:defRPr kern="1200">
        <a:solidFill>
          <a:schemeClr val="tx1"/>
        </a:solidFill>
        <a:latin typeface="Roboto" panose="02000000000000000000" pitchFamily="2" charset="0"/>
        <a:ea typeface="+mn-ea"/>
        <a:cs typeface="+mn-cs"/>
      </a:defRPr>
    </a:lvl2pPr>
    <a:lvl3pPr marL="914400" algn="l" defTabSz="457200" rtl="0" eaLnBrk="0" fontAlgn="base" hangingPunct="0">
      <a:spcBef>
        <a:spcPct val="0"/>
      </a:spcBef>
      <a:spcAft>
        <a:spcPct val="0"/>
      </a:spcAft>
      <a:defRPr kern="1200">
        <a:solidFill>
          <a:schemeClr val="tx1"/>
        </a:solidFill>
        <a:latin typeface="Roboto" panose="02000000000000000000" pitchFamily="2" charset="0"/>
        <a:ea typeface="+mn-ea"/>
        <a:cs typeface="+mn-cs"/>
      </a:defRPr>
    </a:lvl3pPr>
    <a:lvl4pPr marL="1371600" algn="l" defTabSz="457200" rtl="0" eaLnBrk="0" fontAlgn="base" hangingPunct="0">
      <a:spcBef>
        <a:spcPct val="0"/>
      </a:spcBef>
      <a:spcAft>
        <a:spcPct val="0"/>
      </a:spcAft>
      <a:defRPr kern="1200">
        <a:solidFill>
          <a:schemeClr val="tx1"/>
        </a:solidFill>
        <a:latin typeface="Roboto" panose="02000000000000000000" pitchFamily="2" charset="0"/>
        <a:ea typeface="+mn-ea"/>
        <a:cs typeface="+mn-cs"/>
      </a:defRPr>
    </a:lvl4pPr>
    <a:lvl5pPr marL="1828800" algn="l" defTabSz="457200" rtl="0" eaLnBrk="0" fontAlgn="base" hangingPunct="0">
      <a:spcBef>
        <a:spcPct val="0"/>
      </a:spcBef>
      <a:spcAft>
        <a:spcPct val="0"/>
      </a:spcAft>
      <a:defRPr kern="1200">
        <a:solidFill>
          <a:schemeClr val="tx1"/>
        </a:solidFill>
        <a:latin typeface="Roboto" panose="02000000000000000000" pitchFamily="2" charset="0"/>
        <a:ea typeface="+mn-ea"/>
        <a:cs typeface="+mn-cs"/>
      </a:defRPr>
    </a:lvl5pPr>
    <a:lvl6pPr marL="2286000" algn="l" defTabSz="914400" rtl="0" eaLnBrk="1" latinLnBrk="0" hangingPunct="1">
      <a:defRPr kern="1200">
        <a:solidFill>
          <a:schemeClr val="tx1"/>
        </a:solidFill>
        <a:latin typeface="Roboto" panose="02000000000000000000" pitchFamily="2" charset="0"/>
        <a:ea typeface="+mn-ea"/>
        <a:cs typeface="+mn-cs"/>
      </a:defRPr>
    </a:lvl6pPr>
    <a:lvl7pPr marL="2743200" algn="l" defTabSz="914400" rtl="0" eaLnBrk="1" latinLnBrk="0" hangingPunct="1">
      <a:defRPr kern="1200">
        <a:solidFill>
          <a:schemeClr val="tx1"/>
        </a:solidFill>
        <a:latin typeface="Roboto" panose="02000000000000000000" pitchFamily="2" charset="0"/>
        <a:ea typeface="+mn-ea"/>
        <a:cs typeface="+mn-cs"/>
      </a:defRPr>
    </a:lvl7pPr>
    <a:lvl8pPr marL="3200400" algn="l" defTabSz="914400" rtl="0" eaLnBrk="1" latinLnBrk="0" hangingPunct="1">
      <a:defRPr kern="1200">
        <a:solidFill>
          <a:schemeClr val="tx1"/>
        </a:solidFill>
        <a:latin typeface="Roboto" panose="02000000000000000000" pitchFamily="2" charset="0"/>
        <a:ea typeface="+mn-ea"/>
        <a:cs typeface="+mn-cs"/>
      </a:defRPr>
    </a:lvl8pPr>
    <a:lvl9pPr marL="3657600" algn="l" defTabSz="914400" rtl="0" eaLnBrk="1" latinLnBrk="0" hangingPunct="1">
      <a:defRPr kern="1200">
        <a:solidFill>
          <a:schemeClr val="tx1"/>
        </a:solidFill>
        <a:latin typeface="Roboto" panose="02000000000000000000" pitchFamily="2" charset="0"/>
        <a:ea typeface="+mn-ea"/>
        <a:cs typeface="+mn-cs"/>
      </a:defRPr>
    </a:lvl9pPr>
  </p:defaultTextStyle>
  <p:extLst>
    <p:ext uri="{EFAFB233-063F-42B5-8137-9DF3F51BA10A}">
      <p15:sldGuideLst xmlns:p15="http://schemas.microsoft.com/office/powerpoint/2012/main">
        <p15:guide id="1" orient="horz" pos="504">
          <p15:clr>
            <a:srgbClr val="A4A3A4"/>
          </p15:clr>
        </p15:guide>
        <p15:guide id="2" pos="64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flin, Lonnie" initials="HL" lastIdx="13" clrIdx="0">
    <p:extLst>
      <p:ext uri="{19B8F6BF-5375-455C-9EA6-DF929625EA0E}">
        <p15:presenceInfo xmlns:p15="http://schemas.microsoft.com/office/powerpoint/2012/main" userId="S::HEFLIL01@MontgomeryCountyMD.gov::24c9bffd-517e-410e-8274-8f550f736e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64" y="324"/>
      </p:cViewPr>
      <p:guideLst>
        <p:guide orient="horz" pos="504"/>
        <p:guide pos="64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nbaum, David" userId="5ed063d8-5de2-4294-aa02-b2b1ea4774a3" providerId="ADAL" clId="{39B41CF5-282C-43D2-8002-BB34284A123E}"/>
    <pc:docChg chg="undo custSel modSld">
      <pc:chgData name="Rosenbaum, David" userId="5ed063d8-5de2-4294-aa02-b2b1ea4774a3" providerId="ADAL" clId="{39B41CF5-282C-43D2-8002-BB34284A123E}" dt="2026-03-03T21:08:06.139" v="63" actId="20577"/>
      <pc:docMkLst>
        <pc:docMk/>
      </pc:docMkLst>
      <pc:sldChg chg="addSp delSp modSp mod">
        <pc:chgData name="Rosenbaum, David" userId="5ed063d8-5de2-4294-aa02-b2b1ea4774a3" providerId="ADAL" clId="{39B41CF5-282C-43D2-8002-BB34284A123E}" dt="2026-03-03T21:08:06.139" v="63" actId="20577"/>
        <pc:sldMkLst>
          <pc:docMk/>
          <pc:sldMk cId="3870936941" sldId="287"/>
        </pc:sldMkLst>
        <pc:spChg chg="add mod">
          <ac:chgData name="Rosenbaum, David" userId="5ed063d8-5de2-4294-aa02-b2b1ea4774a3" providerId="ADAL" clId="{39B41CF5-282C-43D2-8002-BB34284A123E}" dt="2026-03-03T21:08:06.139" v="63" actId="20577"/>
          <ac:spMkLst>
            <pc:docMk/>
            <pc:sldMk cId="3870936941" sldId="287"/>
            <ac:spMk id="2" creationId="{5FC07808-8F52-D577-2232-0BB880F14614}"/>
          </ac:spMkLst>
        </pc:spChg>
        <pc:spChg chg="add del mod">
          <ac:chgData name="Rosenbaum, David" userId="5ed063d8-5de2-4294-aa02-b2b1ea4774a3" providerId="ADAL" clId="{39B41CF5-282C-43D2-8002-BB34284A123E}" dt="2026-03-03T21:07:28.344" v="41" actId="478"/>
          <ac:spMkLst>
            <pc:docMk/>
            <pc:sldMk cId="3870936941" sldId="287"/>
            <ac:spMk id="2" creationId="{7804A4C7-B2E7-7FDB-DE71-407780CE93B7}"/>
          </ac:spMkLst>
        </pc:spChg>
        <pc:picChg chg="mod">
          <ac:chgData name="Rosenbaum, David" userId="5ed063d8-5de2-4294-aa02-b2b1ea4774a3" providerId="ADAL" clId="{39B41CF5-282C-43D2-8002-BB34284A123E}" dt="2026-03-03T21:06:16.320" v="37" actId="1076"/>
          <ac:picMkLst>
            <pc:docMk/>
            <pc:sldMk cId="3870936941" sldId="287"/>
            <ac:picMk id="3" creationId="{A6076354-D36E-DA87-0802-3C56A8C1943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38175B3-6C9E-48DB-840A-298CDD69A34A}" type="datetimeFigureOut">
              <a:rPr lang="en-US" smtClean="0"/>
              <a:t>3/3/2026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4FFB49B-0B8F-4CC7-9E57-C88E53F2AF4E}" type="slidenum">
              <a:rPr lang="en-US" smtClean="0"/>
              <a:t>‹#›</a:t>
            </a:fld>
            <a:endParaRPr lang="en-US"/>
          </a:p>
        </p:txBody>
      </p:sp>
    </p:spTree>
    <p:extLst>
      <p:ext uri="{BB962C8B-B14F-4D97-AF65-F5344CB8AC3E}">
        <p14:creationId xmlns:p14="http://schemas.microsoft.com/office/powerpoint/2010/main" val="3073661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FFB49B-0B8F-4CC7-9E57-C88E53F2AF4E}" type="slidenum">
              <a:rPr lang="en-US" smtClean="0"/>
              <a:t>1</a:t>
            </a:fld>
            <a:endParaRPr lang="en-US"/>
          </a:p>
        </p:txBody>
      </p:sp>
    </p:spTree>
    <p:extLst>
      <p:ext uri="{BB962C8B-B14F-4D97-AF65-F5344CB8AC3E}">
        <p14:creationId xmlns:p14="http://schemas.microsoft.com/office/powerpoint/2010/main" val="994007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FFB49B-0B8F-4CC7-9E57-C88E53F2AF4E}" type="slidenum">
              <a:rPr lang="en-US" smtClean="0"/>
              <a:t>10</a:t>
            </a:fld>
            <a:endParaRPr lang="en-US"/>
          </a:p>
        </p:txBody>
      </p:sp>
    </p:spTree>
    <p:extLst>
      <p:ext uri="{BB962C8B-B14F-4D97-AF65-F5344CB8AC3E}">
        <p14:creationId xmlns:p14="http://schemas.microsoft.com/office/powerpoint/2010/main" val="146005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FFB49B-0B8F-4CC7-9E57-C88E53F2AF4E}" type="slidenum">
              <a:rPr lang="en-US" smtClean="0"/>
              <a:t>2</a:t>
            </a:fld>
            <a:endParaRPr lang="en-US"/>
          </a:p>
        </p:txBody>
      </p:sp>
    </p:spTree>
    <p:extLst>
      <p:ext uri="{BB962C8B-B14F-4D97-AF65-F5344CB8AC3E}">
        <p14:creationId xmlns:p14="http://schemas.microsoft.com/office/powerpoint/2010/main" val="3751892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5B692-844B-37C0-700C-C02261F363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7C9177-5A7D-B8EA-9353-EE8577532F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143D6A-1BF1-5440-FB29-056D35A69A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5D6E98-D86D-2530-7544-E299417320D0}"/>
              </a:ext>
            </a:extLst>
          </p:cNvPr>
          <p:cNvSpPr>
            <a:spLocks noGrp="1"/>
          </p:cNvSpPr>
          <p:nvPr>
            <p:ph type="sldNum" sz="quarter" idx="5"/>
          </p:nvPr>
        </p:nvSpPr>
        <p:spPr/>
        <p:txBody>
          <a:bodyPr/>
          <a:lstStyle/>
          <a:p>
            <a:fld id="{74FFB49B-0B8F-4CC7-9E57-C88E53F2AF4E}" type="slidenum">
              <a:rPr lang="en-US" smtClean="0"/>
              <a:t>3</a:t>
            </a:fld>
            <a:endParaRPr lang="en-US"/>
          </a:p>
        </p:txBody>
      </p:sp>
    </p:spTree>
    <p:extLst>
      <p:ext uri="{BB962C8B-B14F-4D97-AF65-F5344CB8AC3E}">
        <p14:creationId xmlns:p14="http://schemas.microsoft.com/office/powerpoint/2010/main" val="2659003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FFB49B-0B8F-4CC7-9E57-C88E53F2AF4E}" type="slidenum">
              <a:rPr lang="en-US" smtClean="0"/>
              <a:t>4</a:t>
            </a:fld>
            <a:endParaRPr lang="en-US"/>
          </a:p>
        </p:txBody>
      </p:sp>
    </p:spTree>
    <p:extLst>
      <p:ext uri="{BB962C8B-B14F-4D97-AF65-F5344CB8AC3E}">
        <p14:creationId xmlns:p14="http://schemas.microsoft.com/office/powerpoint/2010/main" val="1073567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FFB49B-0B8F-4CC7-9E57-C88E53F2AF4E}" type="slidenum">
              <a:rPr lang="en-US" smtClean="0"/>
              <a:t>5</a:t>
            </a:fld>
            <a:endParaRPr lang="en-US"/>
          </a:p>
        </p:txBody>
      </p:sp>
    </p:spTree>
    <p:extLst>
      <p:ext uri="{BB962C8B-B14F-4D97-AF65-F5344CB8AC3E}">
        <p14:creationId xmlns:p14="http://schemas.microsoft.com/office/powerpoint/2010/main" val="3464045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FY23 we finished within the average of the last two years. With the market fluctuations due to COVID buyers are being cautious when planning purchases. While we were firm on commitments to sell </a:t>
            </a:r>
            <a:r>
              <a:rPr lang="en-US" err="1"/>
              <a:t>LeafGro</a:t>
            </a:r>
            <a:r>
              <a:rPr lang="en-US"/>
              <a:t> to distributors we are glad that we were able to sell all 650,000 before the end of the fiscal year.</a:t>
            </a:r>
          </a:p>
        </p:txBody>
      </p:sp>
      <p:sp>
        <p:nvSpPr>
          <p:cNvPr id="4" name="Slide Number Placeholder 3"/>
          <p:cNvSpPr>
            <a:spLocks noGrp="1"/>
          </p:cNvSpPr>
          <p:nvPr>
            <p:ph type="sldNum" sz="quarter" idx="5"/>
          </p:nvPr>
        </p:nvSpPr>
        <p:spPr/>
        <p:txBody>
          <a:bodyPr/>
          <a:lstStyle/>
          <a:p>
            <a:fld id="{74FFB49B-0B8F-4CC7-9E57-C88E53F2AF4E}" type="slidenum">
              <a:rPr lang="en-US" smtClean="0"/>
              <a:t>6</a:t>
            </a:fld>
            <a:endParaRPr lang="en-US"/>
          </a:p>
        </p:txBody>
      </p:sp>
    </p:spTree>
    <p:extLst>
      <p:ext uri="{BB962C8B-B14F-4D97-AF65-F5344CB8AC3E}">
        <p14:creationId xmlns:p14="http://schemas.microsoft.com/office/powerpoint/2010/main" val="3386565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the beginning of the season and we are diligently working to ramp up on bagging </a:t>
            </a:r>
          </a:p>
        </p:txBody>
      </p:sp>
      <p:sp>
        <p:nvSpPr>
          <p:cNvPr id="4" name="Slide Number Placeholder 3"/>
          <p:cNvSpPr>
            <a:spLocks noGrp="1"/>
          </p:cNvSpPr>
          <p:nvPr>
            <p:ph type="sldNum" sz="quarter" idx="5"/>
          </p:nvPr>
        </p:nvSpPr>
        <p:spPr/>
        <p:txBody>
          <a:bodyPr/>
          <a:lstStyle/>
          <a:p>
            <a:fld id="{74FFB49B-0B8F-4CC7-9E57-C88E53F2AF4E}" type="slidenum">
              <a:rPr lang="en-US" smtClean="0"/>
              <a:t>7</a:t>
            </a:fld>
            <a:endParaRPr lang="en-US"/>
          </a:p>
        </p:txBody>
      </p:sp>
    </p:spTree>
    <p:extLst>
      <p:ext uri="{BB962C8B-B14F-4D97-AF65-F5344CB8AC3E}">
        <p14:creationId xmlns:p14="http://schemas.microsoft.com/office/powerpoint/2010/main" val="1831726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Beginning of bagging we are working with our distributors to increase sales; this increase will remain dependent on available/ready to bag product. </a:t>
            </a:r>
          </a:p>
        </p:txBody>
      </p:sp>
      <p:sp>
        <p:nvSpPr>
          <p:cNvPr id="4" name="Slide Number Placeholder 3"/>
          <p:cNvSpPr>
            <a:spLocks noGrp="1"/>
          </p:cNvSpPr>
          <p:nvPr>
            <p:ph type="sldNum" sz="quarter" idx="5"/>
          </p:nvPr>
        </p:nvSpPr>
        <p:spPr/>
        <p:txBody>
          <a:bodyPr/>
          <a:lstStyle/>
          <a:p>
            <a:fld id="{74FFB49B-0B8F-4CC7-9E57-C88E53F2AF4E}" type="slidenum">
              <a:rPr lang="en-US" smtClean="0"/>
              <a:t>8</a:t>
            </a:fld>
            <a:endParaRPr lang="en-US"/>
          </a:p>
        </p:txBody>
      </p:sp>
    </p:spTree>
    <p:extLst>
      <p:ext uri="{BB962C8B-B14F-4D97-AF65-F5344CB8AC3E}">
        <p14:creationId xmlns:p14="http://schemas.microsoft.com/office/powerpoint/2010/main" val="3135037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BOD – Oxygen exists in lakes in small amounts, it is crucial/essential for life; oxygen exists as dissolved oxygen. </a:t>
            </a:r>
          </a:p>
          <a:p>
            <a:pPr marL="171450" indent="-171450">
              <a:buFontTx/>
              <a:buChar char="-"/>
            </a:pPr>
            <a:r>
              <a:rPr lang="en-US" b="0" i="0" dirty="0">
                <a:solidFill>
                  <a:srgbClr val="000000"/>
                </a:solidFill>
                <a:effectLst/>
                <a:latin typeface="Merriweather Web"/>
              </a:rPr>
              <a:t>how organic matter affects the concentration of dissolved oxygen in a pond is integral to water-quality management</a:t>
            </a:r>
          </a:p>
          <a:p>
            <a:pPr marL="171450" indent="-171450">
              <a:buFontTx/>
              <a:buChar char="-"/>
            </a:pPr>
            <a:endParaRPr lang="en-US" b="0" i="0" dirty="0">
              <a:solidFill>
                <a:srgbClr val="000000"/>
              </a:solidFill>
              <a:effectLst/>
              <a:latin typeface="Merriweather Web"/>
            </a:endParaRPr>
          </a:p>
          <a:p>
            <a:pPr marL="0" indent="0">
              <a:buFontTx/>
              <a:buNone/>
            </a:pPr>
            <a:r>
              <a:rPr lang="en-US" b="0" i="0" dirty="0">
                <a:solidFill>
                  <a:srgbClr val="000000"/>
                </a:solidFill>
                <a:effectLst/>
                <a:latin typeface="Merriweather Web"/>
              </a:rPr>
              <a:t>TSS – </a:t>
            </a:r>
          </a:p>
          <a:p>
            <a:pPr marL="0" indent="0">
              <a:buFontTx/>
              <a:buNone/>
            </a:pPr>
            <a:endParaRPr lang="en-US" b="0" i="0" dirty="0">
              <a:solidFill>
                <a:srgbClr val="000000"/>
              </a:solidFill>
              <a:effectLst/>
              <a:latin typeface="Merriweather Web"/>
            </a:endParaRPr>
          </a:p>
          <a:p>
            <a:pPr marL="0" indent="0">
              <a:buFontTx/>
              <a:buNone/>
            </a:pPr>
            <a:r>
              <a:rPr lang="en-US" b="0" i="0" dirty="0">
                <a:solidFill>
                  <a:srgbClr val="000000"/>
                </a:solidFill>
                <a:effectLst/>
                <a:latin typeface="Merriweather Web"/>
              </a:rPr>
              <a:t> pH – determines the solubility (amount that can be dissolved in the water) and biological availability (amount that can be utilized by aquatic life) of nutrients ex: phosphorus, nitrogen, and carbon and heavy metals (lead, copper, cadmium, etc.)</a:t>
            </a:r>
            <a:endParaRPr lang="en-US" dirty="0"/>
          </a:p>
        </p:txBody>
      </p:sp>
      <p:sp>
        <p:nvSpPr>
          <p:cNvPr id="4" name="Slide Number Placeholder 3"/>
          <p:cNvSpPr>
            <a:spLocks noGrp="1"/>
          </p:cNvSpPr>
          <p:nvPr>
            <p:ph type="sldNum" sz="quarter" idx="5"/>
          </p:nvPr>
        </p:nvSpPr>
        <p:spPr/>
        <p:txBody>
          <a:bodyPr/>
          <a:lstStyle/>
          <a:p>
            <a:fld id="{74FFB49B-0B8F-4CC7-9E57-C88E53F2AF4E}" type="slidenum">
              <a:rPr lang="en-US" smtClean="0"/>
              <a:t>9</a:t>
            </a:fld>
            <a:endParaRPr lang="en-US"/>
          </a:p>
        </p:txBody>
      </p:sp>
    </p:spTree>
    <p:extLst>
      <p:ext uri="{BB962C8B-B14F-4D97-AF65-F5344CB8AC3E}">
        <p14:creationId xmlns:p14="http://schemas.microsoft.com/office/powerpoint/2010/main" val="311291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pic>
        <p:nvPicPr>
          <p:cNvPr id="3" name="Picture 2" descr="A picture containing text, water, sky, outdoor&#10;&#10;Description automatically generated">
            <a:extLst>
              <a:ext uri="{FF2B5EF4-FFF2-40B4-BE49-F238E27FC236}">
                <a16:creationId xmlns:a16="http://schemas.microsoft.com/office/drawing/2014/main" id="{2E34CAF5-1BF8-45E0-8EE1-A8A44CB19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8">
            <a:extLst>
              <a:ext uri="{FF2B5EF4-FFF2-40B4-BE49-F238E27FC236}">
                <a16:creationId xmlns:a16="http://schemas.microsoft.com/office/drawing/2014/main" id="{F8C97FCD-4831-4C78-B75D-3F571FEEEF54}"/>
              </a:ext>
            </a:extLst>
          </p:cNvPr>
          <p:cNvSpPr>
            <a:spLocks noGrp="1"/>
          </p:cNvSpPr>
          <p:nvPr>
            <p:ph type="body" sz="quarter" idx="10" hasCustomPrompt="1"/>
          </p:nvPr>
        </p:nvSpPr>
        <p:spPr>
          <a:xfrm>
            <a:off x="300731" y="2485748"/>
            <a:ext cx="3428587" cy="369333"/>
          </a:xfrm>
          <a:prstGeom prst="rect">
            <a:avLst/>
          </a:prstGeom>
        </p:spPr>
        <p:txBody>
          <a:bodyPr/>
          <a:lstStyle>
            <a:lvl1pPr marL="0" indent="0">
              <a:buNone/>
              <a:defRPr sz="1800" b="1">
                <a:solidFill>
                  <a:schemeClr val="accent5"/>
                </a:solidFill>
                <a:latin typeface="Century Gothic" panose="020B0502020202020204" pitchFamily="34" charset="0"/>
              </a:defRPr>
            </a:lvl1pPr>
          </a:lstStyle>
          <a:p>
            <a:pPr lvl="0"/>
            <a:r>
              <a:rPr lang="en-US"/>
              <a:t>Insert text for subtitle </a:t>
            </a:r>
            <a:br>
              <a:rPr lang="en-US"/>
            </a:br>
            <a:r>
              <a:rPr lang="en-US"/>
              <a:t>here </a:t>
            </a:r>
            <a:r>
              <a:rPr lang="en-US" err="1"/>
              <a:t>here</a:t>
            </a:r>
            <a:r>
              <a:rPr lang="en-US"/>
              <a:t> </a:t>
            </a:r>
            <a:r>
              <a:rPr lang="en-US" err="1"/>
              <a:t>here</a:t>
            </a:r>
            <a:r>
              <a:rPr lang="en-US"/>
              <a:t> </a:t>
            </a:r>
            <a:r>
              <a:rPr lang="en-US" err="1"/>
              <a:t>here</a:t>
            </a:r>
            <a:endParaRPr lang="en-US"/>
          </a:p>
        </p:txBody>
      </p:sp>
      <p:sp>
        <p:nvSpPr>
          <p:cNvPr id="6" name="Text Placeholder 8">
            <a:extLst>
              <a:ext uri="{FF2B5EF4-FFF2-40B4-BE49-F238E27FC236}">
                <a16:creationId xmlns:a16="http://schemas.microsoft.com/office/drawing/2014/main" id="{8A54A59E-3236-4E62-A482-D28022647165}"/>
              </a:ext>
            </a:extLst>
          </p:cNvPr>
          <p:cNvSpPr>
            <a:spLocks noGrp="1"/>
          </p:cNvSpPr>
          <p:nvPr>
            <p:ph type="body" sz="quarter" idx="11" hasCustomPrompt="1"/>
          </p:nvPr>
        </p:nvSpPr>
        <p:spPr>
          <a:xfrm>
            <a:off x="300731" y="1185866"/>
            <a:ext cx="3428587" cy="1189781"/>
          </a:xfrm>
          <a:prstGeom prst="rect">
            <a:avLst/>
          </a:prstGeom>
        </p:spPr>
        <p:txBody>
          <a:bodyPr/>
          <a:lstStyle>
            <a:lvl1pPr marL="0" indent="0">
              <a:lnSpc>
                <a:spcPct val="80000"/>
              </a:lnSpc>
              <a:spcBef>
                <a:spcPts val="0"/>
              </a:spcBef>
              <a:buNone/>
              <a:defRPr sz="3100" b="1" cap="all" baseline="0">
                <a:solidFill>
                  <a:schemeClr val="bg1"/>
                </a:solidFill>
                <a:latin typeface="Century Gothic" panose="020B0502020202020204" pitchFamily="34" charset="0"/>
              </a:defRPr>
            </a:lvl1pPr>
          </a:lstStyle>
          <a:p>
            <a:pPr lvl="0"/>
            <a:r>
              <a:rPr lang="en-US"/>
              <a:t>Insert text for main title here </a:t>
            </a:r>
            <a:r>
              <a:rPr lang="en-US" err="1"/>
              <a:t>here</a:t>
            </a:r>
            <a:r>
              <a:rPr lang="en-US"/>
              <a:t> </a:t>
            </a:r>
            <a:r>
              <a:rPr lang="en-US" err="1"/>
              <a:t>here</a:t>
            </a:r>
            <a:r>
              <a:rPr lang="en-US"/>
              <a:t> </a:t>
            </a:r>
            <a:r>
              <a:rPr lang="en-US" err="1"/>
              <a:t>here</a:t>
            </a:r>
            <a:endParaRPr lang="en-US"/>
          </a:p>
        </p:txBody>
      </p:sp>
    </p:spTree>
    <p:extLst>
      <p:ext uri="{BB962C8B-B14F-4D97-AF65-F5344CB8AC3E}">
        <p14:creationId xmlns:p14="http://schemas.microsoft.com/office/powerpoint/2010/main" val="3039026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42944B-73FA-4824-811A-B89325331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16">
            <a:extLst>
              <a:ext uri="{FF2B5EF4-FFF2-40B4-BE49-F238E27FC236}">
                <a16:creationId xmlns:a16="http://schemas.microsoft.com/office/drawing/2014/main" id="{BC1E0E7C-56CA-4EC8-980B-114578C77D6F}"/>
              </a:ext>
            </a:extLst>
          </p:cNvPr>
          <p:cNvSpPr>
            <a:spLocks noGrp="1"/>
          </p:cNvSpPr>
          <p:nvPr>
            <p:ph type="body" sz="quarter" idx="16" hasCustomPrompt="1"/>
          </p:nvPr>
        </p:nvSpPr>
        <p:spPr>
          <a:xfrm>
            <a:off x="287430" y="884493"/>
            <a:ext cx="2850217" cy="808685"/>
          </a:xfrm>
          <a:prstGeom prst="rect">
            <a:avLst/>
          </a:prstGeom>
        </p:spPr>
        <p:txBody>
          <a:bodyPr/>
          <a:lstStyle>
            <a:lvl1pPr marL="0" indent="0">
              <a:buNone/>
              <a:defRPr sz="2800" b="1" cap="all" baseline="0">
                <a:solidFill>
                  <a:schemeClr val="bg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ending title</a:t>
            </a:r>
          </a:p>
        </p:txBody>
      </p:sp>
      <p:sp>
        <p:nvSpPr>
          <p:cNvPr id="6" name="Text Placeholder 16">
            <a:extLst>
              <a:ext uri="{FF2B5EF4-FFF2-40B4-BE49-F238E27FC236}">
                <a16:creationId xmlns:a16="http://schemas.microsoft.com/office/drawing/2014/main" id="{1CBCDBEF-4877-42D5-86EA-C45F1DF72897}"/>
              </a:ext>
            </a:extLst>
          </p:cNvPr>
          <p:cNvSpPr>
            <a:spLocks noGrp="1"/>
          </p:cNvSpPr>
          <p:nvPr>
            <p:ph type="body" sz="quarter" idx="17" hasCustomPrompt="1"/>
          </p:nvPr>
        </p:nvSpPr>
        <p:spPr>
          <a:xfrm>
            <a:off x="287430" y="1693179"/>
            <a:ext cx="2850218" cy="887946"/>
          </a:xfrm>
          <a:prstGeom prst="rect">
            <a:avLst/>
          </a:prstGeom>
        </p:spPr>
        <p:txBody>
          <a:bodyPr/>
          <a:lstStyle>
            <a:lvl1pPr marL="0" indent="0">
              <a:buNone/>
              <a:defRPr sz="1800" b="1" cap="all" baseline="0">
                <a:solidFill>
                  <a:schemeClr val="accent5"/>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ending subtitle text</a:t>
            </a:r>
          </a:p>
        </p:txBody>
      </p:sp>
    </p:spTree>
    <p:extLst>
      <p:ext uri="{BB962C8B-B14F-4D97-AF65-F5344CB8AC3E}">
        <p14:creationId xmlns:p14="http://schemas.microsoft.com/office/powerpoint/2010/main" val="34541831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 Pic + Text (1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076B0F-98B8-434C-A289-E6F47A67F625}"/>
              </a:ext>
            </a:extLst>
          </p:cNvPr>
          <p:cNvSpPr/>
          <p:nvPr/>
        </p:nvSpPr>
        <p:spPr>
          <a:xfrm>
            <a:off x="0" y="0"/>
            <a:ext cx="12192000" cy="2514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6" name="Picture Placeholder 5"/>
          <p:cNvSpPr>
            <a:spLocks noGrp="1"/>
          </p:cNvSpPr>
          <p:nvPr>
            <p:ph type="pic" sz="quarter" idx="10"/>
          </p:nvPr>
        </p:nvSpPr>
        <p:spPr>
          <a:xfrm>
            <a:off x="619125" y="453686"/>
            <a:ext cx="10953750" cy="3390900"/>
          </a:xfrm>
          <a:custGeom>
            <a:avLst/>
            <a:gdLst>
              <a:gd name="connsiteX0" fmla="*/ 0 w 10953750"/>
              <a:gd name="connsiteY0" fmla="*/ 0 h 3390900"/>
              <a:gd name="connsiteX1" fmla="*/ 10953750 w 10953750"/>
              <a:gd name="connsiteY1" fmla="*/ 0 h 3390900"/>
              <a:gd name="connsiteX2" fmla="*/ 10953750 w 10953750"/>
              <a:gd name="connsiteY2" fmla="*/ 3390900 h 3390900"/>
              <a:gd name="connsiteX3" fmla="*/ 0 w 1095375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10953750" h="3390900">
                <a:moveTo>
                  <a:pt x="0" y="0"/>
                </a:moveTo>
                <a:lnTo>
                  <a:pt x="10953750" y="0"/>
                </a:lnTo>
                <a:lnTo>
                  <a:pt x="10953750" y="3390900"/>
                </a:lnTo>
                <a:lnTo>
                  <a:pt x="0" y="3390900"/>
                </a:lnTo>
                <a:close/>
              </a:path>
            </a:pathLst>
          </a:custGeom>
          <a:solidFill>
            <a:schemeClr val="bg1">
              <a:lumMod val="65000"/>
            </a:schemeClr>
          </a:solidFill>
        </p:spPr>
        <p:txBody>
          <a:bodyPr wrap="square">
            <a:noAutofit/>
          </a:bodyPr>
          <a:lstStyle/>
          <a:p>
            <a:pPr lvl="0"/>
            <a:r>
              <a:rPr lang="en-US" noProof="0"/>
              <a:t>Click icon to add picture</a:t>
            </a:r>
          </a:p>
        </p:txBody>
      </p:sp>
      <p:sp>
        <p:nvSpPr>
          <p:cNvPr id="4" name="Text Placeholder 3">
            <a:extLst>
              <a:ext uri="{FF2B5EF4-FFF2-40B4-BE49-F238E27FC236}">
                <a16:creationId xmlns:a16="http://schemas.microsoft.com/office/drawing/2014/main" id="{27F2FFBC-DDE4-4446-A16E-A3480D73C71B}"/>
              </a:ext>
            </a:extLst>
          </p:cNvPr>
          <p:cNvSpPr>
            <a:spLocks noGrp="1"/>
          </p:cNvSpPr>
          <p:nvPr>
            <p:ph type="body" sz="quarter" idx="20" hasCustomPrompt="1"/>
          </p:nvPr>
        </p:nvSpPr>
        <p:spPr>
          <a:xfrm>
            <a:off x="619125" y="4491452"/>
            <a:ext cx="3623690" cy="438149"/>
          </a:xfrm>
          <a:prstGeom prst="rect">
            <a:avLst/>
          </a:prstGeom>
        </p:spPr>
        <p:txBody>
          <a:bodyPr/>
          <a:lstStyle>
            <a:lvl1pPr marL="0" indent="0">
              <a:buNone/>
              <a:defRPr b="1" cap="all" baseline="0"/>
            </a:lvl1pPr>
          </a:lstStyle>
          <a:p>
            <a:pPr lvl="0"/>
            <a:r>
              <a:rPr lang="en-US"/>
              <a:t>Click to edit title</a:t>
            </a:r>
          </a:p>
        </p:txBody>
      </p:sp>
      <p:sp>
        <p:nvSpPr>
          <p:cNvPr id="18" name="Text Placeholder 17">
            <a:extLst>
              <a:ext uri="{FF2B5EF4-FFF2-40B4-BE49-F238E27FC236}">
                <a16:creationId xmlns:a16="http://schemas.microsoft.com/office/drawing/2014/main" id="{14218841-1B0C-4760-B096-572145953166}"/>
              </a:ext>
            </a:extLst>
          </p:cNvPr>
          <p:cNvSpPr>
            <a:spLocks noGrp="1"/>
          </p:cNvSpPr>
          <p:nvPr>
            <p:ph type="body" sz="quarter" idx="24" hasCustomPrompt="1"/>
          </p:nvPr>
        </p:nvSpPr>
        <p:spPr>
          <a:xfrm>
            <a:off x="619125" y="4958975"/>
            <a:ext cx="3623690" cy="438149"/>
          </a:xfrm>
          <a:prstGeom prst="rect">
            <a:avLst/>
          </a:prstGeom>
        </p:spPr>
        <p:txBody>
          <a:bodyPr/>
          <a:lstStyle>
            <a:lvl1pPr marL="0" indent="0">
              <a:buNone/>
              <a:defRPr sz="2400" b="1" cap="all" baseline="0">
                <a:solidFill>
                  <a:schemeClr val="accent2"/>
                </a:solidFill>
              </a:defRPr>
            </a:lvl1pPr>
          </a:lstStyle>
          <a:p>
            <a:pPr lvl="0"/>
            <a:r>
              <a:rPr lang="en-US" sz="2400"/>
              <a:t>Click to add subtitle</a:t>
            </a:r>
            <a:endParaRPr lang="en-US"/>
          </a:p>
        </p:txBody>
      </p:sp>
      <p:pic>
        <p:nvPicPr>
          <p:cNvPr id="7" name="Picture 6">
            <a:extLst>
              <a:ext uri="{FF2B5EF4-FFF2-40B4-BE49-F238E27FC236}">
                <a16:creationId xmlns:a16="http://schemas.microsoft.com/office/drawing/2014/main" id="{8B9081D9-552B-4D13-B001-118A07B58F9A}"/>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6" name="Text Placeholder 15">
            <a:extLst>
              <a:ext uri="{FF2B5EF4-FFF2-40B4-BE49-F238E27FC236}">
                <a16:creationId xmlns:a16="http://schemas.microsoft.com/office/drawing/2014/main" id="{4066B9C1-892A-415D-9466-CAEF47BC67E4}"/>
              </a:ext>
            </a:extLst>
          </p:cNvPr>
          <p:cNvSpPr>
            <a:spLocks noGrp="1"/>
          </p:cNvSpPr>
          <p:nvPr>
            <p:ph type="body" sz="quarter" idx="23"/>
          </p:nvPr>
        </p:nvSpPr>
        <p:spPr>
          <a:xfrm>
            <a:off x="4724397" y="4093035"/>
            <a:ext cx="6848478" cy="1730717"/>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51564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 Pic + Text (1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076B0F-98B8-434C-A289-E6F47A67F625}"/>
              </a:ext>
            </a:extLst>
          </p:cNvPr>
          <p:cNvSpPr/>
          <p:nvPr/>
        </p:nvSpPr>
        <p:spPr>
          <a:xfrm>
            <a:off x="0" y="0"/>
            <a:ext cx="12192000" cy="2514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7" name="Text Placeholder 3">
            <a:extLst>
              <a:ext uri="{FF2B5EF4-FFF2-40B4-BE49-F238E27FC236}">
                <a16:creationId xmlns:a16="http://schemas.microsoft.com/office/drawing/2014/main" id="{A24E6EEF-F3B5-45CF-9980-B67E365BBDF8}"/>
              </a:ext>
            </a:extLst>
          </p:cNvPr>
          <p:cNvSpPr>
            <a:spLocks noGrp="1"/>
          </p:cNvSpPr>
          <p:nvPr>
            <p:ph type="body" sz="quarter" idx="20" hasCustomPrompt="1"/>
          </p:nvPr>
        </p:nvSpPr>
        <p:spPr>
          <a:xfrm>
            <a:off x="619125" y="4491452"/>
            <a:ext cx="3623690" cy="905672"/>
          </a:xfrm>
          <a:prstGeom prst="rect">
            <a:avLst/>
          </a:prstGeom>
        </p:spPr>
        <p:txBody>
          <a:bodyPr/>
          <a:lstStyle>
            <a:lvl1pPr marL="0" indent="0">
              <a:buNone/>
              <a:defRPr sz="3200" b="1" cap="all" baseline="0"/>
            </a:lvl1pPr>
          </a:lstStyle>
          <a:p>
            <a:pPr lvl="0"/>
            <a:r>
              <a:rPr lang="en-US"/>
              <a:t>Click to edit title</a:t>
            </a:r>
          </a:p>
        </p:txBody>
      </p:sp>
      <p:sp>
        <p:nvSpPr>
          <p:cNvPr id="13" name="Picture Placeholder 5">
            <a:extLst>
              <a:ext uri="{FF2B5EF4-FFF2-40B4-BE49-F238E27FC236}">
                <a16:creationId xmlns:a16="http://schemas.microsoft.com/office/drawing/2014/main" id="{CDE58A85-D042-4292-AA48-662E382E2545}"/>
              </a:ext>
            </a:extLst>
          </p:cNvPr>
          <p:cNvSpPr>
            <a:spLocks noGrp="1"/>
          </p:cNvSpPr>
          <p:nvPr>
            <p:ph type="pic" sz="quarter" idx="10"/>
          </p:nvPr>
        </p:nvSpPr>
        <p:spPr>
          <a:xfrm>
            <a:off x="619125" y="453686"/>
            <a:ext cx="10953750" cy="3390900"/>
          </a:xfrm>
          <a:custGeom>
            <a:avLst/>
            <a:gdLst>
              <a:gd name="connsiteX0" fmla="*/ 0 w 10953750"/>
              <a:gd name="connsiteY0" fmla="*/ 0 h 3390900"/>
              <a:gd name="connsiteX1" fmla="*/ 10953750 w 10953750"/>
              <a:gd name="connsiteY1" fmla="*/ 0 h 3390900"/>
              <a:gd name="connsiteX2" fmla="*/ 10953750 w 10953750"/>
              <a:gd name="connsiteY2" fmla="*/ 3390900 h 3390900"/>
              <a:gd name="connsiteX3" fmla="*/ 0 w 1095375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10953750" h="3390900">
                <a:moveTo>
                  <a:pt x="0" y="0"/>
                </a:moveTo>
                <a:lnTo>
                  <a:pt x="10953750" y="0"/>
                </a:lnTo>
                <a:lnTo>
                  <a:pt x="10953750" y="3390900"/>
                </a:lnTo>
                <a:lnTo>
                  <a:pt x="0" y="3390900"/>
                </a:lnTo>
                <a:close/>
              </a:path>
            </a:pathLst>
          </a:custGeom>
          <a:solidFill>
            <a:schemeClr val="bg1">
              <a:lumMod val="65000"/>
            </a:schemeClr>
          </a:solidFill>
        </p:spPr>
        <p:txBody>
          <a:bodyPr wrap="square">
            <a:noAutofit/>
          </a:bodyPr>
          <a:lstStyle/>
          <a:p>
            <a:pPr lvl="0"/>
            <a:r>
              <a:rPr lang="en-US" noProof="0"/>
              <a:t>Click icon to add picture</a:t>
            </a:r>
          </a:p>
        </p:txBody>
      </p:sp>
      <p:pic>
        <p:nvPicPr>
          <p:cNvPr id="15" name="Picture 14">
            <a:extLst>
              <a:ext uri="{FF2B5EF4-FFF2-40B4-BE49-F238E27FC236}">
                <a16:creationId xmlns:a16="http://schemas.microsoft.com/office/drawing/2014/main" id="{021AB65C-9E77-4764-914C-49816F6C62A9}"/>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6" name="Text Placeholder 15">
            <a:extLst>
              <a:ext uri="{FF2B5EF4-FFF2-40B4-BE49-F238E27FC236}">
                <a16:creationId xmlns:a16="http://schemas.microsoft.com/office/drawing/2014/main" id="{1F4178CF-F43E-45FD-AC8F-11EF655AF0FF}"/>
              </a:ext>
            </a:extLst>
          </p:cNvPr>
          <p:cNvSpPr>
            <a:spLocks noGrp="1"/>
          </p:cNvSpPr>
          <p:nvPr>
            <p:ph type="body" sz="quarter" idx="23"/>
          </p:nvPr>
        </p:nvSpPr>
        <p:spPr>
          <a:xfrm>
            <a:off x="4724397" y="4093035"/>
            <a:ext cx="6848478" cy="1730717"/>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8170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2 Pics + Text (1)">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04838" y="2823099"/>
            <a:ext cx="3556093" cy="2991775"/>
          </a:xfrm>
          <a:custGeom>
            <a:avLst/>
            <a:gdLst>
              <a:gd name="connsiteX0" fmla="*/ 0 w 3556093"/>
              <a:gd name="connsiteY0" fmla="*/ 0 h 2762250"/>
              <a:gd name="connsiteX1" fmla="*/ 3556093 w 3556093"/>
              <a:gd name="connsiteY1" fmla="*/ 0 h 2762250"/>
              <a:gd name="connsiteX2" fmla="*/ 3556093 w 3556093"/>
              <a:gd name="connsiteY2" fmla="*/ 2762250 h 2762250"/>
              <a:gd name="connsiteX3" fmla="*/ 0 w 3556093"/>
              <a:gd name="connsiteY3" fmla="*/ 2762250 h 2762250"/>
            </a:gdLst>
            <a:ahLst/>
            <a:cxnLst>
              <a:cxn ang="0">
                <a:pos x="connsiteX0" y="connsiteY0"/>
              </a:cxn>
              <a:cxn ang="0">
                <a:pos x="connsiteX1" y="connsiteY1"/>
              </a:cxn>
              <a:cxn ang="0">
                <a:pos x="connsiteX2" y="connsiteY2"/>
              </a:cxn>
              <a:cxn ang="0">
                <a:pos x="connsiteX3" y="connsiteY3"/>
              </a:cxn>
            </a:cxnLst>
            <a:rect l="l" t="t" r="r" b="b"/>
            <a:pathLst>
              <a:path w="3556093" h="2762250">
                <a:moveTo>
                  <a:pt x="0" y="0"/>
                </a:moveTo>
                <a:lnTo>
                  <a:pt x="3556093" y="0"/>
                </a:lnTo>
                <a:lnTo>
                  <a:pt x="3556093" y="2762250"/>
                </a:lnTo>
                <a:lnTo>
                  <a:pt x="0" y="2762250"/>
                </a:lnTo>
                <a:close/>
              </a:path>
            </a:pathLst>
          </a:custGeom>
          <a:solidFill>
            <a:schemeClr val="bg1">
              <a:lumMod val="65000"/>
            </a:schemeClr>
          </a:solidFill>
        </p:spPr>
        <p:txBody>
          <a:bodyPr wrap="square">
            <a:noAutofit/>
          </a:bodyPr>
          <a:lstStyle/>
          <a:p>
            <a:pPr lvl="0"/>
            <a:r>
              <a:rPr lang="en-US" noProof="0"/>
              <a:t>Click icon to add picture</a:t>
            </a:r>
          </a:p>
        </p:txBody>
      </p:sp>
      <p:sp>
        <p:nvSpPr>
          <p:cNvPr id="9" name="Picture Placeholder 8"/>
          <p:cNvSpPr>
            <a:spLocks noGrp="1"/>
          </p:cNvSpPr>
          <p:nvPr>
            <p:ph type="pic" sz="quarter" idx="11"/>
          </p:nvPr>
        </p:nvSpPr>
        <p:spPr>
          <a:xfrm>
            <a:off x="4317954" y="2823100"/>
            <a:ext cx="3556093" cy="2991774"/>
          </a:xfrm>
          <a:custGeom>
            <a:avLst/>
            <a:gdLst>
              <a:gd name="connsiteX0" fmla="*/ 0 w 3556093"/>
              <a:gd name="connsiteY0" fmla="*/ 0 h 2762250"/>
              <a:gd name="connsiteX1" fmla="*/ 3556093 w 3556093"/>
              <a:gd name="connsiteY1" fmla="*/ 0 h 2762250"/>
              <a:gd name="connsiteX2" fmla="*/ 3556093 w 3556093"/>
              <a:gd name="connsiteY2" fmla="*/ 2762250 h 2762250"/>
              <a:gd name="connsiteX3" fmla="*/ 0 w 3556093"/>
              <a:gd name="connsiteY3" fmla="*/ 2762250 h 2762250"/>
            </a:gdLst>
            <a:ahLst/>
            <a:cxnLst>
              <a:cxn ang="0">
                <a:pos x="connsiteX0" y="connsiteY0"/>
              </a:cxn>
              <a:cxn ang="0">
                <a:pos x="connsiteX1" y="connsiteY1"/>
              </a:cxn>
              <a:cxn ang="0">
                <a:pos x="connsiteX2" y="connsiteY2"/>
              </a:cxn>
              <a:cxn ang="0">
                <a:pos x="connsiteX3" y="connsiteY3"/>
              </a:cxn>
            </a:cxnLst>
            <a:rect l="l" t="t" r="r" b="b"/>
            <a:pathLst>
              <a:path w="3556093" h="2762250">
                <a:moveTo>
                  <a:pt x="0" y="0"/>
                </a:moveTo>
                <a:lnTo>
                  <a:pt x="3556093" y="0"/>
                </a:lnTo>
                <a:lnTo>
                  <a:pt x="3556093" y="2762250"/>
                </a:lnTo>
                <a:lnTo>
                  <a:pt x="0" y="2762250"/>
                </a:lnTo>
                <a:close/>
              </a:path>
            </a:pathLst>
          </a:custGeom>
          <a:solidFill>
            <a:schemeClr val="bg1">
              <a:lumMod val="65000"/>
            </a:schemeClr>
          </a:solidFill>
        </p:spPr>
        <p:txBody>
          <a:bodyPr wrap="square">
            <a:noAutofit/>
          </a:bodyPr>
          <a:lstStyle/>
          <a:p>
            <a:pPr lvl="0"/>
            <a:r>
              <a:rPr lang="en-US" noProof="0"/>
              <a:t>Click icon to add picture</a:t>
            </a:r>
          </a:p>
        </p:txBody>
      </p:sp>
      <p:grpSp>
        <p:nvGrpSpPr>
          <p:cNvPr id="7" name="Group 6">
            <a:extLst>
              <a:ext uri="{FF2B5EF4-FFF2-40B4-BE49-F238E27FC236}">
                <a16:creationId xmlns:a16="http://schemas.microsoft.com/office/drawing/2014/main" id="{DB6575DA-30D8-4FED-8AF4-78759F1DF0D5}"/>
              </a:ext>
            </a:extLst>
          </p:cNvPr>
          <p:cNvGrpSpPr>
            <a:grpSpLocks/>
          </p:cNvGrpSpPr>
          <p:nvPr/>
        </p:nvGrpSpPr>
        <p:grpSpPr bwMode="auto">
          <a:xfrm>
            <a:off x="11972925" y="0"/>
            <a:ext cx="219075" cy="1619250"/>
            <a:chOff x="0" y="0"/>
            <a:chExt cx="628650" cy="1409700"/>
          </a:xfrm>
        </p:grpSpPr>
        <p:sp>
          <p:nvSpPr>
            <p:cNvPr id="8" name="Rectangle 7">
              <a:extLst>
                <a:ext uri="{FF2B5EF4-FFF2-40B4-BE49-F238E27FC236}">
                  <a16:creationId xmlns:a16="http://schemas.microsoft.com/office/drawing/2014/main" id="{6D132C30-1F87-4662-BBBD-EF915A97B349}"/>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10" name="Rectangle 9">
              <a:extLst>
                <a:ext uri="{FF2B5EF4-FFF2-40B4-BE49-F238E27FC236}">
                  <a16:creationId xmlns:a16="http://schemas.microsoft.com/office/drawing/2014/main" id="{9C6898E7-0983-4FAA-95AC-6446BD3AAB58}"/>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18" name="Text Placeholder 16">
            <a:extLst>
              <a:ext uri="{FF2B5EF4-FFF2-40B4-BE49-F238E27FC236}">
                <a16:creationId xmlns:a16="http://schemas.microsoft.com/office/drawing/2014/main" id="{C15C9384-A25E-468F-9137-7F0C203D09C5}"/>
              </a:ext>
            </a:extLst>
          </p:cNvPr>
          <p:cNvSpPr>
            <a:spLocks noGrp="1"/>
          </p:cNvSpPr>
          <p:nvPr>
            <p:ph type="body" sz="quarter" idx="25" hasCustomPrompt="1"/>
          </p:nvPr>
        </p:nvSpPr>
        <p:spPr>
          <a:xfrm>
            <a:off x="8156267" y="3765798"/>
            <a:ext cx="3416608" cy="537156"/>
          </a:xfrm>
          <a:prstGeom prst="rect">
            <a:avLst/>
          </a:prstGeom>
        </p:spPr>
        <p:txBody>
          <a:bodyPr/>
          <a:lstStyle>
            <a:lvl1pPr marL="0" indent="0">
              <a:buNone/>
              <a:defRPr sz="28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9" name="Text Placeholder 14">
            <a:extLst>
              <a:ext uri="{FF2B5EF4-FFF2-40B4-BE49-F238E27FC236}">
                <a16:creationId xmlns:a16="http://schemas.microsoft.com/office/drawing/2014/main" id="{4617413F-045E-4D27-9971-C12D4A8B185E}"/>
              </a:ext>
            </a:extLst>
          </p:cNvPr>
          <p:cNvSpPr>
            <a:spLocks noGrp="1"/>
          </p:cNvSpPr>
          <p:nvPr>
            <p:ph type="body" sz="quarter" idx="26"/>
          </p:nvPr>
        </p:nvSpPr>
        <p:spPr>
          <a:xfrm>
            <a:off x="604838" y="328892"/>
            <a:ext cx="10968037" cy="2308062"/>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EFFC6A17-31ED-43DF-8EE4-60005D61C89B}"/>
              </a:ext>
            </a:extLst>
          </p:cNvPr>
          <p:cNvSpPr>
            <a:spLocks noGrp="1"/>
          </p:cNvSpPr>
          <p:nvPr>
            <p:ph type="body" sz="quarter" idx="27" hasCustomPrompt="1"/>
          </p:nvPr>
        </p:nvSpPr>
        <p:spPr>
          <a:xfrm>
            <a:off x="8156267" y="4323951"/>
            <a:ext cx="3416609"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400" b="1" cap="all" baseline="0">
                <a:solidFill>
                  <a:schemeClr val="accent2"/>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pic>
        <p:nvPicPr>
          <p:cNvPr id="11" name="Picture 10">
            <a:extLst>
              <a:ext uri="{FF2B5EF4-FFF2-40B4-BE49-F238E27FC236}">
                <a16:creationId xmlns:a16="http://schemas.microsoft.com/office/drawing/2014/main" id="{4606B1DB-8C8A-495D-8C9E-92654F605413}"/>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Tree>
    <p:extLst>
      <p:ext uri="{BB962C8B-B14F-4D97-AF65-F5344CB8AC3E}">
        <p14:creationId xmlns:p14="http://schemas.microsoft.com/office/powerpoint/2010/main" val="13326580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2 Pics + Text (2)">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9C6BEE-F95D-4D40-AEA9-40FA1D44159A}"/>
              </a:ext>
            </a:extLst>
          </p:cNvPr>
          <p:cNvGrpSpPr>
            <a:grpSpLocks/>
          </p:cNvGrpSpPr>
          <p:nvPr/>
        </p:nvGrpSpPr>
        <p:grpSpPr bwMode="auto">
          <a:xfrm>
            <a:off x="11972925" y="0"/>
            <a:ext cx="219075" cy="1619250"/>
            <a:chOff x="0" y="0"/>
            <a:chExt cx="628650" cy="1409700"/>
          </a:xfrm>
        </p:grpSpPr>
        <p:sp>
          <p:nvSpPr>
            <p:cNvPr id="17" name="Rectangle 16">
              <a:extLst>
                <a:ext uri="{FF2B5EF4-FFF2-40B4-BE49-F238E27FC236}">
                  <a16:creationId xmlns:a16="http://schemas.microsoft.com/office/drawing/2014/main" id="{FC2F8A00-CFDD-4FD6-AE37-CCC8172929B6}"/>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18" name="Rectangle 17">
              <a:extLst>
                <a:ext uri="{FF2B5EF4-FFF2-40B4-BE49-F238E27FC236}">
                  <a16:creationId xmlns:a16="http://schemas.microsoft.com/office/drawing/2014/main" id="{AA46FD2D-BE9C-41FC-944A-714FB3B53E60}"/>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20" name="Text Placeholder 16">
            <a:extLst>
              <a:ext uri="{FF2B5EF4-FFF2-40B4-BE49-F238E27FC236}">
                <a16:creationId xmlns:a16="http://schemas.microsoft.com/office/drawing/2014/main" id="{39A469E5-7E20-498D-88FC-FB3BE1BB4665}"/>
              </a:ext>
            </a:extLst>
          </p:cNvPr>
          <p:cNvSpPr>
            <a:spLocks noGrp="1"/>
          </p:cNvSpPr>
          <p:nvPr>
            <p:ph type="body" sz="quarter" idx="25" hasCustomPrompt="1"/>
          </p:nvPr>
        </p:nvSpPr>
        <p:spPr>
          <a:xfrm>
            <a:off x="8156267" y="3765798"/>
            <a:ext cx="3416608" cy="1267603"/>
          </a:xfrm>
          <a:prstGeom prst="rect">
            <a:avLst/>
          </a:prstGeom>
        </p:spPr>
        <p:txBody>
          <a:bodyPr/>
          <a:lstStyle>
            <a:lvl1pPr marL="0" indent="0">
              <a:buNone/>
              <a:defRPr sz="28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21" name="Text Placeholder 14">
            <a:extLst>
              <a:ext uri="{FF2B5EF4-FFF2-40B4-BE49-F238E27FC236}">
                <a16:creationId xmlns:a16="http://schemas.microsoft.com/office/drawing/2014/main" id="{BA0849FB-07AE-4B84-8DA3-D314828B41C7}"/>
              </a:ext>
            </a:extLst>
          </p:cNvPr>
          <p:cNvSpPr>
            <a:spLocks noGrp="1"/>
          </p:cNvSpPr>
          <p:nvPr>
            <p:ph type="body" sz="quarter" idx="26"/>
          </p:nvPr>
        </p:nvSpPr>
        <p:spPr>
          <a:xfrm>
            <a:off x="604838" y="328892"/>
            <a:ext cx="10968037" cy="2308062"/>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AF3D4E38-95D7-4152-8A0C-9687B0EE84B8}"/>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0" name="Picture Placeholder 5">
            <a:extLst>
              <a:ext uri="{FF2B5EF4-FFF2-40B4-BE49-F238E27FC236}">
                <a16:creationId xmlns:a16="http://schemas.microsoft.com/office/drawing/2014/main" id="{798027FB-3C0E-4452-817B-FCE264F5151F}"/>
              </a:ext>
            </a:extLst>
          </p:cNvPr>
          <p:cNvSpPr>
            <a:spLocks noGrp="1"/>
          </p:cNvSpPr>
          <p:nvPr>
            <p:ph type="pic" sz="quarter" idx="10"/>
          </p:nvPr>
        </p:nvSpPr>
        <p:spPr>
          <a:xfrm>
            <a:off x="604838" y="2823099"/>
            <a:ext cx="3556093" cy="2991775"/>
          </a:xfrm>
          <a:custGeom>
            <a:avLst/>
            <a:gdLst>
              <a:gd name="connsiteX0" fmla="*/ 0 w 3556093"/>
              <a:gd name="connsiteY0" fmla="*/ 0 h 2762250"/>
              <a:gd name="connsiteX1" fmla="*/ 3556093 w 3556093"/>
              <a:gd name="connsiteY1" fmla="*/ 0 h 2762250"/>
              <a:gd name="connsiteX2" fmla="*/ 3556093 w 3556093"/>
              <a:gd name="connsiteY2" fmla="*/ 2762250 h 2762250"/>
              <a:gd name="connsiteX3" fmla="*/ 0 w 3556093"/>
              <a:gd name="connsiteY3" fmla="*/ 2762250 h 2762250"/>
            </a:gdLst>
            <a:ahLst/>
            <a:cxnLst>
              <a:cxn ang="0">
                <a:pos x="connsiteX0" y="connsiteY0"/>
              </a:cxn>
              <a:cxn ang="0">
                <a:pos x="connsiteX1" y="connsiteY1"/>
              </a:cxn>
              <a:cxn ang="0">
                <a:pos x="connsiteX2" y="connsiteY2"/>
              </a:cxn>
              <a:cxn ang="0">
                <a:pos x="connsiteX3" y="connsiteY3"/>
              </a:cxn>
            </a:cxnLst>
            <a:rect l="l" t="t" r="r" b="b"/>
            <a:pathLst>
              <a:path w="3556093" h="2762250">
                <a:moveTo>
                  <a:pt x="0" y="0"/>
                </a:moveTo>
                <a:lnTo>
                  <a:pt x="3556093" y="0"/>
                </a:lnTo>
                <a:lnTo>
                  <a:pt x="3556093" y="2762250"/>
                </a:lnTo>
                <a:lnTo>
                  <a:pt x="0" y="2762250"/>
                </a:lnTo>
                <a:close/>
              </a:path>
            </a:pathLst>
          </a:custGeom>
          <a:solidFill>
            <a:schemeClr val="bg1">
              <a:lumMod val="65000"/>
            </a:schemeClr>
          </a:solidFill>
        </p:spPr>
        <p:txBody>
          <a:bodyPr wrap="square">
            <a:noAutofit/>
          </a:bodyPr>
          <a:lstStyle/>
          <a:p>
            <a:pPr lvl="0"/>
            <a:r>
              <a:rPr lang="en-US" noProof="0"/>
              <a:t>Click icon to add picture</a:t>
            </a:r>
          </a:p>
        </p:txBody>
      </p:sp>
      <p:sp>
        <p:nvSpPr>
          <p:cNvPr id="11" name="Picture Placeholder 8">
            <a:extLst>
              <a:ext uri="{FF2B5EF4-FFF2-40B4-BE49-F238E27FC236}">
                <a16:creationId xmlns:a16="http://schemas.microsoft.com/office/drawing/2014/main" id="{38C185D0-E960-4CB7-BDB3-AA3811E2EB42}"/>
              </a:ext>
            </a:extLst>
          </p:cNvPr>
          <p:cNvSpPr>
            <a:spLocks noGrp="1"/>
          </p:cNvSpPr>
          <p:nvPr>
            <p:ph type="pic" sz="quarter" idx="11"/>
          </p:nvPr>
        </p:nvSpPr>
        <p:spPr>
          <a:xfrm>
            <a:off x="4317954" y="2823100"/>
            <a:ext cx="3556093" cy="2991774"/>
          </a:xfrm>
          <a:custGeom>
            <a:avLst/>
            <a:gdLst>
              <a:gd name="connsiteX0" fmla="*/ 0 w 3556093"/>
              <a:gd name="connsiteY0" fmla="*/ 0 h 2762250"/>
              <a:gd name="connsiteX1" fmla="*/ 3556093 w 3556093"/>
              <a:gd name="connsiteY1" fmla="*/ 0 h 2762250"/>
              <a:gd name="connsiteX2" fmla="*/ 3556093 w 3556093"/>
              <a:gd name="connsiteY2" fmla="*/ 2762250 h 2762250"/>
              <a:gd name="connsiteX3" fmla="*/ 0 w 3556093"/>
              <a:gd name="connsiteY3" fmla="*/ 2762250 h 2762250"/>
            </a:gdLst>
            <a:ahLst/>
            <a:cxnLst>
              <a:cxn ang="0">
                <a:pos x="connsiteX0" y="connsiteY0"/>
              </a:cxn>
              <a:cxn ang="0">
                <a:pos x="connsiteX1" y="connsiteY1"/>
              </a:cxn>
              <a:cxn ang="0">
                <a:pos x="connsiteX2" y="connsiteY2"/>
              </a:cxn>
              <a:cxn ang="0">
                <a:pos x="connsiteX3" y="connsiteY3"/>
              </a:cxn>
            </a:cxnLst>
            <a:rect l="l" t="t" r="r" b="b"/>
            <a:pathLst>
              <a:path w="3556093" h="2762250">
                <a:moveTo>
                  <a:pt x="0" y="0"/>
                </a:moveTo>
                <a:lnTo>
                  <a:pt x="3556093" y="0"/>
                </a:lnTo>
                <a:lnTo>
                  <a:pt x="3556093" y="2762250"/>
                </a:lnTo>
                <a:lnTo>
                  <a:pt x="0" y="2762250"/>
                </a:lnTo>
                <a:close/>
              </a:path>
            </a:pathLst>
          </a:custGeom>
          <a:solidFill>
            <a:schemeClr val="bg1">
              <a:lumMod val="65000"/>
            </a:schemeClr>
          </a:solidFill>
        </p:spPr>
        <p:txBody>
          <a:bodyPr wrap="square">
            <a:noAutofit/>
          </a:bodyPr>
          <a:lstStyle/>
          <a:p>
            <a:pPr lvl="0"/>
            <a:r>
              <a:rPr lang="en-US" noProof="0"/>
              <a:t>Click icon to add picture</a:t>
            </a:r>
          </a:p>
        </p:txBody>
      </p:sp>
    </p:spTree>
    <p:extLst>
      <p:ext uri="{BB962C8B-B14F-4D97-AF65-F5344CB8AC3E}">
        <p14:creationId xmlns:p14="http://schemas.microsoft.com/office/powerpoint/2010/main" val="28146313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2 Pics + Text (3)">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5175C4-3BD8-4D3D-B4A3-761E3B6FC8CC}"/>
              </a:ext>
            </a:extLst>
          </p:cNvPr>
          <p:cNvSpPr/>
          <p:nvPr/>
        </p:nvSpPr>
        <p:spPr>
          <a:xfrm>
            <a:off x="4676172" y="0"/>
            <a:ext cx="7515828" cy="6858000"/>
          </a:xfrm>
          <a:prstGeom prst="rect">
            <a:avLst/>
          </a:prstGeom>
          <a:solidFill>
            <a:schemeClr val="accent6">
              <a:lumMod val="40000"/>
              <a:lumOff val="60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7" name="Picture Placeholder 6"/>
          <p:cNvSpPr>
            <a:spLocks noGrp="1"/>
          </p:cNvSpPr>
          <p:nvPr>
            <p:ph type="pic" sz="quarter" idx="10"/>
          </p:nvPr>
        </p:nvSpPr>
        <p:spPr>
          <a:xfrm>
            <a:off x="219919" y="622605"/>
            <a:ext cx="5691057" cy="2577795"/>
          </a:xfrm>
          <a:custGeom>
            <a:avLst/>
            <a:gdLst>
              <a:gd name="connsiteX0" fmla="*/ 0 w 3352800"/>
              <a:gd name="connsiteY0" fmla="*/ 0 h 2781300"/>
              <a:gd name="connsiteX1" fmla="*/ 3352800 w 3352800"/>
              <a:gd name="connsiteY1" fmla="*/ 0 h 2781300"/>
              <a:gd name="connsiteX2" fmla="*/ 3352800 w 3352800"/>
              <a:gd name="connsiteY2" fmla="*/ 2781300 h 2781300"/>
              <a:gd name="connsiteX3" fmla="*/ 0 w 3352800"/>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3352800" h="2781300">
                <a:moveTo>
                  <a:pt x="0" y="0"/>
                </a:moveTo>
                <a:lnTo>
                  <a:pt x="3352800" y="0"/>
                </a:lnTo>
                <a:lnTo>
                  <a:pt x="3352800" y="2781300"/>
                </a:lnTo>
                <a:lnTo>
                  <a:pt x="0" y="2781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6" name="Text Placeholder 16">
            <a:extLst>
              <a:ext uri="{FF2B5EF4-FFF2-40B4-BE49-F238E27FC236}">
                <a16:creationId xmlns:a16="http://schemas.microsoft.com/office/drawing/2014/main" id="{2986A329-F4E5-4225-B96D-530D94E3CB43}"/>
              </a:ext>
            </a:extLst>
          </p:cNvPr>
          <p:cNvSpPr>
            <a:spLocks noGrp="1"/>
          </p:cNvSpPr>
          <p:nvPr>
            <p:ph type="body" sz="quarter" idx="25" hasCustomPrompt="1"/>
          </p:nvPr>
        </p:nvSpPr>
        <p:spPr>
          <a:xfrm>
            <a:off x="6656373" y="700518"/>
            <a:ext cx="4570284"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8" name="Text Placeholder 2">
            <a:extLst>
              <a:ext uri="{FF2B5EF4-FFF2-40B4-BE49-F238E27FC236}">
                <a16:creationId xmlns:a16="http://schemas.microsoft.com/office/drawing/2014/main" id="{22BE6506-CD45-4C53-8EF6-887E36C86052}"/>
              </a:ext>
            </a:extLst>
          </p:cNvPr>
          <p:cNvSpPr>
            <a:spLocks noGrp="1"/>
          </p:cNvSpPr>
          <p:nvPr>
            <p:ph type="body" sz="quarter" idx="27" hasCustomPrompt="1"/>
          </p:nvPr>
        </p:nvSpPr>
        <p:spPr>
          <a:xfrm>
            <a:off x="6656373" y="1258671"/>
            <a:ext cx="4570285"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800" b="1" cap="all" baseline="0">
                <a:solidFill>
                  <a:schemeClr val="accent2"/>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pic>
        <p:nvPicPr>
          <p:cNvPr id="8" name="Picture 7">
            <a:extLst>
              <a:ext uri="{FF2B5EF4-FFF2-40B4-BE49-F238E27FC236}">
                <a16:creationId xmlns:a16="http://schemas.microsoft.com/office/drawing/2014/main" id="{F68160B7-6EB6-4577-8282-65BB7C9B069D}"/>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0" name="Picture Placeholder 9"/>
          <p:cNvSpPr>
            <a:spLocks noGrp="1"/>
          </p:cNvSpPr>
          <p:nvPr>
            <p:ph type="pic" sz="quarter" idx="11"/>
          </p:nvPr>
        </p:nvSpPr>
        <p:spPr>
          <a:xfrm>
            <a:off x="219920" y="3370245"/>
            <a:ext cx="5691056" cy="2577795"/>
          </a:xfrm>
          <a:custGeom>
            <a:avLst/>
            <a:gdLst>
              <a:gd name="connsiteX0" fmla="*/ 0 w 2622884"/>
              <a:gd name="connsiteY0" fmla="*/ 0 h 2781300"/>
              <a:gd name="connsiteX1" fmla="*/ 2622884 w 2622884"/>
              <a:gd name="connsiteY1" fmla="*/ 0 h 2781300"/>
              <a:gd name="connsiteX2" fmla="*/ 2622884 w 2622884"/>
              <a:gd name="connsiteY2" fmla="*/ 2781300 h 2781300"/>
              <a:gd name="connsiteX3" fmla="*/ 0 w 2622884"/>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622884" h="2781300">
                <a:moveTo>
                  <a:pt x="0" y="0"/>
                </a:moveTo>
                <a:lnTo>
                  <a:pt x="2622884" y="0"/>
                </a:lnTo>
                <a:lnTo>
                  <a:pt x="2622884" y="2781300"/>
                </a:lnTo>
                <a:lnTo>
                  <a:pt x="0" y="2781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7" name="Text Placeholder 14">
            <a:extLst>
              <a:ext uri="{FF2B5EF4-FFF2-40B4-BE49-F238E27FC236}">
                <a16:creationId xmlns:a16="http://schemas.microsoft.com/office/drawing/2014/main" id="{8D631392-3DB6-48D8-83B2-D033259C8522}"/>
              </a:ext>
            </a:extLst>
          </p:cNvPr>
          <p:cNvSpPr>
            <a:spLocks noGrp="1"/>
          </p:cNvSpPr>
          <p:nvPr>
            <p:ph type="body" sz="quarter" idx="26"/>
          </p:nvPr>
        </p:nvSpPr>
        <p:spPr>
          <a:xfrm>
            <a:off x="6656373" y="1839551"/>
            <a:ext cx="4570285" cy="4108489"/>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20927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2 Pics + Text (4)">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5175C4-3BD8-4D3D-B4A3-761E3B6FC8CC}"/>
              </a:ext>
            </a:extLst>
          </p:cNvPr>
          <p:cNvSpPr/>
          <p:nvPr/>
        </p:nvSpPr>
        <p:spPr>
          <a:xfrm>
            <a:off x="4676172" y="0"/>
            <a:ext cx="7515828" cy="6858000"/>
          </a:xfrm>
          <a:prstGeom prst="rect">
            <a:avLst/>
          </a:prstGeom>
          <a:solidFill>
            <a:schemeClr val="accent6">
              <a:lumMod val="40000"/>
              <a:lumOff val="60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11" name="Text Placeholder 16">
            <a:extLst>
              <a:ext uri="{FF2B5EF4-FFF2-40B4-BE49-F238E27FC236}">
                <a16:creationId xmlns:a16="http://schemas.microsoft.com/office/drawing/2014/main" id="{B942D1BE-1430-4715-AEA1-83CD1E83F1EC}"/>
              </a:ext>
            </a:extLst>
          </p:cNvPr>
          <p:cNvSpPr>
            <a:spLocks noGrp="1"/>
          </p:cNvSpPr>
          <p:nvPr>
            <p:ph type="body" sz="quarter" idx="25" hasCustomPrompt="1"/>
          </p:nvPr>
        </p:nvSpPr>
        <p:spPr>
          <a:xfrm>
            <a:off x="6656373" y="700518"/>
            <a:ext cx="4570284"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8" name="Picture Placeholder 6">
            <a:extLst>
              <a:ext uri="{FF2B5EF4-FFF2-40B4-BE49-F238E27FC236}">
                <a16:creationId xmlns:a16="http://schemas.microsoft.com/office/drawing/2014/main" id="{4C5C0A4C-CF98-491E-8E7D-0FAEEB4AC040}"/>
              </a:ext>
            </a:extLst>
          </p:cNvPr>
          <p:cNvSpPr>
            <a:spLocks noGrp="1"/>
          </p:cNvSpPr>
          <p:nvPr>
            <p:ph type="pic" sz="quarter" idx="10"/>
          </p:nvPr>
        </p:nvSpPr>
        <p:spPr>
          <a:xfrm>
            <a:off x="219919" y="622605"/>
            <a:ext cx="5691057" cy="2577795"/>
          </a:xfrm>
          <a:custGeom>
            <a:avLst/>
            <a:gdLst>
              <a:gd name="connsiteX0" fmla="*/ 0 w 3352800"/>
              <a:gd name="connsiteY0" fmla="*/ 0 h 2781300"/>
              <a:gd name="connsiteX1" fmla="*/ 3352800 w 3352800"/>
              <a:gd name="connsiteY1" fmla="*/ 0 h 2781300"/>
              <a:gd name="connsiteX2" fmla="*/ 3352800 w 3352800"/>
              <a:gd name="connsiteY2" fmla="*/ 2781300 h 2781300"/>
              <a:gd name="connsiteX3" fmla="*/ 0 w 3352800"/>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3352800" h="2781300">
                <a:moveTo>
                  <a:pt x="0" y="0"/>
                </a:moveTo>
                <a:lnTo>
                  <a:pt x="3352800" y="0"/>
                </a:lnTo>
                <a:lnTo>
                  <a:pt x="3352800" y="2781300"/>
                </a:lnTo>
                <a:lnTo>
                  <a:pt x="0" y="2781300"/>
                </a:lnTo>
                <a:close/>
              </a:path>
            </a:pathLst>
          </a:custGeom>
          <a:solidFill>
            <a:schemeClr val="bg1">
              <a:lumMod val="75000"/>
            </a:schemeClr>
          </a:solidFill>
        </p:spPr>
        <p:txBody>
          <a:bodyPr wrap="square">
            <a:noAutofit/>
          </a:bodyPr>
          <a:lstStyle/>
          <a:p>
            <a:pPr lvl="0"/>
            <a:r>
              <a:rPr lang="en-US" noProof="0"/>
              <a:t>Click icon to add picture</a:t>
            </a:r>
          </a:p>
        </p:txBody>
      </p:sp>
      <p:pic>
        <p:nvPicPr>
          <p:cNvPr id="9" name="Picture 8">
            <a:extLst>
              <a:ext uri="{FF2B5EF4-FFF2-40B4-BE49-F238E27FC236}">
                <a16:creationId xmlns:a16="http://schemas.microsoft.com/office/drawing/2014/main" id="{ACD92894-DE08-4548-82B4-57374E71A142}"/>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2" name="Text Placeholder 14">
            <a:extLst>
              <a:ext uri="{FF2B5EF4-FFF2-40B4-BE49-F238E27FC236}">
                <a16:creationId xmlns:a16="http://schemas.microsoft.com/office/drawing/2014/main" id="{07585711-E823-488B-922B-6511E76F0932}"/>
              </a:ext>
            </a:extLst>
          </p:cNvPr>
          <p:cNvSpPr>
            <a:spLocks noGrp="1"/>
          </p:cNvSpPr>
          <p:nvPr>
            <p:ph type="body" sz="quarter" idx="26"/>
          </p:nvPr>
        </p:nvSpPr>
        <p:spPr>
          <a:xfrm>
            <a:off x="6656373" y="1386969"/>
            <a:ext cx="4570285" cy="4561072"/>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9">
            <a:extLst>
              <a:ext uri="{FF2B5EF4-FFF2-40B4-BE49-F238E27FC236}">
                <a16:creationId xmlns:a16="http://schemas.microsoft.com/office/drawing/2014/main" id="{B65F84C8-4E4C-401F-8E64-0814AAF44EAF}"/>
              </a:ext>
            </a:extLst>
          </p:cNvPr>
          <p:cNvSpPr>
            <a:spLocks noGrp="1"/>
          </p:cNvSpPr>
          <p:nvPr>
            <p:ph type="pic" sz="quarter" idx="11"/>
          </p:nvPr>
        </p:nvSpPr>
        <p:spPr>
          <a:xfrm>
            <a:off x="219920" y="3370245"/>
            <a:ext cx="5691056" cy="2577795"/>
          </a:xfrm>
          <a:custGeom>
            <a:avLst/>
            <a:gdLst>
              <a:gd name="connsiteX0" fmla="*/ 0 w 2622884"/>
              <a:gd name="connsiteY0" fmla="*/ 0 h 2781300"/>
              <a:gd name="connsiteX1" fmla="*/ 2622884 w 2622884"/>
              <a:gd name="connsiteY1" fmla="*/ 0 h 2781300"/>
              <a:gd name="connsiteX2" fmla="*/ 2622884 w 2622884"/>
              <a:gd name="connsiteY2" fmla="*/ 2781300 h 2781300"/>
              <a:gd name="connsiteX3" fmla="*/ 0 w 2622884"/>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622884" h="2781300">
                <a:moveTo>
                  <a:pt x="0" y="0"/>
                </a:moveTo>
                <a:lnTo>
                  <a:pt x="2622884" y="0"/>
                </a:lnTo>
                <a:lnTo>
                  <a:pt x="2622884" y="2781300"/>
                </a:lnTo>
                <a:lnTo>
                  <a:pt x="0" y="2781300"/>
                </a:lnTo>
                <a:close/>
              </a:path>
            </a:pathLst>
          </a:custGeom>
          <a:solidFill>
            <a:schemeClr val="bg1">
              <a:lumMod val="75000"/>
            </a:schemeClr>
          </a:solidFill>
        </p:spPr>
        <p:txBody>
          <a:bodyPr wrap="square">
            <a:noAutofit/>
          </a:bodyPr>
          <a:lstStyle/>
          <a:p>
            <a:pPr lvl="0"/>
            <a:r>
              <a:rPr lang="en-US" noProof="0"/>
              <a:t>Click icon to add picture</a:t>
            </a:r>
          </a:p>
        </p:txBody>
      </p:sp>
    </p:spTree>
    <p:extLst>
      <p:ext uri="{BB962C8B-B14F-4D97-AF65-F5344CB8AC3E}">
        <p14:creationId xmlns:p14="http://schemas.microsoft.com/office/powerpoint/2010/main" val="9309871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2 Pics + Text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31E6DB-F7B1-447D-9B9D-960E6FD9D068}"/>
              </a:ext>
            </a:extLst>
          </p:cNvPr>
          <p:cNvSpPr/>
          <p:nvPr/>
        </p:nvSpPr>
        <p:spPr>
          <a:xfrm>
            <a:off x="1443038" y="625475"/>
            <a:ext cx="3770312" cy="53225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7" name="Picture Placeholder 6"/>
          <p:cNvSpPr>
            <a:spLocks noGrp="1"/>
          </p:cNvSpPr>
          <p:nvPr>
            <p:ph type="pic" sz="quarter" idx="10"/>
          </p:nvPr>
        </p:nvSpPr>
        <p:spPr>
          <a:xfrm>
            <a:off x="0" y="404812"/>
            <a:ext cx="3116062" cy="3852908"/>
          </a:xfrm>
          <a:custGeom>
            <a:avLst/>
            <a:gdLst>
              <a:gd name="connsiteX0" fmla="*/ 0 w 3352800"/>
              <a:gd name="connsiteY0" fmla="*/ 0 h 2781300"/>
              <a:gd name="connsiteX1" fmla="*/ 3352800 w 3352800"/>
              <a:gd name="connsiteY1" fmla="*/ 0 h 2781300"/>
              <a:gd name="connsiteX2" fmla="*/ 3352800 w 3352800"/>
              <a:gd name="connsiteY2" fmla="*/ 2781300 h 2781300"/>
              <a:gd name="connsiteX3" fmla="*/ 0 w 3352800"/>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3352800" h="2781300">
                <a:moveTo>
                  <a:pt x="0" y="0"/>
                </a:moveTo>
                <a:lnTo>
                  <a:pt x="3352800" y="0"/>
                </a:lnTo>
                <a:lnTo>
                  <a:pt x="3352800" y="2781300"/>
                </a:lnTo>
                <a:lnTo>
                  <a:pt x="0" y="2781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0" name="Picture Placeholder 9"/>
          <p:cNvSpPr>
            <a:spLocks noGrp="1"/>
          </p:cNvSpPr>
          <p:nvPr>
            <p:ph type="pic" sz="quarter" idx="11"/>
          </p:nvPr>
        </p:nvSpPr>
        <p:spPr>
          <a:xfrm>
            <a:off x="3295561" y="1790132"/>
            <a:ext cx="3116062" cy="3852908"/>
          </a:xfrm>
          <a:custGeom>
            <a:avLst/>
            <a:gdLst>
              <a:gd name="connsiteX0" fmla="*/ 0 w 2622884"/>
              <a:gd name="connsiteY0" fmla="*/ 0 h 2781300"/>
              <a:gd name="connsiteX1" fmla="*/ 2622884 w 2622884"/>
              <a:gd name="connsiteY1" fmla="*/ 0 h 2781300"/>
              <a:gd name="connsiteX2" fmla="*/ 2622884 w 2622884"/>
              <a:gd name="connsiteY2" fmla="*/ 2781300 h 2781300"/>
              <a:gd name="connsiteX3" fmla="*/ 0 w 2622884"/>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622884" h="2781300">
                <a:moveTo>
                  <a:pt x="0" y="0"/>
                </a:moveTo>
                <a:lnTo>
                  <a:pt x="2622884" y="0"/>
                </a:lnTo>
                <a:lnTo>
                  <a:pt x="2622884" y="2781300"/>
                </a:lnTo>
                <a:lnTo>
                  <a:pt x="0" y="2781300"/>
                </a:lnTo>
                <a:close/>
              </a:path>
            </a:pathLst>
          </a:custGeom>
          <a:solidFill>
            <a:schemeClr val="bg1">
              <a:lumMod val="75000"/>
            </a:schemeClr>
          </a:solidFill>
        </p:spPr>
        <p:txBody>
          <a:bodyPr wrap="square">
            <a:noAutofit/>
          </a:bodyPr>
          <a:lstStyle/>
          <a:p>
            <a:pPr lvl="0"/>
            <a:r>
              <a:rPr lang="en-US" noProof="0"/>
              <a:t>Click icon to add picture</a:t>
            </a:r>
          </a:p>
        </p:txBody>
      </p:sp>
      <p:grpSp>
        <p:nvGrpSpPr>
          <p:cNvPr id="14" name="Group 13">
            <a:extLst>
              <a:ext uri="{FF2B5EF4-FFF2-40B4-BE49-F238E27FC236}">
                <a16:creationId xmlns:a16="http://schemas.microsoft.com/office/drawing/2014/main" id="{E7DBE591-E1AC-4721-9915-E35BC2217EE6}"/>
              </a:ext>
            </a:extLst>
          </p:cNvPr>
          <p:cNvGrpSpPr>
            <a:grpSpLocks/>
          </p:cNvGrpSpPr>
          <p:nvPr/>
        </p:nvGrpSpPr>
        <p:grpSpPr bwMode="auto">
          <a:xfrm>
            <a:off x="11972925" y="0"/>
            <a:ext cx="219075" cy="1619250"/>
            <a:chOff x="0" y="0"/>
            <a:chExt cx="628650" cy="1409700"/>
          </a:xfrm>
        </p:grpSpPr>
        <p:sp>
          <p:nvSpPr>
            <p:cNvPr id="15" name="Rectangle 14">
              <a:extLst>
                <a:ext uri="{FF2B5EF4-FFF2-40B4-BE49-F238E27FC236}">
                  <a16:creationId xmlns:a16="http://schemas.microsoft.com/office/drawing/2014/main" id="{B1F1B6F1-ECA8-47EE-B072-E46E87751ADB}"/>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16" name="Rectangle 15">
              <a:extLst>
                <a:ext uri="{FF2B5EF4-FFF2-40B4-BE49-F238E27FC236}">
                  <a16:creationId xmlns:a16="http://schemas.microsoft.com/office/drawing/2014/main" id="{D169C9B6-DEB8-448C-8E14-82BDA75D17F7}"/>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28" name="Text Placeholder 16">
            <a:extLst>
              <a:ext uri="{FF2B5EF4-FFF2-40B4-BE49-F238E27FC236}">
                <a16:creationId xmlns:a16="http://schemas.microsoft.com/office/drawing/2014/main" id="{4B863717-7F23-4C23-9385-26D72ED2BCD1}"/>
              </a:ext>
            </a:extLst>
          </p:cNvPr>
          <p:cNvSpPr>
            <a:spLocks noGrp="1"/>
          </p:cNvSpPr>
          <p:nvPr>
            <p:ph type="body" sz="quarter" idx="25" hasCustomPrompt="1"/>
          </p:nvPr>
        </p:nvSpPr>
        <p:spPr>
          <a:xfrm>
            <a:off x="6656373" y="700518"/>
            <a:ext cx="4570284"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30" name="Text Placeholder 2">
            <a:extLst>
              <a:ext uri="{FF2B5EF4-FFF2-40B4-BE49-F238E27FC236}">
                <a16:creationId xmlns:a16="http://schemas.microsoft.com/office/drawing/2014/main" id="{C8965788-D11C-4044-BC15-BC2E263DC4C0}"/>
              </a:ext>
            </a:extLst>
          </p:cNvPr>
          <p:cNvSpPr>
            <a:spLocks noGrp="1"/>
          </p:cNvSpPr>
          <p:nvPr>
            <p:ph type="body" sz="quarter" idx="27" hasCustomPrompt="1"/>
          </p:nvPr>
        </p:nvSpPr>
        <p:spPr>
          <a:xfrm>
            <a:off x="6656373" y="1258671"/>
            <a:ext cx="4570285"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800" b="1" cap="all" baseline="0">
                <a:solidFill>
                  <a:schemeClr val="accent2"/>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pic>
        <p:nvPicPr>
          <p:cNvPr id="13" name="Picture 12">
            <a:extLst>
              <a:ext uri="{FF2B5EF4-FFF2-40B4-BE49-F238E27FC236}">
                <a16:creationId xmlns:a16="http://schemas.microsoft.com/office/drawing/2014/main" id="{CDDBE078-2EFB-42F7-9F4B-DCFAB8C68CEF}"/>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29" name="Text Placeholder 14">
            <a:extLst>
              <a:ext uri="{FF2B5EF4-FFF2-40B4-BE49-F238E27FC236}">
                <a16:creationId xmlns:a16="http://schemas.microsoft.com/office/drawing/2014/main" id="{E6AD844E-009E-4916-BCF6-DB43E3917ACB}"/>
              </a:ext>
            </a:extLst>
          </p:cNvPr>
          <p:cNvSpPr>
            <a:spLocks noGrp="1"/>
          </p:cNvSpPr>
          <p:nvPr>
            <p:ph type="body" sz="quarter" idx="26"/>
          </p:nvPr>
        </p:nvSpPr>
        <p:spPr>
          <a:xfrm>
            <a:off x="6656373" y="1839551"/>
            <a:ext cx="4570285" cy="4108489"/>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60022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2 Pics + Text (6)">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7DBE591-E1AC-4721-9915-E35BC2217EE6}"/>
              </a:ext>
            </a:extLst>
          </p:cNvPr>
          <p:cNvGrpSpPr>
            <a:grpSpLocks/>
          </p:cNvGrpSpPr>
          <p:nvPr/>
        </p:nvGrpSpPr>
        <p:grpSpPr bwMode="auto">
          <a:xfrm>
            <a:off x="11972925" y="0"/>
            <a:ext cx="219075" cy="1619250"/>
            <a:chOff x="0" y="0"/>
            <a:chExt cx="628650" cy="1409700"/>
          </a:xfrm>
        </p:grpSpPr>
        <p:sp>
          <p:nvSpPr>
            <p:cNvPr id="15" name="Rectangle 14">
              <a:extLst>
                <a:ext uri="{FF2B5EF4-FFF2-40B4-BE49-F238E27FC236}">
                  <a16:creationId xmlns:a16="http://schemas.microsoft.com/office/drawing/2014/main" id="{B1F1B6F1-ECA8-47EE-B072-E46E87751ADB}"/>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16" name="Rectangle 15">
              <a:extLst>
                <a:ext uri="{FF2B5EF4-FFF2-40B4-BE49-F238E27FC236}">
                  <a16:creationId xmlns:a16="http://schemas.microsoft.com/office/drawing/2014/main" id="{D169C9B6-DEB8-448C-8E14-82BDA75D17F7}"/>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19" name="Text Placeholder 16">
            <a:extLst>
              <a:ext uri="{FF2B5EF4-FFF2-40B4-BE49-F238E27FC236}">
                <a16:creationId xmlns:a16="http://schemas.microsoft.com/office/drawing/2014/main" id="{0B7D1A5A-0574-4687-9F2E-FD7CC1B3E5C3}"/>
              </a:ext>
            </a:extLst>
          </p:cNvPr>
          <p:cNvSpPr>
            <a:spLocks noGrp="1"/>
          </p:cNvSpPr>
          <p:nvPr>
            <p:ph type="body" sz="quarter" idx="25" hasCustomPrompt="1"/>
          </p:nvPr>
        </p:nvSpPr>
        <p:spPr>
          <a:xfrm>
            <a:off x="6656373" y="700518"/>
            <a:ext cx="4570284"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1" name="Rectangle 10">
            <a:extLst>
              <a:ext uri="{FF2B5EF4-FFF2-40B4-BE49-F238E27FC236}">
                <a16:creationId xmlns:a16="http://schemas.microsoft.com/office/drawing/2014/main" id="{3AE73204-C116-4734-AFAA-1A5A9FAFC966}"/>
              </a:ext>
            </a:extLst>
          </p:cNvPr>
          <p:cNvSpPr/>
          <p:nvPr/>
        </p:nvSpPr>
        <p:spPr>
          <a:xfrm>
            <a:off x="1443038" y="625475"/>
            <a:ext cx="3770312" cy="53225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12" name="Picture Placeholder 9">
            <a:extLst>
              <a:ext uri="{FF2B5EF4-FFF2-40B4-BE49-F238E27FC236}">
                <a16:creationId xmlns:a16="http://schemas.microsoft.com/office/drawing/2014/main" id="{2545086C-97B7-4898-927A-2935ED9F5B55}"/>
              </a:ext>
            </a:extLst>
          </p:cNvPr>
          <p:cNvSpPr>
            <a:spLocks noGrp="1"/>
          </p:cNvSpPr>
          <p:nvPr>
            <p:ph type="pic" sz="quarter" idx="11"/>
          </p:nvPr>
        </p:nvSpPr>
        <p:spPr>
          <a:xfrm>
            <a:off x="3295561" y="1790132"/>
            <a:ext cx="3116062" cy="3852908"/>
          </a:xfrm>
          <a:custGeom>
            <a:avLst/>
            <a:gdLst>
              <a:gd name="connsiteX0" fmla="*/ 0 w 2622884"/>
              <a:gd name="connsiteY0" fmla="*/ 0 h 2781300"/>
              <a:gd name="connsiteX1" fmla="*/ 2622884 w 2622884"/>
              <a:gd name="connsiteY1" fmla="*/ 0 h 2781300"/>
              <a:gd name="connsiteX2" fmla="*/ 2622884 w 2622884"/>
              <a:gd name="connsiteY2" fmla="*/ 2781300 h 2781300"/>
              <a:gd name="connsiteX3" fmla="*/ 0 w 2622884"/>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622884" h="2781300">
                <a:moveTo>
                  <a:pt x="0" y="0"/>
                </a:moveTo>
                <a:lnTo>
                  <a:pt x="2622884" y="0"/>
                </a:lnTo>
                <a:lnTo>
                  <a:pt x="2622884" y="2781300"/>
                </a:lnTo>
                <a:lnTo>
                  <a:pt x="0" y="2781300"/>
                </a:lnTo>
                <a:close/>
              </a:path>
            </a:pathLst>
          </a:custGeom>
          <a:solidFill>
            <a:schemeClr val="bg1">
              <a:lumMod val="75000"/>
            </a:schemeClr>
          </a:solidFill>
        </p:spPr>
        <p:txBody>
          <a:bodyPr wrap="square">
            <a:noAutofit/>
          </a:bodyPr>
          <a:lstStyle/>
          <a:p>
            <a:pPr lvl="0"/>
            <a:r>
              <a:rPr lang="en-US" noProof="0"/>
              <a:t>Click icon to add picture</a:t>
            </a:r>
          </a:p>
        </p:txBody>
      </p:sp>
      <p:pic>
        <p:nvPicPr>
          <p:cNvPr id="13" name="Picture 12">
            <a:extLst>
              <a:ext uri="{FF2B5EF4-FFF2-40B4-BE49-F238E27FC236}">
                <a16:creationId xmlns:a16="http://schemas.microsoft.com/office/drawing/2014/main" id="{550E864E-6341-463B-BC81-3B59721C8243}"/>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21" name="Picture Placeholder 6">
            <a:extLst>
              <a:ext uri="{FF2B5EF4-FFF2-40B4-BE49-F238E27FC236}">
                <a16:creationId xmlns:a16="http://schemas.microsoft.com/office/drawing/2014/main" id="{411ABB60-AE3C-47BA-830D-FBC3C06D487B}"/>
              </a:ext>
            </a:extLst>
          </p:cNvPr>
          <p:cNvSpPr>
            <a:spLocks noGrp="1"/>
          </p:cNvSpPr>
          <p:nvPr>
            <p:ph type="pic" sz="quarter" idx="10"/>
          </p:nvPr>
        </p:nvSpPr>
        <p:spPr>
          <a:xfrm>
            <a:off x="0" y="404812"/>
            <a:ext cx="3116062" cy="3852908"/>
          </a:xfrm>
          <a:custGeom>
            <a:avLst/>
            <a:gdLst>
              <a:gd name="connsiteX0" fmla="*/ 0 w 3352800"/>
              <a:gd name="connsiteY0" fmla="*/ 0 h 2781300"/>
              <a:gd name="connsiteX1" fmla="*/ 3352800 w 3352800"/>
              <a:gd name="connsiteY1" fmla="*/ 0 h 2781300"/>
              <a:gd name="connsiteX2" fmla="*/ 3352800 w 3352800"/>
              <a:gd name="connsiteY2" fmla="*/ 2781300 h 2781300"/>
              <a:gd name="connsiteX3" fmla="*/ 0 w 3352800"/>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3352800" h="2781300">
                <a:moveTo>
                  <a:pt x="0" y="0"/>
                </a:moveTo>
                <a:lnTo>
                  <a:pt x="3352800" y="0"/>
                </a:lnTo>
                <a:lnTo>
                  <a:pt x="3352800" y="2781300"/>
                </a:lnTo>
                <a:lnTo>
                  <a:pt x="0" y="2781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20" name="Text Placeholder 14">
            <a:extLst>
              <a:ext uri="{FF2B5EF4-FFF2-40B4-BE49-F238E27FC236}">
                <a16:creationId xmlns:a16="http://schemas.microsoft.com/office/drawing/2014/main" id="{E8701F37-5C7B-439D-97FC-31EF0C18ADFE}"/>
              </a:ext>
            </a:extLst>
          </p:cNvPr>
          <p:cNvSpPr>
            <a:spLocks noGrp="1"/>
          </p:cNvSpPr>
          <p:nvPr>
            <p:ph type="body" sz="quarter" idx="26"/>
          </p:nvPr>
        </p:nvSpPr>
        <p:spPr>
          <a:xfrm>
            <a:off x="6656373" y="1386969"/>
            <a:ext cx="4570285" cy="4561072"/>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477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2 Pics + Text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C1D117-7755-457F-A406-0B57ED5932DC}"/>
              </a:ext>
            </a:extLst>
          </p:cNvPr>
          <p:cNvSpPr/>
          <p:nvPr/>
        </p:nvSpPr>
        <p:spPr>
          <a:xfrm>
            <a:off x="0" y="2098040"/>
            <a:ext cx="5219700" cy="36957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7" name="Picture Placeholder 6"/>
          <p:cNvSpPr>
            <a:spLocks noGrp="1"/>
          </p:cNvSpPr>
          <p:nvPr>
            <p:ph type="pic" sz="quarter" idx="10"/>
          </p:nvPr>
        </p:nvSpPr>
        <p:spPr>
          <a:xfrm>
            <a:off x="213064" y="198096"/>
            <a:ext cx="4474346" cy="2799081"/>
          </a:xfrm>
          <a:custGeom>
            <a:avLst/>
            <a:gdLst>
              <a:gd name="connsiteX0" fmla="*/ 0 w 3657600"/>
              <a:gd name="connsiteY0" fmla="*/ 0 h 3695700"/>
              <a:gd name="connsiteX1" fmla="*/ 3657600 w 3657600"/>
              <a:gd name="connsiteY1" fmla="*/ 0 h 3695700"/>
              <a:gd name="connsiteX2" fmla="*/ 3657600 w 3657600"/>
              <a:gd name="connsiteY2" fmla="*/ 3695700 h 3695700"/>
              <a:gd name="connsiteX3" fmla="*/ 0 w 3657600"/>
              <a:gd name="connsiteY3" fmla="*/ 3695700 h 3695700"/>
            </a:gdLst>
            <a:ahLst/>
            <a:cxnLst>
              <a:cxn ang="0">
                <a:pos x="connsiteX0" y="connsiteY0"/>
              </a:cxn>
              <a:cxn ang="0">
                <a:pos x="connsiteX1" y="connsiteY1"/>
              </a:cxn>
              <a:cxn ang="0">
                <a:pos x="connsiteX2" y="connsiteY2"/>
              </a:cxn>
              <a:cxn ang="0">
                <a:pos x="connsiteX3" y="connsiteY3"/>
              </a:cxn>
            </a:cxnLst>
            <a:rect l="l" t="t" r="r" b="b"/>
            <a:pathLst>
              <a:path w="3657600" h="3695700">
                <a:moveTo>
                  <a:pt x="0" y="0"/>
                </a:moveTo>
                <a:lnTo>
                  <a:pt x="3657600" y="0"/>
                </a:lnTo>
                <a:lnTo>
                  <a:pt x="3657600" y="3695700"/>
                </a:lnTo>
                <a:lnTo>
                  <a:pt x="0" y="3695700"/>
                </a:lnTo>
                <a:close/>
              </a:path>
            </a:pathLst>
          </a:custGeom>
          <a:solidFill>
            <a:schemeClr val="bg1">
              <a:lumMod val="75000"/>
            </a:schemeClr>
          </a:solidFill>
        </p:spPr>
        <p:txBody>
          <a:bodyPr wrap="square">
            <a:noAutofit/>
          </a:bodyPr>
          <a:lstStyle/>
          <a:p>
            <a:pPr lvl="0"/>
            <a:r>
              <a:rPr lang="en-US" noProof="0"/>
              <a:t>Click icon to add picture</a:t>
            </a:r>
          </a:p>
        </p:txBody>
      </p:sp>
      <p:grpSp>
        <p:nvGrpSpPr>
          <p:cNvPr id="6" name="Group 5">
            <a:extLst>
              <a:ext uri="{FF2B5EF4-FFF2-40B4-BE49-F238E27FC236}">
                <a16:creationId xmlns:a16="http://schemas.microsoft.com/office/drawing/2014/main" id="{67C700DE-8E11-4E37-9C1A-6CA032281A2C}"/>
              </a:ext>
            </a:extLst>
          </p:cNvPr>
          <p:cNvGrpSpPr>
            <a:grpSpLocks/>
          </p:cNvGrpSpPr>
          <p:nvPr/>
        </p:nvGrpSpPr>
        <p:grpSpPr bwMode="auto">
          <a:xfrm>
            <a:off x="11972925" y="0"/>
            <a:ext cx="219075" cy="1619250"/>
            <a:chOff x="0" y="0"/>
            <a:chExt cx="628650" cy="1409700"/>
          </a:xfrm>
        </p:grpSpPr>
        <p:sp>
          <p:nvSpPr>
            <p:cNvPr id="8" name="Rectangle 7">
              <a:extLst>
                <a:ext uri="{FF2B5EF4-FFF2-40B4-BE49-F238E27FC236}">
                  <a16:creationId xmlns:a16="http://schemas.microsoft.com/office/drawing/2014/main" id="{F4141DAF-2A43-487D-8F37-9B7436089DEB}"/>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9" name="Rectangle 8">
              <a:extLst>
                <a:ext uri="{FF2B5EF4-FFF2-40B4-BE49-F238E27FC236}">
                  <a16:creationId xmlns:a16="http://schemas.microsoft.com/office/drawing/2014/main" id="{07A06086-2200-43CE-B1BF-25F31CDB8957}"/>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19" name="Text Placeholder 16">
            <a:extLst>
              <a:ext uri="{FF2B5EF4-FFF2-40B4-BE49-F238E27FC236}">
                <a16:creationId xmlns:a16="http://schemas.microsoft.com/office/drawing/2014/main" id="{5C8C57A4-3331-4929-B67E-C674F2F78F86}"/>
              </a:ext>
            </a:extLst>
          </p:cNvPr>
          <p:cNvSpPr>
            <a:spLocks noGrp="1"/>
          </p:cNvSpPr>
          <p:nvPr>
            <p:ph type="body" sz="quarter" idx="25" hasCustomPrompt="1"/>
          </p:nvPr>
        </p:nvSpPr>
        <p:spPr>
          <a:xfrm>
            <a:off x="6656373" y="700518"/>
            <a:ext cx="4570284"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21" name="Text Placeholder 2">
            <a:extLst>
              <a:ext uri="{FF2B5EF4-FFF2-40B4-BE49-F238E27FC236}">
                <a16:creationId xmlns:a16="http://schemas.microsoft.com/office/drawing/2014/main" id="{C012CD3B-8DD7-4461-BECA-8A9029DA1B8A}"/>
              </a:ext>
            </a:extLst>
          </p:cNvPr>
          <p:cNvSpPr>
            <a:spLocks noGrp="1"/>
          </p:cNvSpPr>
          <p:nvPr>
            <p:ph type="body" sz="quarter" idx="27" hasCustomPrompt="1"/>
          </p:nvPr>
        </p:nvSpPr>
        <p:spPr>
          <a:xfrm>
            <a:off x="6656373" y="1258671"/>
            <a:ext cx="4570285"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800" b="1" cap="all" baseline="0">
                <a:solidFill>
                  <a:schemeClr val="accent2"/>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pic>
        <p:nvPicPr>
          <p:cNvPr id="12" name="Picture 11">
            <a:extLst>
              <a:ext uri="{FF2B5EF4-FFF2-40B4-BE49-F238E27FC236}">
                <a16:creationId xmlns:a16="http://schemas.microsoft.com/office/drawing/2014/main" id="{A369FAA1-4293-40ED-BB6A-356734C8E1AE}"/>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0" name="Picture Placeholder 9"/>
          <p:cNvSpPr>
            <a:spLocks noGrp="1"/>
          </p:cNvSpPr>
          <p:nvPr>
            <p:ph type="pic" sz="quarter" idx="11"/>
          </p:nvPr>
        </p:nvSpPr>
        <p:spPr>
          <a:xfrm>
            <a:off x="1871524" y="3205481"/>
            <a:ext cx="4474346" cy="2799080"/>
          </a:xfrm>
          <a:custGeom>
            <a:avLst/>
            <a:gdLst>
              <a:gd name="connsiteX0" fmla="*/ 0 w 4552950"/>
              <a:gd name="connsiteY0" fmla="*/ 0 h 2266950"/>
              <a:gd name="connsiteX1" fmla="*/ 4552950 w 4552950"/>
              <a:gd name="connsiteY1" fmla="*/ 0 h 2266950"/>
              <a:gd name="connsiteX2" fmla="*/ 4552950 w 4552950"/>
              <a:gd name="connsiteY2" fmla="*/ 2266950 h 2266950"/>
              <a:gd name="connsiteX3" fmla="*/ 0 w 455295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4552950" h="2266950">
                <a:moveTo>
                  <a:pt x="0" y="0"/>
                </a:moveTo>
                <a:lnTo>
                  <a:pt x="4552950" y="0"/>
                </a:lnTo>
                <a:lnTo>
                  <a:pt x="4552950" y="2266950"/>
                </a:lnTo>
                <a:lnTo>
                  <a:pt x="0" y="2266950"/>
                </a:lnTo>
                <a:close/>
              </a:path>
            </a:pathLst>
          </a:custGeom>
          <a:solidFill>
            <a:schemeClr val="bg1">
              <a:lumMod val="75000"/>
            </a:schemeClr>
          </a:solidFill>
        </p:spPr>
        <p:txBody>
          <a:bodyPr wrap="square">
            <a:noAutofit/>
          </a:bodyPr>
          <a:lstStyle/>
          <a:p>
            <a:pPr lvl="0"/>
            <a:r>
              <a:rPr lang="en-US" noProof="0"/>
              <a:t>Click icon to add picture</a:t>
            </a:r>
          </a:p>
        </p:txBody>
      </p:sp>
      <p:sp>
        <p:nvSpPr>
          <p:cNvPr id="20" name="Text Placeholder 14">
            <a:extLst>
              <a:ext uri="{FF2B5EF4-FFF2-40B4-BE49-F238E27FC236}">
                <a16:creationId xmlns:a16="http://schemas.microsoft.com/office/drawing/2014/main" id="{9B5BA170-1D57-44C2-9FB9-E88A29A2A897}"/>
              </a:ext>
            </a:extLst>
          </p:cNvPr>
          <p:cNvSpPr>
            <a:spLocks noGrp="1"/>
          </p:cNvSpPr>
          <p:nvPr>
            <p:ph type="body" sz="quarter" idx="26"/>
          </p:nvPr>
        </p:nvSpPr>
        <p:spPr>
          <a:xfrm>
            <a:off x="6656373" y="1839551"/>
            <a:ext cx="4570285" cy="4108489"/>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62167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2 Pics + Text (8)">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7C700DE-8E11-4E37-9C1A-6CA032281A2C}"/>
              </a:ext>
            </a:extLst>
          </p:cNvPr>
          <p:cNvGrpSpPr>
            <a:grpSpLocks/>
          </p:cNvGrpSpPr>
          <p:nvPr/>
        </p:nvGrpSpPr>
        <p:grpSpPr bwMode="auto">
          <a:xfrm>
            <a:off x="11972925" y="0"/>
            <a:ext cx="219075" cy="1619250"/>
            <a:chOff x="0" y="0"/>
            <a:chExt cx="628650" cy="1409700"/>
          </a:xfrm>
        </p:grpSpPr>
        <p:sp>
          <p:nvSpPr>
            <p:cNvPr id="8" name="Rectangle 7">
              <a:extLst>
                <a:ext uri="{FF2B5EF4-FFF2-40B4-BE49-F238E27FC236}">
                  <a16:creationId xmlns:a16="http://schemas.microsoft.com/office/drawing/2014/main" id="{F4141DAF-2A43-487D-8F37-9B7436089DEB}"/>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9" name="Rectangle 8">
              <a:extLst>
                <a:ext uri="{FF2B5EF4-FFF2-40B4-BE49-F238E27FC236}">
                  <a16:creationId xmlns:a16="http://schemas.microsoft.com/office/drawing/2014/main" id="{07A06086-2200-43CE-B1BF-25F31CDB8957}"/>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12" name="Text Placeholder 16">
            <a:extLst>
              <a:ext uri="{FF2B5EF4-FFF2-40B4-BE49-F238E27FC236}">
                <a16:creationId xmlns:a16="http://schemas.microsoft.com/office/drawing/2014/main" id="{B9FCB17C-6E8C-435B-B14D-83426744224A}"/>
              </a:ext>
            </a:extLst>
          </p:cNvPr>
          <p:cNvSpPr>
            <a:spLocks noGrp="1"/>
          </p:cNvSpPr>
          <p:nvPr>
            <p:ph type="body" sz="quarter" idx="25" hasCustomPrompt="1"/>
          </p:nvPr>
        </p:nvSpPr>
        <p:spPr>
          <a:xfrm>
            <a:off x="6656373" y="700518"/>
            <a:ext cx="4570284"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3" name="Rectangle 12">
            <a:extLst>
              <a:ext uri="{FF2B5EF4-FFF2-40B4-BE49-F238E27FC236}">
                <a16:creationId xmlns:a16="http://schemas.microsoft.com/office/drawing/2014/main" id="{FA5DEA37-BDED-450C-9E14-07A3EB4758BB}"/>
              </a:ext>
            </a:extLst>
          </p:cNvPr>
          <p:cNvSpPr/>
          <p:nvPr/>
        </p:nvSpPr>
        <p:spPr>
          <a:xfrm>
            <a:off x="0" y="2098040"/>
            <a:ext cx="5219700" cy="36957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14" name="Picture Placeholder 6">
            <a:extLst>
              <a:ext uri="{FF2B5EF4-FFF2-40B4-BE49-F238E27FC236}">
                <a16:creationId xmlns:a16="http://schemas.microsoft.com/office/drawing/2014/main" id="{64536302-11A1-4A98-B441-2FB24B844CDD}"/>
              </a:ext>
            </a:extLst>
          </p:cNvPr>
          <p:cNvSpPr>
            <a:spLocks noGrp="1"/>
          </p:cNvSpPr>
          <p:nvPr>
            <p:ph type="pic" sz="quarter" idx="10"/>
          </p:nvPr>
        </p:nvSpPr>
        <p:spPr>
          <a:xfrm>
            <a:off x="213064" y="198096"/>
            <a:ext cx="4474346" cy="2799081"/>
          </a:xfrm>
          <a:custGeom>
            <a:avLst/>
            <a:gdLst>
              <a:gd name="connsiteX0" fmla="*/ 0 w 3657600"/>
              <a:gd name="connsiteY0" fmla="*/ 0 h 3695700"/>
              <a:gd name="connsiteX1" fmla="*/ 3657600 w 3657600"/>
              <a:gd name="connsiteY1" fmla="*/ 0 h 3695700"/>
              <a:gd name="connsiteX2" fmla="*/ 3657600 w 3657600"/>
              <a:gd name="connsiteY2" fmla="*/ 3695700 h 3695700"/>
              <a:gd name="connsiteX3" fmla="*/ 0 w 3657600"/>
              <a:gd name="connsiteY3" fmla="*/ 3695700 h 3695700"/>
            </a:gdLst>
            <a:ahLst/>
            <a:cxnLst>
              <a:cxn ang="0">
                <a:pos x="connsiteX0" y="connsiteY0"/>
              </a:cxn>
              <a:cxn ang="0">
                <a:pos x="connsiteX1" y="connsiteY1"/>
              </a:cxn>
              <a:cxn ang="0">
                <a:pos x="connsiteX2" y="connsiteY2"/>
              </a:cxn>
              <a:cxn ang="0">
                <a:pos x="connsiteX3" y="connsiteY3"/>
              </a:cxn>
            </a:cxnLst>
            <a:rect l="l" t="t" r="r" b="b"/>
            <a:pathLst>
              <a:path w="3657600" h="3695700">
                <a:moveTo>
                  <a:pt x="0" y="0"/>
                </a:moveTo>
                <a:lnTo>
                  <a:pt x="3657600" y="0"/>
                </a:lnTo>
                <a:lnTo>
                  <a:pt x="3657600" y="3695700"/>
                </a:lnTo>
                <a:lnTo>
                  <a:pt x="0" y="3695700"/>
                </a:lnTo>
                <a:close/>
              </a:path>
            </a:pathLst>
          </a:custGeom>
          <a:solidFill>
            <a:schemeClr val="bg1">
              <a:lumMod val="75000"/>
            </a:schemeClr>
          </a:solidFill>
        </p:spPr>
        <p:txBody>
          <a:bodyPr wrap="square">
            <a:noAutofit/>
          </a:bodyPr>
          <a:lstStyle/>
          <a:p>
            <a:pPr lvl="0"/>
            <a:r>
              <a:rPr lang="en-US" noProof="0"/>
              <a:t>Click icon to add picture</a:t>
            </a:r>
          </a:p>
        </p:txBody>
      </p:sp>
      <p:pic>
        <p:nvPicPr>
          <p:cNvPr id="18" name="Picture 17">
            <a:extLst>
              <a:ext uri="{FF2B5EF4-FFF2-40B4-BE49-F238E27FC236}">
                <a16:creationId xmlns:a16="http://schemas.microsoft.com/office/drawing/2014/main" id="{A26755A9-A6E6-46CD-AEB5-8504109E0F0F}"/>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7" name="Text Placeholder 14">
            <a:extLst>
              <a:ext uri="{FF2B5EF4-FFF2-40B4-BE49-F238E27FC236}">
                <a16:creationId xmlns:a16="http://schemas.microsoft.com/office/drawing/2014/main" id="{91883FD9-CCB2-4818-AB3C-317BA00035B6}"/>
              </a:ext>
            </a:extLst>
          </p:cNvPr>
          <p:cNvSpPr>
            <a:spLocks noGrp="1"/>
          </p:cNvSpPr>
          <p:nvPr>
            <p:ph type="body" sz="quarter" idx="26"/>
          </p:nvPr>
        </p:nvSpPr>
        <p:spPr>
          <a:xfrm>
            <a:off x="6656373" y="1386969"/>
            <a:ext cx="4570285" cy="4561072"/>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9">
            <a:extLst>
              <a:ext uri="{FF2B5EF4-FFF2-40B4-BE49-F238E27FC236}">
                <a16:creationId xmlns:a16="http://schemas.microsoft.com/office/drawing/2014/main" id="{13C77C10-C120-4BD0-B574-CC3BB05B79A1}"/>
              </a:ext>
            </a:extLst>
          </p:cNvPr>
          <p:cNvSpPr>
            <a:spLocks noGrp="1"/>
          </p:cNvSpPr>
          <p:nvPr>
            <p:ph type="pic" sz="quarter" idx="11"/>
          </p:nvPr>
        </p:nvSpPr>
        <p:spPr>
          <a:xfrm>
            <a:off x="1871524" y="3205481"/>
            <a:ext cx="4474346" cy="2799080"/>
          </a:xfrm>
          <a:custGeom>
            <a:avLst/>
            <a:gdLst>
              <a:gd name="connsiteX0" fmla="*/ 0 w 4552950"/>
              <a:gd name="connsiteY0" fmla="*/ 0 h 2266950"/>
              <a:gd name="connsiteX1" fmla="*/ 4552950 w 4552950"/>
              <a:gd name="connsiteY1" fmla="*/ 0 h 2266950"/>
              <a:gd name="connsiteX2" fmla="*/ 4552950 w 4552950"/>
              <a:gd name="connsiteY2" fmla="*/ 2266950 h 2266950"/>
              <a:gd name="connsiteX3" fmla="*/ 0 w 455295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4552950" h="2266950">
                <a:moveTo>
                  <a:pt x="0" y="0"/>
                </a:moveTo>
                <a:lnTo>
                  <a:pt x="4552950" y="0"/>
                </a:lnTo>
                <a:lnTo>
                  <a:pt x="4552950" y="2266950"/>
                </a:lnTo>
                <a:lnTo>
                  <a:pt x="0" y="2266950"/>
                </a:lnTo>
                <a:close/>
              </a:path>
            </a:pathLst>
          </a:custGeom>
          <a:solidFill>
            <a:schemeClr val="bg1">
              <a:lumMod val="75000"/>
            </a:schemeClr>
          </a:solidFill>
        </p:spPr>
        <p:txBody>
          <a:bodyPr wrap="square">
            <a:noAutofit/>
          </a:bodyPr>
          <a:lstStyle/>
          <a:p>
            <a:pPr lvl="0"/>
            <a:r>
              <a:rPr lang="en-US" noProof="0"/>
              <a:t>Click icon to add picture</a:t>
            </a:r>
          </a:p>
        </p:txBody>
      </p:sp>
    </p:spTree>
    <p:extLst>
      <p:ext uri="{BB962C8B-B14F-4D97-AF65-F5344CB8AC3E}">
        <p14:creationId xmlns:p14="http://schemas.microsoft.com/office/powerpoint/2010/main" val="3766020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42944B-73FA-4824-811A-B89325331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16">
            <a:extLst>
              <a:ext uri="{FF2B5EF4-FFF2-40B4-BE49-F238E27FC236}">
                <a16:creationId xmlns:a16="http://schemas.microsoft.com/office/drawing/2014/main" id="{BC1E0E7C-56CA-4EC8-980B-114578C77D6F}"/>
              </a:ext>
            </a:extLst>
          </p:cNvPr>
          <p:cNvSpPr>
            <a:spLocks noGrp="1"/>
          </p:cNvSpPr>
          <p:nvPr>
            <p:ph type="body" sz="quarter" idx="16" hasCustomPrompt="1"/>
          </p:nvPr>
        </p:nvSpPr>
        <p:spPr>
          <a:xfrm>
            <a:off x="287430" y="884493"/>
            <a:ext cx="2850217" cy="1696631"/>
          </a:xfrm>
          <a:prstGeom prst="rect">
            <a:avLst/>
          </a:prstGeom>
        </p:spPr>
        <p:txBody>
          <a:bodyPr/>
          <a:lstStyle>
            <a:lvl1pPr marL="0" indent="0">
              <a:buNone/>
              <a:defRPr sz="2800" b="1" cap="all" baseline="0">
                <a:solidFill>
                  <a:schemeClr val="bg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ending title</a:t>
            </a:r>
          </a:p>
        </p:txBody>
      </p:sp>
    </p:spTree>
    <p:extLst>
      <p:ext uri="{BB962C8B-B14F-4D97-AF65-F5344CB8AC3E}">
        <p14:creationId xmlns:p14="http://schemas.microsoft.com/office/powerpoint/2010/main" val="421576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2 Pics + Text (9)">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51B93D04-CB7E-47CC-804D-A4FE70222636}"/>
              </a:ext>
            </a:extLst>
          </p:cNvPr>
          <p:cNvSpPr>
            <a:spLocks noGrp="1"/>
          </p:cNvSpPr>
          <p:nvPr>
            <p:ph type="body" sz="quarter" idx="27" hasCustomPrompt="1"/>
          </p:nvPr>
        </p:nvSpPr>
        <p:spPr>
          <a:xfrm>
            <a:off x="965330" y="1258671"/>
            <a:ext cx="4235322"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800" b="1" cap="all" baseline="0">
                <a:solidFill>
                  <a:schemeClr val="accent2"/>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sp>
        <p:nvSpPr>
          <p:cNvPr id="3" name="Rectangle 2">
            <a:extLst>
              <a:ext uri="{FF2B5EF4-FFF2-40B4-BE49-F238E27FC236}">
                <a16:creationId xmlns:a16="http://schemas.microsoft.com/office/drawing/2014/main" id="{A2F9D55A-CBDA-4333-AB0C-1F706D84E4F8}"/>
              </a:ext>
            </a:extLst>
          </p:cNvPr>
          <p:cNvSpPr/>
          <p:nvPr/>
        </p:nvSpPr>
        <p:spPr>
          <a:xfrm>
            <a:off x="6991350" y="944881"/>
            <a:ext cx="4610100" cy="4714240"/>
          </a:xfrm>
          <a:prstGeom prst="rect">
            <a:avLst/>
          </a:prstGeom>
          <a:solidFill>
            <a:srgbClr val="2684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4" name="Picture Placeholder 6">
            <a:extLst>
              <a:ext uri="{FF2B5EF4-FFF2-40B4-BE49-F238E27FC236}">
                <a16:creationId xmlns:a16="http://schemas.microsoft.com/office/drawing/2014/main" id="{E1F0992E-435D-4B60-A3DB-659DE7AE8CD6}"/>
              </a:ext>
            </a:extLst>
          </p:cNvPr>
          <p:cNvSpPr>
            <a:spLocks noGrp="1"/>
          </p:cNvSpPr>
          <p:nvPr>
            <p:ph type="pic" sz="quarter" idx="10"/>
          </p:nvPr>
        </p:nvSpPr>
        <p:spPr>
          <a:xfrm>
            <a:off x="5691392" y="229736"/>
            <a:ext cx="4610100" cy="2814320"/>
          </a:xfrm>
          <a:custGeom>
            <a:avLst/>
            <a:gdLst>
              <a:gd name="connsiteX0" fmla="*/ 0 w 4248150"/>
              <a:gd name="connsiteY0" fmla="*/ 0 h 3429000"/>
              <a:gd name="connsiteX1" fmla="*/ 4248150 w 4248150"/>
              <a:gd name="connsiteY1" fmla="*/ 0 h 3429000"/>
              <a:gd name="connsiteX2" fmla="*/ 4248150 w 4248150"/>
              <a:gd name="connsiteY2" fmla="*/ 3429000 h 3429000"/>
              <a:gd name="connsiteX3" fmla="*/ 0 w 42481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248150" h="3429000">
                <a:moveTo>
                  <a:pt x="0" y="0"/>
                </a:moveTo>
                <a:lnTo>
                  <a:pt x="4248150" y="0"/>
                </a:lnTo>
                <a:lnTo>
                  <a:pt x="4248150" y="3429000"/>
                </a:lnTo>
                <a:lnTo>
                  <a:pt x="0" y="3429000"/>
                </a:lnTo>
                <a:close/>
              </a:path>
            </a:pathLst>
          </a:custGeom>
          <a:solidFill>
            <a:schemeClr val="bg1">
              <a:lumMod val="75000"/>
            </a:schemeClr>
          </a:solidFill>
        </p:spPr>
        <p:txBody>
          <a:bodyPr wrap="square">
            <a:noAutofit/>
          </a:bodyPr>
          <a:lstStyle/>
          <a:p>
            <a:pPr lvl="0"/>
            <a:endParaRPr lang="en-US" noProof="0"/>
          </a:p>
        </p:txBody>
      </p:sp>
      <p:grpSp>
        <p:nvGrpSpPr>
          <p:cNvPr id="7" name="Group 13">
            <a:extLst>
              <a:ext uri="{FF2B5EF4-FFF2-40B4-BE49-F238E27FC236}">
                <a16:creationId xmlns:a16="http://schemas.microsoft.com/office/drawing/2014/main" id="{63A09D88-D9A1-4534-8571-6E963099B8B9}"/>
              </a:ext>
            </a:extLst>
          </p:cNvPr>
          <p:cNvGrpSpPr>
            <a:grpSpLocks/>
          </p:cNvGrpSpPr>
          <p:nvPr/>
        </p:nvGrpSpPr>
        <p:grpSpPr bwMode="auto">
          <a:xfrm>
            <a:off x="0" y="0"/>
            <a:ext cx="219075" cy="1619250"/>
            <a:chOff x="0" y="0"/>
            <a:chExt cx="628650" cy="1409700"/>
          </a:xfrm>
        </p:grpSpPr>
        <p:sp>
          <p:nvSpPr>
            <p:cNvPr id="8" name="Rectangle 7">
              <a:extLst>
                <a:ext uri="{FF2B5EF4-FFF2-40B4-BE49-F238E27FC236}">
                  <a16:creationId xmlns:a16="http://schemas.microsoft.com/office/drawing/2014/main" id="{977C95E0-812D-486B-B312-B5397371E20E}"/>
                </a:ext>
              </a:extLst>
            </p:cNvPr>
            <p:cNvSpPr/>
            <p:nvPr/>
          </p:nvSpPr>
          <p:spPr>
            <a:xfrm>
              <a:off x="0" y="0"/>
              <a:ext cx="628650" cy="70485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9" name="Rectangle 8">
              <a:extLst>
                <a:ext uri="{FF2B5EF4-FFF2-40B4-BE49-F238E27FC236}">
                  <a16:creationId xmlns:a16="http://schemas.microsoft.com/office/drawing/2014/main" id="{34461895-8877-40DA-9DE5-84984C0BF7A2}"/>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21" name="Text Placeholder 16">
            <a:extLst>
              <a:ext uri="{FF2B5EF4-FFF2-40B4-BE49-F238E27FC236}">
                <a16:creationId xmlns:a16="http://schemas.microsoft.com/office/drawing/2014/main" id="{A23F36F9-3A9F-4CD8-B5B6-5D94229A5E5C}"/>
              </a:ext>
            </a:extLst>
          </p:cNvPr>
          <p:cNvSpPr>
            <a:spLocks noGrp="1"/>
          </p:cNvSpPr>
          <p:nvPr>
            <p:ph type="body" sz="quarter" idx="25" hasCustomPrompt="1"/>
          </p:nvPr>
        </p:nvSpPr>
        <p:spPr>
          <a:xfrm>
            <a:off x="965330" y="700518"/>
            <a:ext cx="4235321"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pic>
        <p:nvPicPr>
          <p:cNvPr id="12" name="Picture 11">
            <a:extLst>
              <a:ext uri="{FF2B5EF4-FFF2-40B4-BE49-F238E27FC236}">
                <a16:creationId xmlns:a16="http://schemas.microsoft.com/office/drawing/2014/main" id="{EB63106C-4477-4300-8B78-F8D5EAD66FEE}"/>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22" name="Text Placeholder 14">
            <a:extLst>
              <a:ext uri="{FF2B5EF4-FFF2-40B4-BE49-F238E27FC236}">
                <a16:creationId xmlns:a16="http://schemas.microsoft.com/office/drawing/2014/main" id="{DEAB1234-5DE8-46BE-ACB7-E8EACB66874C}"/>
              </a:ext>
            </a:extLst>
          </p:cNvPr>
          <p:cNvSpPr>
            <a:spLocks noGrp="1"/>
          </p:cNvSpPr>
          <p:nvPr>
            <p:ph type="body" sz="quarter" idx="26"/>
          </p:nvPr>
        </p:nvSpPr>
        <p:spPr>
          <a:xfrm>
            <a:off x="965330" y="1839551"/>
            <a:ext cx="4235322" cy="4108489"/>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9">
            <a:extLst>
              <a:ext uri="{FF2B5EF4-FFF2-40B4-BE49-F238E27FC236}">
                <a16:creationId xmlns:a16="http://schemas.microsoft.com/office/drawing/2014/main" id="{D7CE4B9F-5632-4304-B4F7-CB288F621F20}"/>
              </a:ext>
            </a:extLst>
          </p:cNvPr>
          <p:cNvSpPr>
            <a:spLocks noGrp="1"/>
          </p:cNvSpPr>
          <p:nvPr>
            <p:ph type="pic" sz="quarter" idx="11"/>
          </p:nvPr>
        </p:nvSpPr>
        <p:spPr>
          <a:xfrm>
            <a:off x="7581900" y="3261360"/>
            <a:ext cx="4610100" cy="2814319"/>
          </a:xfrm>
          <a:custGeom>
            <a:avLst/>
            <a:gdLst>
              <a:gd name="connsiteX0" fmla="*/ 0 w 4610100"/>
              <a:gd name="connsiteY0" fmla="*/ 0 h 3276600"/>
              <a:gd name="connsiteX1" fmla="*/ 4610100 w 4610100"/>
              <a:gd name="connsiteY1" fmla="*/ 0 h 3276600"/>
              <a:gd name="connsiteX2" fmla="*/ 4610100 w 4610100"/>
              <a:gd name="connsiteY2" fmla="*/ 3276600 h 3276600"/>
              <a:gd name="connsiteX3" fmla="*/ 0 w 4610100"/>
              <a:gd name="connsiteY3" fmla="*/ 3276600 h 3276600"/>
            </a:gdLst>
            <a:ahLst/>
            <a:cxnLst>
              <a:cxn ang="0">
                <a:pos x="connsiteX0" y="connsiteY0"/>
              </a:cxn>
              <a:cxn ang="0">
                <a:pos x="connsiteX1" y="connsiteY1"/>
              </a:cxn>
              <a:cxn ang="0">
                <a:pos x="connsiteX2" y="connsiteY2"/>
              </a:cxn>
              <a:cxn ang="0">
                <a:pos x="connsiteX3" y="connsiteY3"/>
              </a:cxn>
            </a:cxnLst>
            <a:rect l="l" t="t" r="r" b="b"/>
            <a:pathLst>
              <a:path w="4610100" h="3276600">
                <a:moveTo>
                  <a:pt x="0" y="0"/>
                </a:moveTo>
                <a:lnTo>
                  <a:pt x="4610100" y="0"/>
                </a:lnTo>
                <a:lnTo>
                  <a:pt x="4610100" y="3276600"/>
                </a:lnTo>
                <a:lnTo>
                  <a:pt x="0" y="3276600"/>
                </a:lnTo>
                <a:close/>
              </a:path>
            </a:pathLst>
          </a:custGeom>
          <a:solidFill>
            <a:schemeClr val="bg1">
              <a:lumMod val="75000"/>
            </a:schemeClr>
          </a:solidFill>
        </p:spPr>
        <p:txBody>
          <a:bodyPr wrap="square">
            <a:noAutofit/>
          </a:bodyPr>
          <a:lstStyle/>
          <a:p>
            <a:pPr lvl="0"/>
            <a:endParaRPr lang="en-US" noProof="0"/>
          </a:p>
        </p:txBody>
      </p:sp>
    </p:spTree>
    <p:extLst>
      <p:ext uri="{BB962C8B-B14F-4D97-AF65-F5344CB8AC3E}">
        <p14:creationId xmlns:p14="http://schemas.microsoft.com/office/powerpoint/2010/main" val="41318023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2 Pics + Text (10)">
    <p:spTree>
      <p:nvGrpSpPr>
        <p:cNvPr id="1" name=""/>
        <p:cNvGrpSpPr/>
        <p:nvPr/>
      </p:nvGrpSpPr>
      <p:grpSpPr>
        <a:xfrm>
          <a:off x="0" y="0"/>
          <a:ext cx="0" cy="0"/>
          <a:chOff x="0" y="0"/>
          <a:chExt cx="0" cy="0"/>
        </a:xfrm>
      </p:grpSpPr>
      <p:grpSp>
        <p:nvGrpSpPr>
          <p:cNvPr id="7" name="Group 13">
            <a:extLst>
              <a:ext uri="{FF2B5EF4-FFF2-40B4-BE49-F238E27FC236}">
                <a16:creationId xmlns:a16="http://schemas.microsoft.com/office/drawing/2014/main" id="{63A09D88-D9A1-4534-8571-6E963099B8B9}"/>
              </a:ext>
            </a:extLst>
          </p:cNvPr>
          <p:cNvGrpSpPr>
            <a:grpSpLocks/>
          </p:cNvGrpSpPr>
          <p:nvPr/>
        </p:nvGrpSpPr>
        <p:grpSpPr bwMode="auto">
          <a:xfrm>
            <a:off x="0" y="0"/>
            <a:ext cx="219075" cy="1619250"/>
            <a:chOff x="0" y="0"/>
            <a:chExt cx="628650" cy="1409700"/>
          </a:xfrm>
        </p:grpSpPr>
        <p:sp>
          <p:nvSpPr>
            <p:cNvPr id="8" name="Rectangle 7">
              <a:extLst>
                <a:ext uri="{FF2B5EF4-FFF2-40B4-BE49-F238E27FC236}">
                  <a16:creationId xmlns:a16="http://schemas.microsoft.com/office/drawing/2014/main" id="{977C95E0-812D-486B-B312-B5397371E20E}"/>
                </a:ext>
              </a:extLst>
            </p:cNvPr>
            <p:cNvSpPr/>
            <p:nvPr/>
          </p:nvSpPr>
          <p:spPr>
            <a:xfrm>
              <a:off x="0" y="0"/>
              <a:ext cx="628650" cy="70485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9" name="Rectangle 8">
              <a:extLst>
                <a:ext uri="{FF2B5EF4-FFF2-40B4-BE49-F238E27FC236}">
                  <a16:creationId xmlns:a16="http://schemas.microsoft.com/office/drawing/2014/main" id="{34461895-8877-40DA-9DE5-84984C0BF7A2}"/>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11" name="Text Placeholder 16">
            <a:extLst>
              <a:ext uri="{FF2B5EF4-FFF2-40B4-BE49-F238E27FC236}">
                <a16:creationId xmlns:a16="http://schemas.microsoft.com/office/drawing/2014/main" id="{4F613A0C-C7C8-442D-AE8F-B16F8132FB75}"/>
              </a:ext>
            </a:extLst>
          </p:cNvPr>
          <p:cNvSpPr>
            <a:spLocks noGrp="1"/>
          </p:cNvSpPr>
          <p:nvPr>
            <p:ph type="body" sz="quarter" idx="25" hasCustomPrompt="1"/>
          </p:nvPr>
        </p:nvSpPr>
        <p:spPr>
          <a:xfrm>
            <a:off x="965330" y="700518"/>
            <a:ext cx="4235321"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4" name="Rectangle 13">
            <a:extLst>
              <a:ext uri="{FF2B5EF4-FFF2-40B4-BE49-F238E27FC236}">
                <a16:creationId xmlns:a16="http://schemas.microsoft.com/office/drawing/2014/main" id="{C7784F31-BB0E-42A0-A4F1-585F54207843}"/>
              </a:ext>
            </a:extLst>
          </p:cNvPr>
          <p:cNvSpPr/>
          <p:nvPr/>
        </p:nvSpPr>
        <p:spPr>
          <a:xfrm>
            <a:off x="6991350" y="944881"/>
            <a:ext cx="4610100" cy="4714240"/>
          </a:xfrm>
          <a:prstGeom prst="rect">
            <a:avLst/>
          </a:prstGeom>
          <a:solidFill>
            <a:srgbClr val="2684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5" name="Picture Placeholder 6">
            <a:extLst>
              <a:ext uri="{FF2B5EF4-FFF2-40B4-BE49-F238E27FC236}">
                <a16:creationId xmlns:a16="http://schemas.microsoft.com/office/drawing/2014/main" id="{19883803-B6B8-4310-AE0A-262676138611}"/>
              </a:ext>
            </a:extLst>
          </p:cNvPr>
          <p:cNvSpPr>
            <a:spLocks noGrp="1"/>
          </p:cNvSpPr>
          <p:nvPr>
            <p:ph type="pic" sz="quarter" idx="10"/>
          </p:nvPr>
        </p:nvSpPr>
        <p:spPr>
          <a:xfrm>
            <a:off x="5691392" y="229736"/>
            <a:ext cx="4610100" cy="2814320"/>
          </a:xfrm>
          <a:custGeom>
            <a:avLst/>
            <a:gdLst>
              <a:gd name="connsiteX0" fmla="*/ 0 w 4248150"/>
              <a:gd name="connsiteY0" fmla="*/ 0 h 3429000"/>
              <a:gd name="connsiteX1" fmla="*/ 4248150 w 4248150"/>
              <a:gd name="connsiteY1" fmla="*/ 0 h 3429000"/>
              <a:gd name="connsiteX2" fmla="*/ 4248150 w 4248150"/>
              <a:gd name="connsiteY2" fmla="*/ 3429000 h 3429000"/>
              <a:gd name="connsiteX3" fmla="*/ 0 w 42481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248150" h="3429000">
                <a:moveTo>
                  <a:pt x="0" y="0"/>
                </a:moveTo>
                <a:lnTo>
                  <a:pt x="4248150" y="0"/>
                </a:lnTo>
                <a:lnTo>
                  <a:pt x="4248150" y="3429000"/>
                </a:lnTo>
                <a:lnTo>
                  <a:pt x="0" y="3429000"/>
                </a:lnTo>
                <a:close/>
              </a:path>
            </a:pathLst>
          </a:custGeom>
          <a:solidFill>
            <a:schemeClr val="bg1">
              <a:lumMod val="75000"/>
            </a:schemeClr>
          </a:solidFill>
        </p:spPr>
        <p:txBody>
          <a:bodyPr wrap="square">
            <a:noAutofit/>
          </a:bodyPr>
          <a:lstStyle/>
          <a:p>
            <a:pPr lvl="0"/>
            <a:endParaRPr lang="en-US" noProof="0"/>
          </a:p>
        </p:txBody>
      </p:sp>
      <p:pic>
        <p:nvPicPr>
          <p:cNvPr id="17" name="Picture 16">
            <a:extLst>
              <a:ext uri="{FF2B5EF4-FFF2-40B4-BE49-F238E27FC236}">
                <a16:creationId xmlns:a16="http://schemas.microsoft.com/office/drawing/2014/main" id="{955D857D-EAAF-4D04-81BD-0B9DF930C2AD}"/>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6" name="Text Placeholder 14">
            <a:extLst>
              <a:ext uri="{FF2B5EF4-FFF2-40B4-BE49-F238E27FC236}">
                <a16:creationId xmlns:a16="http://schemas.microsoft.com/office/drawing/2014/main" id="{62FB19CD-6772-4861-AB60-102EA433CF1F}"/>
              </a:ext>
            </a:extLst>
          </p:cNvPr>
          <p:cNvSpPr>
            <a:spLocks noGrp="1"/>
          </p:cNvSpPr>
          <p:nvPr>
            <p:ph type="body" sz="quarter" idx="26"/>
          </p:nvPr>
        </p:nvSpPr>
        <p:spPr>
          <a:xfrm>
            <a:off x="965329" y="1386969"/>
            <a:ext cx="4235322" cy="4561072"/>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9">
            <a:extLst>
              <a:ext uri="{FF2B5EF4-FFF2-40B4-BE49-F238E27FC236}">
                <a16:creationId xmlns:a16="http://schemas.microsoft.com/office/drawing/2014/main" id="{7C68F4B4-4F12-46E8-A25A-E57877A5AD04}"/>
              </a:ext>
            </a:extLst>
          </p:cNvPr>
          <p:cNvSpPr>
            <a:spLocks noGrp="1"/>
          </p:cNvSpPr>
          <p:nvPr>
            <p:ph type="pic" sz="quarter" idx="11"/>
          </p:nvPr>
        </p:nvSpPr>
        <p:spPr>
          <a:xfrm>
            <a:off x="7581900" y="3261360"/>
            <a:ext cx="4610100" cy="2814319"/>
          </a:xfrm>
          <a:custGeom>
            <a:avLst/>
            <a:gdLst>
              <a:gd name="connsiteX0" fmla="*/ 0 w 4610100"/>
              <a:gd name="connsiteY0" fmla="*/ 0 h 3276600"/>
              <a:gd name="connsiteX1" fmla="*/ 4610100 w 4610100"/>
              <a:gd name="connsiteY1" fmla="*/ 0 h 3276600"/>
              <a:gd name="connsiteX2" fmla="*/ 4610100 w 4610100"/>
              <a:gd name="connsiteY2" fmla="*/ 3276600 h 3276600"/>
              <a:gd name="connsiteX3" fmla="*/ 0 w 4610100"/>
              <a:gd name="connsiteY3" fmla="*/ 3276600 h 3276600"/>
            </a:gdLst>
            <a:ahLst/>
            <a:cxnLst>
              <a:cxn ang="0">
                <a:pos x="connsiteX0" y="connsiteY0"/>
              </a:cxn>
              <a:cxn ang="0">
                <a:pos x="connsiteX1" y="connsiteY1"/>
              </a:cxn>
              <a:cxn ang="0">
                <a:pos x="connsiteX2" y="connsiteY2"/>
              </a:cxn>
              <a:cxn ang="0">
                <a:pos x="connsiteX3" y="connsiteY3"/>
              </a:cxn>
            </a:cxnLst>
            <a:rect l="l" t="t" r="r" b="b"/>
            <a:pathLst>
              <a:path w="4610100" h="3276600">
                <a:moveTo>
                  <a:pt x="0" y="0"/>
                </a:moveTo>
                <a:lnTo>
                  <a:pt x="4610100" y="0"/>
                </a:lnTo>
                <a:lnTo>
                  <a:pt x="4610100" y="3276600"/>
                </a:lnTo>
                <a:lnTo>
                  <a:pt x="0" y="3276600"/>
                </a:lnTo>
                <a:close/>
              </a:path>
            </a:pathLst>
          </a:custGeom>
          <a:solidFill>
            <a:schemeClr val="bg1">
              <a:lumMod val="75000"/>
            </a:schemeClr>
          </a:solidFill>
        </p:spPr>
        <p:txBody>
          <a:bodyPr wrap="square">
            <a:noAutofit/>
          </a:bodyPr>
          <a:lstStyle/>
          <a:p>
            <a:pPr lvl="0"/>
            <a:endParaRPr lang="en-US" noProof="0"/>
          </a:p>
        </p:txBody>
      </p:sp>
    </p:spTree>
    <p:extLst>
      <p:ext uri="{BB962C8B-B14F-4D97-AF65-F5344CB8AC3E}">
        <p14:creationId xmlns:p14="http://schemas.microsoft.com/office/powerpoint/2010/main" val="42204400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2 Pics + Text (1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C75CA0-14C2-49E3-98AB-FB0ADD6CD497}"/>
              </a:ext>
            </a:extLst>
          </p:cNvPr>
          <p:cNvSpPr/>
          <p:nvPr/>
        </p:nvSpPr>
        <p:spPr>
          <a:xfrm>
            <a:off x="9154510" y="0"/>
            <a:ext cx="30374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7" name="Picture Placeholder 6"/>
          <p:cNvSpPr>
            <a:spLocks noGrp="1"/>
          </p:cNvSpPr>
          <p:nvPr>
            <p:ph type="pic" sz="quarter" idx="10"/>
          </p:nvPr>
        </p:nvSpPr>
        <p:spPr>
          <a:xfrm>
            <a:off x="5625485" y="912495"/>
            <a:ext cx="2715780" cy="4919246"/>
          </a:xfrm>
          <a:custGeom>
            <a:avLst/>
            <a:gdLst>
              <a:gd name="connsiteX0" fmla="*/ 0 w 2715780"/>
              <a:gd name="connsiteY0" fmla="*/ 0 h 3752850"/>
              <a:gd name="connsiteX1" fmla="*/ 2715780 w 2715780"/>
              <a:gd name="connsiteY1" fmla="*/ 0 h 3752850"/>
              <a:gd name="connsiteX2" fmla="*/ 2715780 w 2715780"/>
              <a:gd name="connsiteY2" fmla="*/ 3752850 h 3752850"/>
              <a:gd name="connsiteX3" fmla="*/ 0 w 2715780"/>
              <a:gd name="connsiteY3" fmla="*/ 3752850 h 3752850"/>
            </a:gdLst>
            <a:ahLst/>
            <a:cxnLst>
              <a:cxn ang="0">
                <a:pos x="connsiteX0" y="connsiteY0"/>
              </a:cxn>
              <a:cxn ang="0">
                <a:pos x="connsiteX1" y="connsiteY1"/>
              </a:cxn>
              <a:cxn ang="0">
                <a:pos x="connsiteX2" y="connsiteY2"/>
              </a:cxn>
              <a:cxn ang="0">
                <a:pos x="connsiteX3" y="connsiteY3"/>
              </a:cxn>
            </a:cxnLst>
            <a:rect l="l" t="t" r="r" b="b"/>
            <a:pathLst>
              <a:path w="2715780" h="3752850">
                <a:moveTo>
                  <a:pt x="0" y="0"/>
                </a:moveTo>
                <a:lnTo>
                  <a:pt x="2715780" y="0"/>
                </a:lnTo>
                <a:lnTo>
                  <a:pt x="2715780" y="3752850"/>
                </a:lnTo>
                <a:lnTo>
                  <a:pt x="0" y="3752850"/>
                </a:lnTo>
                <a:close/>
              </a:path>
            </a:pathLst>
          </a:custGeom>
          <a:solidFill>
            <a:schemeClr val="bg1">
              <a:lumMod val="75000"/>
            </a:schemeClr>
          </a:solidFill>
        </p:spPr>
        <p:txBody>
          <a:bodyPr wrap="square">
            <a:noAutofit/>
          </a:bodyPr>
          <a:lstStyle/>
          <a:p>
            <a:pPr lvl="0"/>
            <a:r>
              <a:rPr lang="en-US" noProof="0"/>
              <a:t>Click icon to add picture</a:t>
            </a:r>
          </a:p>
        </p:txBody>
      </p:sp>
      <p:sp>
        <p:nvSpPr>
          <p:cNvPr id="10" name="Picture Placeholder 9"/>
          <p:cNvSpPr>
            <a:spLocks noGrp="1"/>
          </p:cNvSpPr>
          <p:nvPr>
            <p:ph type="pic" sz="quarter" idx="11"/>
          </p:nvPr>
        </p:nvSpPr>
        <p:spPr>
          <a:xfrm>
            <a:off x="8478175" y="912494"/>
            <a:ext cx="3161376" cy="4919246"/>
          </a:xfrm>
          <a:custGeom>
            <a:avLst/>
            <a:gdLst>
              <a:gd name="connsiteX0" fmla="*/ 0 w 2715780"/>
              <a:gd name="connsiteY0" fmla="*/ 0 h 3752850"/>
              <a:gd name="connsiteX1" fmla="*/ 2715780 w 2715780"/>
              <a:gd name="connsiteY1" fmla="*/ 0 h 3752850"/>
              <a:gd name="connsiteX2" fmla="*/ 2715780 w 2715780"/>
              <a:gd name="connsiteY2" fmla="*/ 3752850 h 3752850"/>
              <a:gd name="connsiteX3" fmla="*/ 0 w 2715780"/>
              <a:gd name="connsiteY3" fmla="*/ 3752850 h 3752850"/>
            </a:gdLst>
            <a:ahLst/>
            <a:cxnLst>
              <a:cxn ang="0">
                <a:pos x="connsiteX0" y="connsiteY0"/>
              </a:cxn>
              <a:cxn ang="0">
                <a:pos x="connsiteX1" y="connsiteY1"/>
              </a:cxn>
              <a:cxn ang="0">
                <a:pos x="connsiteX2" y="connsiteY2"/>
              </a:cxn>
              <a:cxn ang="0">
                <a:pos x="connsiteX3" y="connsiteY3"/>
              </a:cxn>
            </a:cxnLst>
            <a:rect l="l" t="t" r="r" b="b"/>
            <a:pathLst>
              <a:path w="2715780" h="3752850">
                <a:moveTo>
                  <a:pt x="0" y="0"/>
                </a:moveTo>
                <a:lnTo>
                  <a:pt x="2715780" y="0"/>
                </a:lnTo>
                <a:lnTo>
                  <a:pt x="2715780" y="3752850"/>
                </a:lnTo>
                <a:lnTo>
                  <a:pt x="0" y="3752850"/>
                </a:lnTo>
                <a:close/>
              </a:path>
            </a:pathLst>
          </a:custGeom>
          <a:solidFill>
            <a:schemeClr val="bg1">
              <a:lumMod val="75000"/>
            </a:schemeClr>
          </a:solidFill>
        </p:spPr>
        <p:txBody>
          <a:bodyPr wrap="square">
            <a:noAutofit/>
          </a:bodyPr>
          <a:lstStyle/>
          <a:p>
            <a:pPr lvl="0"/>
            <a:r>
              <a:rPr lang="en-US" noProof="0"/>
              <a:t>Click icon to add picture</a:t>
            </a:r>
          </a:p>
        </p:txBody>
      </p:sp>
      <p:grpSp>
        <p:nvGrpSpPr>
          <p:cNvPr id="6" name="Group 13">
            <a:extLst>
              <a:ext uri="{FF2B5EF4-FFF2-40B4-BE49-F238E27FC236}">
                <a16:creationId xmlns:a16="http://schemas.microsoft.com/office/drawing/2014/main" id="{FEB3E2B2-E531-491A-94DD-B0743A8987F6}"/>
              </a:ext>
            </a:extLst>
          </p:cNvPr>
          <p:cNvGrpSpPr>
            <a:grpSpLocks/>
          </p:cNvGrpSpPr>
          <p:nvPr/>
        </p:nvGrpSpPr>
        <p:grpSpPr bwMode="auto">
          <a:xfrm>
            <a:off x="0" y="0"/>
            <a:ext cx="219075" cy="1619250"/>
            <a:chOff x="0" y="0"/>
            <a:chExt cx="628650" cy="1409700"/>
          </a:xfrm>
        </p:grpSpPr>
        <p:sp>
          <p:nvSpPr>
            <p:cNvPr id="8" name="Rectangle 7">
              <a:extLst>
                <a:ext uri="{FF2B5EF4-FFF2-40B4-BE49-F238E27FC236}">
                  <a16:creationId xmlns:a16="http://schemas.microsoft.com/office/drawing/2014/main" id="{AF4511DC-089C-46CA-9A34-85F5C8BC83F3}"/>
                </a:ext>
              </a:extLst>
            </p:cNvPr>
            <p:cNvSpPr/>
            <p:nvPr/>
          </p:nvSpPr>
          <p:spPr>
            <a:xfrm>
              <a:off x="0" y="0"/>
              <a:ext cx="628650" cy="70485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9" name="Rectangle 8">
              <a:extLst>
                <a:ext uri="{FF2B5EF4-FFF2-40B4-BE49-F238E27FC236}">
                  <a16:creationId xmlns:a16="http://schemas.microsoft.com/office/drawing/2014/main" id="{84F8FD79-4174-49D8-A6D8-920F2BF12183}"/>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19" name="Text Placeholder 2">
            <a:extLst>
              <a:ext uri="{FF2B5EF4-FFF2-40B4-BE49-F238E27FC236}">
                <a16:creationId xmlns:a16="http://schemas.microsoft.com/office/drawing/2014/main" id="{B40C8C39-0560-47CE-A16E-38DA618ABE48}"/>
              </a:ext>
            </a:extLst>
          </p:cNvPr>
          <p:cNvSpPr>
            <a:spLocks noGrp="1"/>
          </p:cNvSpPr>
          <p:nvPr>
            <p:ph type="body" sz="quarter" idx="27" hasCustomPrompt="1"/>
          </p:nvPr>
        </p:nvSpPr>
        <p:spPr>
          <a:xfrm>
            <a:off x="965330" y="1258671"/>
            <a:ext cx="4235322"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800" b="1" cap="all" baseline="0">
                <a:solidFill>
                  <a:schemeClr val="accent2"/>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sp>
        <p:nvSpPr>
          <p:cNvPr id="20" name="Text Placeholder 16">
            <a:extLst>
              <a:ext uri="{FF2B5EF4-FFF2-40B4-BE49-F238E27FC236}">
                <a16:creationId xmlns:a16="http://schemas.microsoft.com/office/drawing/2014/main" id="{D18F4FA5-47C6-4A1A-AF6F-B1104B670A19}"/>
              </a:ext>
            </a:extLst>
          </p:cNvPr>
          <p:cNvSpPr>
            <a:spLocks noGrp="1"/>
          </p:cNvSpPr>
          <p:nvPr>
            <p:ph type="body" sz="quarter" idx="25" hasCustomPrompt="1"/>
          </p:nvPr>
        </p:nvSpPr>
        <p:spPr>
          <a:xfrm>
            <a:off x="965330" y="700518"/>
            <a:ext cx="4235321"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pic>
        <p:nvPicPr>
          <p:cNvPr id="14" name="Picture 13">
            <a:extLst>
              <a:ext uri="{FF2B5EF4-FFF2-40B4-BE49-F238E27FC236}">
                <a16:creationId xmlns:a16="http://schemas.microsoft.com/office/drawing/2014/main" id="{963E2A59-F356-41E1-91C2-F96C6D33CD4B}"/>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8" name="Text Placeholder 14">
            <a:extLst>
              <a:ext uri="{FF2B5EF4-FFF2-40B4-BE49-F238E27FC236}">
                <a16:creationId xmlns:a16="http://schemas.microsoft.com/office/drawing/2014/main" id="{94F33C91-8AA3-4179-B807-F0BF3C529CFA}"/>
              </a:ext>
            </a:extLst>
          </p:cNvPr>
          <p:cNvSpPr>
            <a:spLocks noGrp="1"/>
          </p:cNvSpPr>
          <p:nvPr>
            <p:ph type="body" sz="quarter" idx="26"/>
          </p:nvPr>
        </p:nvSpPr>
        <p:spPr>
          <a:xfrm>
            <a:off x="965330" y="1839551"/>
            <a:ext cx="4235322" cy="4108489"/>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92812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2 Pics + Text (1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C75CA0-14C2-49E3-98AB-FB0ADD6CD497}"/>
              </a:ext>
            </a:extLst>
          </p:cNvPr>
          <p:cNvSpPr/>
          <p:nvPr/>
        </p:nvSpPr>
        <p:spPr>
          <a:xfrm>
            <a:off x="9154510" y="0"/>
            <a:ext cx="30374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nvGrpSpPr>
          <p:cNvPr id="6" name="Group 13">
            <a:extLst>
              <a:ext uri="{FF2B5EF4-FFF2-40B4-BE49-F238E27FC236}">
                <a16:creationId xmlns:a16="http://schemas.microsoft.com/office/drawing/2014/main" id="{FEB3E2B2-E531-491A-94DD-B0743A8987F6}"/>
              </a:ext>
            </a:extLst>
          </p:cNvPr>
          <p:cNvGrpSpPr>
            <a:grpSpLocks/>
          </p:cNvGrpSpPr>
          <p:nvPr/>
        </p:nvGrpSpPr>
        <p:grpSpPr bwMode="auto">
          <a:xfrm>
            <a:off x="0" y="0"/>
            <a:ext cx="219075" cy="1619250"/>
            <a:chOff x="0" y="0"/>
            <a:chExt cx="628650" cy="1409700"/>
          </a:xfrm>
        </p:grpSpPr>
        <p:sp>
          <p:nvSpPr>
            <p:cNvPr id="8" name="Rectangle 7">
              <a:extLst>
                <a:ext uri="{FF2B5EF4-FFF2-40B4-BE49-F238E27FC236}">
                  <a16:creationId xmlns:a16="http://schemas.microsoft.com/office/drawing/2014/main" id="{AF4511DC-089C-46CA-9A34-85F5C8BC83F3}"/>
                </a:ext>
              </a:extLst>
            </p:cNvPr>
            <p:cNvSpPr/>
            <p:nvPr/>
          </p:nvSpPr>
          <p:spPr>
            <a:xfrm>
              <a:off x="0" y="0"/>
              <a:ext cx="628650" cy="70485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9" name="Rectangle 8">
              <a:extLst>
                <a:ext uri="{FF2B5EF4-FFF2-40B4-BE49-F238E27FC236}">
                  <a16:creationId xmlns:a16="http://schemas.microsoft.com/office/drawing/2014/main" id="{84F8FD79-4174-49D8-A6D8-920F2BF12183}"/>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12" name="Text Placeholder 16">
            <a:extLst>
              <a:ext uri="{FF2B5EF4-FFF2-40B4-BE49-F238E27FC236}">
                <a16:creationId xmlns:a16="http://schemas.microsoft.com/office/drawing/2014/main" id="{68CEEC09-8416-44A7-9C80-64AB206D612B}"/>
              </a:ext>
            </a:extLst>
          </p:cNvPr>
          <p:cNvSpPr>
            <a:spLocks noGrp="1"/>
          </p:cNvSpPr>
          <p:nvPr>
            <p:ph type="body" sz="quarter" idx="25" hasCustomPrompt="1"/>
          </p:nvPr>
        </p:nvSpPr>
        <p:spPr>
          <a:xfrm>
            <a:off x="965330" y="700518"/>
            <a:ext cx="4235321"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3" name="Picture Placeholder 6">
            <a:extLst>
              <a:ext uri="{FF2B5EF4-FFF2-40B4-BE49-F238E27FC236}">
                <a16:creationId xmlns:a16="http://schemas.microsoft.com/office/drawing/2014/main" id="{4C6544B4-8915-4E85-9905-15CA113ED12A}"/>
              </a:ext>
            </a:extLst>
          </p:cNvPr>
          <p:cNvSpPr>
            <a:spLocks noGrp="1"/>
          </p:cNvSpPr>
          <p:nvPr>
            <p:ph type="pic" sz="quarter" idx="10"/>
          </p:nvPr>
        </p:nvSpPr>
        <p:spPr>
          <a:xfrm>
            <a:off x="5625485" y="912495"/>
            <a:ext cx="2715780" cy="4919246"/>
          </a:xfrm>
          <a:custGeom>
            <a:avLst/>
            <a:gdLst>
              <a:gd name="connsiteX0" fmla="*/ 0 w 2715780"/>
              <a:gd name="connsiteY0" fmla="*/ 0 h 3752850"/>
              <a:gd name="connsiteX1" fmla="*/ 2715780 w 2715780"/>
              <a:gd name="connsiteY1" fmla="*/ 0 h 3752850"/>
              <a:gd name="connsiteX2" fmla="*/ 2715780 w 2715780"/>
              <a:gd name="connsiteY2" fmla="*/ 3752850 h 3752850"/>
              <a:gd name="connsiteX3" fmla="*/ 0 w 2715780"/>
              <a:gd name="connsiteY3" fmla="*/ 3752850 h 3752850"/>
            </a:gdLst>
            <a:ahLst/>
            <a:cxnLst>
              <a:cxn ang="0">
                <a:pos x="connsiteX0" y="connsiteY0"/>
              </a:cxn>
              <a:cxn ang="0">
                <a:pos x="connsiteX1" y="connsiteY1"/>
              </a:cxn>
              <a:cxn ang="0">
                <a:pos x="connsiteX2" y="connsiteY2"/>
              </a:cxn>
              <a:cxn ang="0">
                <a:pos x="connsiteX3" y="connsiteY3"/>
              </a:cxn>
            </a:cxnLst>
            <a:rect l="l" t="t" r="r" b="b"/>
            <a:pathLst>
              <a:path w="2715780" h="3752850">
                <a:moveTo>
                  <a:pt x="0" y="0"/>
                </a:moveTo>
                <a:lnTo>
                  <a:pt x="2715780" y="0"/>
                </a:lnTo>
                <a:lnTo>
                  <a:pt x="2715780" y="3752850"/>
                </a:lnTo>
                <a:lnTo>
                  <a:pt x="0" y="3752850"/>
                </a:lnTo>
                <a:close/>
              </a:path>
            </a:pathLst>
          </a:custGeom>
          <a:solidFill>
            <a:schemeClr val="bg1">
              <a:lumMod val="75000"/>
            </a:schemeClr>
          </a:solidFill>
        </p:spPr>
        <p:txBody>
          <a:bodyPr wrap="square">
            <a:noAutofit/>
          </a:bodyPr>
          <a:lstStyle/>
          <a:p>
            <a:pPr lvl="0"/>
            <a:r>
              <a:rPr lang="en-US" noProof="0"/>
              <a:t>Click icon to add picture</a:t>
            </a:r>
          </a:p>
        </p:txBody>
      </p:sp>
      <p:sp>
        <p:nvSpPr>
          <p:cNvPr id="14" name="Picture Placeholder 9">
            <a:extLst>
              <a:ext uri="{FF2B5EF4-FFF2-40B4-BE49-F238E27FC236}">
                <a16:creationId xmlns:a16="http://schemas.microsoft.com/office/drawing/2014/main" id="{414ECEB2-035E-4A1C-815C-7A516B0251D4}"/>
              </a:ext>
            </a:extLst>
          </p:cNvPr>
          <p:cNvSpPr>
            <a:spLocks noGrp="1"/>
          </p:cNvSpPr>
          <p:nvPr>
            <p:ph type="pic" sz="quarter" idx="11"/>
          </p:nvPr>
        </p:nvSpPr>
        <p:spPr>
          <a:xfrm>
            <a:off x="8478175" y="912494"/>
            <a:ext cx="3161376" cy="4919246"/>
          </a:xfrm>
          <a:custGeom>
            <a:avLst/>
            <a:gdLst>
              <a:gd name="connsiteX0" fmla="*/ 0 w 2715780"/>
              <a:gd name="connsiteY0" fmla="*/ 0 h 3752850"/>
              <a:gd name="connsiteX1" fmla="*/ 2715780 w 2715780"/>
              <a:gd name="connsiteY1" fmla="*/ 0 h 3752850"/>
              <a:gd name="connsiteX2" fmla="*/ 2715780 w 2715780"/>
              <a:gd name="connsiteY2" fmla="*/ 3752850 h 3752850"/>
              <a:gd name="connsiteX3" fmla="*/ 0 w 2715780"/>
              <a:gd name="connsiteY3" fmla="*/ 3752850 h 3752850"/>
            </a:gdLst>
            <a:ahLst/>
            <a:cxnLst>
              <a:cxn ang="0">
                <a:pos x="connsiteX0" y="connsiteY0"/>
              </a:cxn>
              <a:cxn ang="0">
                <a:pos x="connsiteX1" y="connsiteY1"/>
              </a:cxn>
              <a:cxn ang="0">
                <a:pos x="connsiteX2" y="connsiteY2"/>
              </a:cxn>
              <a:cxn ang="0">
                <a:pos x="connsiteX3" y="connsiteY3"/>
              </a:cxn>
            </a:cxnLst>
            <a:rect l="l" t="t" r="r" b="b"/>
            <a:pathLst>
              <a:path w="2715780" h="3752850">
                <a:moveTo>
                  <a:pt x="0" y="0"/>
                </a:moveTo>
                <a:lnTo>
                  <a:pt x="2715780" y="0"/>
                </a:lnTo>
                <a:lnTo>
                  <a:pt x="2715780" y="3752850"/>
                </a:lnTo>
                <a:lnTo>
                  <a:pt x="0" y="3752850"/>
                </a:lnTo>
                <a:close/>
              </a:path>
            </a:pathLst>
          </a:custGeom>
          <a:solidFill>
            <a:schemeClr val="bg1">
              <a:lumMod val="75000"/>
            </a:schemeClr>
          </a:solidFill>
        </p:spPr>
        <p:txBody>
          <a:bodyPr wrap="square">
            <a:noAutofit/>
          </a:bodyPr>
          <a:lstStyle/>
          <a:p>
            <a:pPr lvl="0"/>
            <a:r>
              <a:rPr lang="en-US" noProof="0"/>
              <a:t>Click icon to add picture</a:t>
            </a:r>
          </a:p>
        </p:txBody>
      </p:sp>
      <p:pic>
        <p:nvPicPr>
          <p:cNvPr id="18" name="Picture 17">
            <a:extLst>
              <a:ext uri="{FF2B5EF4-FFF2-40B4-BE49-F238E27FC236}">
                <a16:creationId xmlns:a16="http://schemas.microsoft.com/office/drawing/2014/main" id="{69149185-0C28-48C4-BA18-C0ACB19C5DE5}"/>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7" name="Text Placeholder 14">
            <a:extLst>
              <a:ext uri="{FF2B5EF4-FFF2-40B4-BE49-F238E27FC236}">
                <a16:creationId xmlns:a16="http://schemas.microsoft.com/office/drawing/2014/main" id="{97D97E48-A51C-42FC-AC46-F8601E9FE027}"/>
              </a:ext>
            </a:extLst>
          </p:cNvPr>
          <p:cNvSpPr>
            <a:spLocks noGrp="1"/>
          </p:cNvSpPr>
          <p:nvPr>
            <p:ph type="body" sz="quarter" idx="26"/>
          </p:nvPr>
        </p:nvSpPr>
        <p:spPr>
          <a:xfrm>
            <a:off x="965329" y="1386969"/>
            <a:ext cx="4235322" cy="4561072"/>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57497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2 Pics (No Text) 1">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82880" y="172720"/>
            <a:ext cx="5713095" cy="5611495"/>
          </a:xfrm>
          <a:custGeom>
            <a:avLst/>
            <a:gdLst>
              <a:gd name="connsiteX0" fmla="*/ 0 w 3638550"/>
              <a:gd name="connsiteY0" fmla="*/ 0 h 5448300"/>
              <a:gd name="connsiteX1" fmla="*/ 3638550 w 3638550"/>
              <a:gd name="connsiteY1" fmla="*/ 0 h 5448300"/>
              <a:gd name="connsiteX2" fmla="*/ 3638550 w 3638550"/>
              <a:gd name="connsiteY2" fmla="*/ 5448300 h 5448300"/>
              <a:gd name="connsiteX3" fmla="*/ 0 w 36385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638550" h="5448300">
                <a:moveTo>
                  <a:pt x="0" y="0"/>
                </a:moveTo>
                <a:lnTo>
                  <a:pt x="3638550" y="0"/>
                </a:lnTo>
                <a:lnTo>
                  <a:pt x="36385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9" name="Picture Placeholder 6">
            <a:extLst>
              <a:ext uri="{FF2B5EF4-FFF2-40B4-BE49-F238E27FC236}">
                <a16:creationId xmlns:a16="http://schemas.microsoft.com/office/drawing/2014/main" id="{97E166C2-33AB-4BC7-A906-3D5DA90475D6}"/>
              </a:ext>
            </a:extLst>
          </p:cNvPr>
          <p:cNvSpPr>
            <a:spLocks noGrp="1"/>
          </p:cNvSpPr>
          <p:nvPr>
            <p:ph type="pic" sz="quarter" idx="11"/>
          </p:nvPr>
        </p:nvSpPr>
        <p:spPr>
          <a:xfrm>
            <a:off x="6296025" y="487692"/>
            <a:ext cx="5713096" cy="5611495"/>
          </a:xfrm>
          <a:custGeom>
            <a:avLst/>
            <a:gdLst>
              <a:gd name="connsiteX0" fmla="*/ 0 w 3638550"/>
              <a:gd name="connsiteY0" fmla="*/ 0 h 5448300"/>
              <a:gd name="connsiteX1" fmla="*/ 3638550 w 3638550"/>
              <a:gd name="connsiteY1" fmla="*/ 0 h 5448300"/>
              <a:gd name="connsiteX2" fmla="*/ 3638550 w 3638550"/>
              <a:gd name="connsiteY2" fmla="*/ 5448300 h 5448300"/>
              <a:gd name="connsiteX3" fmla="*/ 0 w 36385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638550" h="5448300">
                <a:moveTo>
                  <a:pt x="0" y="0"/>
                </a:moveTo>
                <a:lnTo>
                  <a:pt x="3638550" y="0"/>
                </a:lnTo>
                <a:lnTo>
                  <a:pt x="36385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6" name="Text Placeholder 5">
            <a:extLst>
              <a:ext uri="{FF2B5EF4-FFF2-40B4-BE49-F238E27FC236}">
                <a16:creationId xmlns:a16="http://schemas.microsoft.com/office/drawing/2014/main" id="{08FD044A-161D-4AA7-848A-ADB5EECEE453}"/>
              </a:ext>
            </a:extLst>
          </p:cNvPr>
          <p:cNvSpPr>
            <a:spLocks noGrp="1"/>
          </p:cNvSpPr>
          <p:nvPr>
            <p:ph type="body" sz="quarter" idx="12" hasCustomPrompt="1"/>
          </p:nvPr>
        </p:nvSpPr>
        <p:spPr>
          <a:xfrm>
            <a:off x="292166" y="5005251"/>
            <a:ext cx="5494523" cy="663214"/>
          </a:xfrm>
          <a:prstGeom prst="rect">
            <a:avLst/>
          </a:prstGeom>
          <a:solidFill>
            <a:schemeClr val="accent5"/>
          </a:solidFill>
        </p:spPr>
        <p:txBody>
          <a:bodyPr/>
          <a:lstStyle>
            <a:lvl1pPr marL="0" indent="0" algn="l">
              <a:buNone/>
              <a:defRPr sz="2000" b="1" cap="all" baseline="0">
                <a:solidFill>
                  <a:schemeClr val="tx1"/>
                </a:solidFill>
              </a:defRPr>
            </a:lvl1pPr>
          </a:lstStyle>
          <a:p>
            <a:pPr lvl="0"/>
            <a:r>
              <a:rPr lang="en-US"/>
              <a:t>Optional photo CAPTION HERE</a:t>
            </a:r>
          </a:p>
        </p:txBody>
      </p:sp>
      <p:sp>
        <p:nvSpPr>
          <p:cNvPr id="13" name="Text Placeholder 5">
            <a:extLst>
              <a:ext uri="{FF2B5EF4-FFF2-40B4-BE49-F238E27FC236}">
                <a16:creationId xmlns:a16="http://schemas.microsoft.com/office/drawing/2014/main" id="{2BCAD135-A944-4C33-8F40-A48594693569}"/>
              </a:ext>
            </a:extLst>
          </p:cNvPr>
          <p:cNvSpPr>
            <a:spLocks noGrp="1"/>
          </p:cNvSpPr>
          <p:nvPr>
            <p:ph type="body" sz="quarter" idx="13" hasCustomPrompt="1"/>
          </p:nvPr>
        </p:nvSpPr>
        <p:spPr>
          <a:xfrm>
            <a:off x="6405311" y="5320223"/>
            <a:ext cx="5494523" cy="663214"/>
          </a:xfrm>
          <a:prstGeom prst="rect">
            <a:avLst/>
          </a:prstGeom>
          <a:solidFill>
            <a:schemeClr val="accent5"/>
          </a:solidFill>
        </p:spPr>
        <p:txBody>
          <a:bodyPr/>
          <a:lstStyle>
            <a:lvl1pPr marL="0" indent="0" algn="l">
              <a:buNone/>
              <a:defRPr sz="2000" b="1" cap="all" baseline="0">
                <a:solidFill>
                  <a:schemeClr val="tx1"/>
                </a:solidFill>
              </a:defRPr>
            </a:lvl1pPr>
          </a:lstStyle>
          <a:p>
            <a:pPr lvl="0"/>
            <a:r>
              <a:rPr lang="en-US"/>
              <a:t>Optional photo CAPTION HERE</a:t>
            </a:r>
          </a:p>
        </p:txBody>
      </p:sp>
      <p:pic>
        <p:nvPicPr>
          <p:cNvPr id="8" name="Picture 7">
            <a:extLst>
              <a:ext uri="{FF2B5EF4-FFF2-40B4-BE49-F238E27FC236}">
                <a16:creationId xmlns:a16="http://schemas.microsoft.com/office/drawing/2014/main" id="{5FC02C4E-3AC4-4F5A-9F4F-F8EAECC56D98}"/>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Tree>
    <p:extLst>
      <p:ext uri="{BB962C8B-B14F-4D97-AF65-F5344CB8AC3E}">
        <p14:creationId xmlns:p14="http://schemas.microsoft.com/office/powerpoint/2010/main" val="42273971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2 Pics (No Text) 2">
    <p:bg>
      <p:bgPr>
        <a:solidFill>
          <a:schemeClr val="accent2"/>
        </a:solidFill>
        <a:effectLst/>
      </p:bgPr>
    </p:bg>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3CC12C56-8A73-45DF-81E6-D2C5E0DF190F}"/>
              </a:ext>
            </a:extLst>
          </p:cNvPr>
          <p:cNvSpPr>
            <a:spLocks noGrp="1"/>
          </p:cNvSpPr>
          <p:nvPr>
            <p:ph type="pic" sz="quarter" idx="10"/>
          </p:nvPr>
        </p:nvSpPr>
        <p:spPr>
          <a:xfrm>
            <a:off x="1" y="0"/>
            <a:ext cx="5713092" cy="6260841"/>
          </a:xfrm>
          <a:custGeom>
            <a:avLst/>
            <a:gdLst>
              <a:gd name="connsiteX0" fmla="*/ 0 w 3638550"/>
              <a:gd name="connsiteY0" fmla="*/ 0 h 5448300"/>
              <a:gd name="connsiteX1" fmla="*/ 3638550 w 3638550"/>
              <a:gd name="connsiteY1" fmla="*/ 0 h 5448300"/>
              <a:gd name="connsiteX2" fmla="*/ 3638550 w 3638550"/>
              <a:gd name="connsiteY2" fmla="*/ 5448300 h 5448300"/>
              <a:gd name="connsiteX3" fmla="*/ 0 w 36385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638550" h="5448300">
                <a:moveTo>
                  <a:pt x="0" y="0"/>
                </a:moveTo>
                <a:lnTo>
                  <a:pt x="3638550" y="0"/>
                </a:lnTo>
                <a:lnTo>
                  <a:pt x="36385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pic>
        <p:nvPicPr>
          <p:cNvPr id="16" name="Picture 15">
            <a:extLst>
              <a:ext uri="{FF2B5EF4-FFF2-40B4-BE49-F238E27FC236}">
                <a16:creationId xmlns:a16="http://schemas.microsoft.com/office/drawing/2014/main" id="{F5966664-F044-458A-9150-346E4B15E066}"/>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4" name="Text Placeholder 5">
            <a:extLst>
              <a:ext uri="{FF2B5EF4-FFF2-40B4-BE49-F238E27FC236}">
                <a16:creationId xmlns:a16="http://schemas.microsoft.com/office/drawing/2014/main" id="{15460081-D4DE-4F53-8EA9-B03C26FA8D59}"/>
              </a:ext>
            </a:extLst>
          </p:cNvPr>
          <p:cNvSpPr>
            <a:spLocks noGrp="1"/>
          </p:cNvSpPr>
          <p:nvPr>
            <p:ph type="body" sz="quarter" idx="12" hasCustomPrompt="1"/>
          </p:nvPr>
        </p:nvSpPr>
        <p:spPr>
          <a:xfrm>
            <a:off x="118617" y="5470608"/>
            <a:ext cx="5494523" cy="663214"/>
          </a:xfrm>
          <a:prstGeom prst="rect">
            <a:avLst/>
          </a:prstGeom>
          <a:solidFill>
            <a:schemeClr val="accent5"/>
          </a:solidFill>
        </p:spPr>
        <p:txBody>
          <a:bodyPr/>
          <a:lstStyle>
            <a:lvl1pPr marL="0" indent="0" algn="l">
              <a:buNone/>
              <a:defRPr sz="2000" b="1" cap="all" baseline="0">
                <a:solidFill>
                  <a:schemeClr val="tx1"/>
                </a:solidFill>
              </a:defRPr>
            </a:lvl1pPr>
          </a:lstStyle>
          <a:p>
            <a:pPr lvl="0"/>
            <a:r>
              <a:rPr lang="en-US"/>
              <a:t>Optional photo CAPTION HERE</a:t>
            </a:r>
          </a:p>
        </p:txBody>
      </p:sp>
      <p:sp>
        <p:nvSpPr>
          <p:cNvPr id="9" name="Picture Placeholder 6">
            <a:extLst>
              <a:ext uri="{FF2B5EF4-FFF2-40B4-BE49-F238E27FC236}">
                <a16:creationId xmlns:a16="http://schemas.microsoft.com/office/drawing/2014/main" id="{BCE1061E-4318-4CAA-905C-6A302558DB07}"/>
              </a:ext>
            </a:extLst>
          </p:cNvPr>
          <p:cNvSpPr>
            <a:spLocks noGrp="1"/>
          </p:cNvSpPr>
          <p:nvPr>
            <p:ph type="pic" sz="quarter" idx="11"/>
          </p:nvPr>
        </p:nvSpPr>
        <p:spPr>
          <a:xfrm>
            <a:off x="6095998" y="343852"/>
            <a:ext cx="5713096" cy="5618409"/>
          </a:xfrm>
          <a:custGeom>
            <a:avLst/>
            <a:gdLst>
              <a:gd name="connsiteX0" fmla="*/ 0 w 3638550"/>
              <a:gd name="connsiteY0" fmla="*/ 0 h 5448300"/>
              <a:gd name="connsiteX1" fmla="*/ 3638550 w 3638550"/>
              <a:gd name="connsiteY1" fmla="*/ 0 h 5448300"/>
              <a:gd name="connsiteX2" fmla="*/ 3638550 w 3638550"/>
              <a:gd name="connsiteY2" fmla="*/ 5448300 h 5448300"/>
              <a:gd name="connsiteX3" fmla="*/ 0 w 36385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638550" h="5448300">
                <a:moveTo>
                  <a:pt x="0" y="0"/>
                </a:moveTo>
                <a:lnTo>
                  <a:pt x="3638550" y="0"/>
                </a:lnTo>
                <a:lnTo>
                  <a:pt x="36385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2" name="Text Placeholder 5">
            <a:extLst>
              <a:ext uri="{FF2B5EF4-FFF2-40B4-BE49-F238E27FC236}">
                <a16:creationId xmlns:a16="http://schemas.microsoft.com/office/drawing/2014/main" id="{24B30B0A-8F54-47A1-A481-BA230F25AE5D}"/>
              </a:ext>
            </a:extLst>
          </p:cNvPr>
          <p:cNvSpPr>
            <a:spLocks noGrp="1"/>
          </p:cNvSpPr>
          <p:nvPr>
            <p:ph type="body" sz="quarter" idx="13" hasCustomPrompt="1"/>
          </p:nvPr>
        </p:nvSpPr>
        <p:spPr>
          <a:xfrm>
            <a:off x="6205284" y="5157663"/>
            <a:ext cx="5494523" cy="663214"/>
          </a:xfrm>
          <a:prstGeom prst="rect">
            <a:avLst/>
          </a:prstGeom>
          <a:solidFill>
            <a:schemeClr val="accent5"/>
          </a:solidFill>
        </p:spPr>
        <p:txBody>
          <a:bodyPr/>
          <a:lstStyle>
            <a:lvl1pPr marL="0" indent="0" algn="l">
              <a:buNone/>
              <a:defRPr sz="2000" b="1" cap="all" baseline="0">
                <a:solidFill>
                  <a:schemeClr val="tx1"/>
                </a:solidFill>
              </a:defRPr>
            </a:lvl1pPr>
          </a:lstStyle>
          <a:p>
            <a:pPr lvl="0"/>
            <a:r>
              <a:rPr lang="en-US"/>
              <a:t>Optional photo CAPTION HERE</a:t>
            </a:r>
          </a:p>
        </p:txBody>
      </p:sp>
    </p:spTree>
    <p:extLst>
      <p:ext uri="{BB962C8B-B14F-4D97-AF65-F5344CB8AC3E}">
        <p14:creationId xmlns:p14="http://schemas.microsoft.com/office/powerpoint/2010/main" val="39830614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3 Pics + Text (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56C3FBE-5E43-4A1E-B6B5-4BC1CC7EE184}"/>
              </a:ext>
            </a:extLst>
          </p:cNvPr>
          <p:cNvSpPr/>
          <p:nvPr/>
        </p:nvSpPr>
        <p:spPr>
          <a:xfrm>
            <a:off x="0" y="-37517"/>
            <a:ext cx="12192000" cy="2951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25" name="Picture Placeholder 7">
            <a:extLst>
              <a:ext uri="{FF2B5EF4-FFF2-40B4-BE49-F238E27FC236}">
                <a16:creationId xmlns:a16="http://schemas.microsoft.com/office/drawing/2014/main" id="{B482784F-5312-4A4C-8EAB-91D3CB27D07B}"/>
              </a:ext>
            </a:extLst>
          </p:cNvPr>
          <p:cNvSpPr>
            <a:spLocks noGrp="1"/>
          </p:cNvSpPr>
          <p:nvPr>
            <p:ph type="pic" sz="quarter" idx="18"/>
          </p:nvPr>
        </p:nvSpPr>
        <p:spPr>
          <a:xfrm>
            <a:off x="476922" y="295133"/>
            <a:ext cx="3500274" cy="3309364"/>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p>
            <a:pPr lvl="0"/>
            <a:r>
              <a:rPr lang="en-US" noProof="0"/>
              <a:t>Click icon to add picture</a:t>
            </a:r>
          </a:p>
        </p:txBody>
      </p:sp>
      <p:sp>
        <p:nvSpPr>
          <p:cNvPr id="26" name="Picture Placeholder 10">
            <a:extLst>
              <a:ext uri="{FF2B5EF4-FFF2-40B4-BE49-F238E27FC236}">
                <a16:creationId xmlns:a16="http://schemas.microsoft.com/office/drawing/2014/main" id="{58A843E5-6B41-4A70-96CA-AAED0AFDBBBF}"/>
              </a:ext>
            </a:extLst>
          </p:cNvPr>
          <p:cNvSpPr>
            <a:spLocks noGrp="1"/>
          </p:cNvSpPr>
          <p:nvPr>
            <p:ph type="pic" sz="quarter" idx="19"/>
          </p:nvPr>
        </p:nvSpPr>
        <p:spPr>
          <a:xfrm>
            <a:off x="4345863" y="295133"/>
            <a:ext cx="3500274" cy="3309364"/>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p>
            <a:pPr lvl="0"/>
            <a:r>
              <a:rPr lang="en-US" noProof="0"/>
              <a:t>Click icon to add picture</a:t>
            </a:r>
          </a:p>
        </p:txBody>
      </p:sp>
      <p:sp>
        <p:nvSpPr>
          <p:cNvPr id="27" name="Picture Placeholder 13">
            <a:extLst>
              <a:ext uri="{FF2B5EF4-FFF2-40B4-BE49-F238E27FC236}">
                <a16:creationId xmlns:a16="http://schemas.microsoft.com/office/drawing/2014/main" id="{2B23DDDF-1F07-400F-A013-10DA61B8E8B0}"/>
              </a:ext>
            </a:extLst>
          </p:cNvPr>
          <p:cNvSpPr>
            <a:spLocks noGrp="1"/>
          </p:cNvSpPr>
          <p:nvPr>
            <p:ph type="pic" sz="quarter" idx="20"/>
          </p:nvPr>
        </p:nvSpPr>
        <p:spPr>
          <a:xfrm>
            <a:off x="8214804" y="295133"/>
            <a:ext cx="3500274" cy="3309364"/>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p>
            <a:pPr lvl="0"/>
            <a:r>
              <a:rPr lang="en-US" noProof="0"/>
              <a:t>Click icon to add picture</a:t>
            </a:r>
          </a:p>
        </p:txBody>
      </p:sp>
      <p:sp>
        <p:nvSpPr>
          <p:cNvPr id="20" name="Text Placeholder 16">
            <a:extLst>
              <a:ext uri="{FF2B5EF4-FFF2-40B4-BE49-F238E27FC236}">
                <a16:creationId xmlns:a16="http://schemas.microsoft.com/office/drawing/2014/main" id="{1A0AE7D9-28AD-49BE-AD56-B344B5A14634}"/>
              </a:ext>
            </a:extLst>
          </p:cNvPr>
          <p:cNvSpPr>
            <a:spLocks noGrp="1"/>
          </p:cNvSpPr>
          <p:nvPr>
            <p:ph type="body" sz="quarter" idx="15"/>
          </p:nvPr>
        </p:nvSpPr>
        <p:spPr>
          <a:xfrm>
            <a:off x="619125" y="4437620"/>
            <a:ext cx="3678555" cy="537156"/>
          </a:xfrm>
          <a:prstGeom prst="rect">
            <a:avLst/>
          </a:prstGeom>
        </p:spPr>
        <p:txBody>
          <a:bodyPr/>
          <a:lstStyle>
            <a:lvl1pPr marL="0" indent="0">
              <a:buNone/>
              <a:defRPr sz="28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a:t>
            </a:r>
          </a:p>
        </p:txBody>
      </p:sp>
      <p:sp>
        <p:nvSpPr>
          <p:cNvPr id="21" name="Text Placeholder 16">
            <a:extLst>
              <a:ext uri="{FF2B5EF4-FFF2-40B4-BE49-F238E27FC236}">
                <a16:creationId xmlns:a16="http://schemas.microsoft.com/office/drawing/2014/main" id="{937C9127-DE38-42A3-9D86-80293EAF4FBD}"/>
              </a:ext>
            </a:extLst>
          </p:cNvPr>
          <p:cNvSpPr>
            <a:spLocks noGrp="1"/>
          </p:cNvSpPr>
          <p:nvPr>
            <p:ph type="body" sz="quarter" idx="17"/>
          </p:nvPr>
        </p:nvSpPr>
        <p:spPr>
          <a:xfrm>
            <a:off x="619125" y="4995773"/>
            <a:ext cx="3678555" cy="431586"/>
          </a:xfrm>
          <a:prstGeom prst="rect">
            <a:avLst/>
          </a:prstGeom>
        </p:spPr>
        <p:txBody>
          <a:bodyPr/>
          <a:lstStyle>
            <a:lvl1pPr marL="0" indent="0">
              <a:buNone/>
              <a:defRPr sz="2400" b="1" cap="all" baseline="0">
                <a:solidFill>
                  <a:srgbClr val="26849A"/>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a:t>
            </a:r>
          </a:p>
        </p:txBody>
      </p:sp>
      <p:pic>
        <p:nvPicPr>
          <p:cNvPr id="22" name="Picture 21">
            <a:extLst>
              <a:ext uri="{FF2B5EF4-FFF2-40B4-BE49-F238E27FC236}">
                <a16:creationId xmlns:a16="http://schemas.microsoft.com/office/drawing/2014/main" id="{F3EE3EDF-C104-4BAE-9CAA-08F29AEE25AB}"/>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24" name="Text Placeholder 14">
            <a:extLst>
              <a:ext uri="{FF2B5EF4-FFF2-40B4-BE49-F238E27FC236}">
                <a16:creationId xmlns:a16="http://schemas.microsoft.com/office/drawing/2014/main" id="{2A246120-F266-4447-B88E-2F9E7DA7CC3B}"/>
              </a:ext>
            </a:extLst>
          </p:cNvPr>
          <p:cNvSpPr>
            <a:spLocks noGrp="1"/>
          </p:cNvSpPr>
          <p:nvPr>
            <p:ph type="body" sz="quarter" idx="12"/>
          </p:nvPr>
        </p:nvSpPr>
        <p:spPr>
          <a:xfrm>
            <a:off x="4724401" y="3943694"/>
            <a:ext cx="6848474" cy="1942201"/>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8782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3 Pics + Text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8F87267-993C-4CFC-B0D4-ACE7FE71E6C9}"/>
              </a:ext>
            </a:extLst>
          </p:cNvPr>
          <p:cNvSpPr/>
          <p:nvPr/>
        </p:nvSpPr>
        <p:spPr>
          <a:xfrm>
            <a:off x="0" y="4455886"/>
            <a:ext cx="12192000" cy="2402114"/>
          </a:xfrm>
          <a:prstGeom prst="rect">
            <a:avLst/>
          </a:prstGeom>
          <a:solidFill>
            <a:schemeClr val="accent6">
              <a:lumMod val="40000"/>
              <a:lumOff val="60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10" name="Text Placeholder 16">
            <a:extLst>
              <a:ext uri="{FF2B5EF4-FFF2-40B4-BE49-F238E27FC236}">
                <a16:creationId xmlns:a16="http://schemas.microsoft.com/office/drawing/2014/main" id="{76746446-A439-475A-86ED-451EF83ACEE3}"/>
              </a:ext>
            </a:extLst>
          </p:cNvPr>
          <p:cNvSpPr>
            <a:spLocks noGrp="1"/>
          </p:cNvSpPr>
          <p:nvPr>
            <p:ph type="body" sz="quarter" idx="15"/>
          </p:nvPr>
        </p:nvSpPr>
        <p:spPr>
          <a:xfrm>
            <a:off x="619125" y="1035178"/>
            <a:ext cx="3678555" cy="537156"/>
          </a:xfrm>
          <a:prstGeom prst="rect">
            <a:avLst/>
          </a:prstGeom>
        </p:spPr>
        <p:txBody>
          <a:bodyPr/>
          <a:lstStyle>
            <a:lvl1pPr marL="0" indent="0">
              <a:buNone/>
              <a:defRPr sz="28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a:t>
            </a:r>
          </a:p>
        </p:txBody>
      </p:sp>
      <p:sp>
        <p:nvSpPr>
          <p:cNvPr id="8" name="Picture Placeholder 7"/>
          <p:cNvSpPr>
            <a:spLocks noGrp="1"/>
          </p:cNvSpPr>
          <p:nvPr>
            <p:ph type="pic" sz="quarter" idx="10"/>
          </p:nvPr>
        </p:nvSpPr>
        <p:spPr>
          <a:xfrm>
            <a:off x="476922" y="2809580"/>
            <a:ext cx="3500274" cy="3157596"/>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1" name="Picture Placeholder 10"/>
          <p:cNvSpPr>
            <a:spLocks noGrp="1"/>
          </p:cNvSpPr>
          <p:nvPr>
            <p:ph type="pic" sz="quarter" idx="11"/>
          </p:nvPr>
        </p:nvSpPr>
        <p:spPr>
          <a:xfrm>
            <a:off x="4345863" y="2809581"/>
            <a:ext cx="3500274" cy="3157594"/>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4" name="Picture Placeholder 13"/>
          <p:cNvSpPr>
            <a:spLocks noGrp="1"/>
          </p:cNvSpPr>
          <p:nvPr>
            <p:ph type="pic" sz="quarter" idx="12"/>
          </p:nvPr>
        </p:nvSpPr>
        <p:spPr>
          <a:xfrm>
            <a:off x="8214804" y="2809580"/>
            <a:ext cx="3500274" cy="3157595"/>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2" name="Text Placeholder 16">
            <a:extLst>
              <a:ext uri="{FF2B5EF4-FFF2-40B4-BE49-F238E27FC236}">
                <a16:creationId xmlns:a16="http://schemas.microsoft.com/office/drawing/2014/main" id="{4D4DE86A-28CA-4BDD-98EF-34F9AD8A7435}"/>
              </a:ext>
            </a:extLst>
          </p:cNvPr>
          <p:cNvSpPr>
            <a:spLocks noGrp="1"/>
          </p:cNvSpPr>
          <p:nvPr>
            <p:ph type="body" sz="quarter" idx="17"/>
          </p:nvPr>
        </p:nvSpPr>
        <p:spPr>
          <a:xfrm>
            <a:off x="619125" y="1593331"/>
            <a:ext cx="3678555" cy="431586"/>
          </a:xfrm>
          <a:prstGeom prst="rect">
            <a:avLst/>
          </a:prstGeom>
        </p:spPr>
        <p:txBody>
          <a:bodyPr/>
          <a:lstStyle>
            <a:lvl1pPr marL="0" indent="0">
              <a:buNone/>
              <a:defRPr sz="2400" b="1" cap="all" baseline="0">
                <a:solidFill>
                  <a:srgbClr val="26849A"/>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a:t>
            </a:r>
          </a:p>
        </p:txBody>
      </p:sp>
      <p:pic>
        <p:nvPicPr>
          <p:cNvPr id="16" name="Picture 15">
            <a:extLst>
              <a:ext uri="{FF2B5EF4-FFF2-40B4-BE49-F238E27FC236}">
                <a16:creationId xmlns:a16="http://schemas.microsoft.com/office/drawing/2014/main" id="{1DD8501E-5205-4C11-B515-D60B21FD67CF}"/>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8" name="Text Placeholder 14">
            <a:extLst>
              <a:ext uri="{FF2B5EF4-FFF2-40B4-BE49-F238E27FC236}">
                <a16:creationId xmlns:a16="http://schemas.microsoft.com/office/drawing/2014/main" id="{F2F1809A-E03F-48FF-8019-58DEAB257866}"/>
              </a:ext>
            </a:extLst>
          </p:cNvPr>
          <p:cNvSpPr>
            <a:spLocks noGrp="1"/>
          </p:cNvSpPr>
          <p:nvPr>
            <p:ph type="body" sz="quarter" idx="20"/>
          </p:nvPr>
        </p:nvSpPr>
        <p:spPr>
          <a:xfrm>
            <a:off x="4724401" y="541252"/>
            <a:ext cx="6848474" cy="1942201"/>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91214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3 Pics +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9BE52C-388B-45BD-801A-033156AD6277}"/>
              </a:ext>
            </a:extLst>
          </p:cNvPr>
          <p:cNvSpPr/>
          <p:nvPr/>
        </p:nvSpPr>
        <p:spPr>
          <a:xfrm>
            <a:off x="0" y="0"/>
            <a:ext cx="44386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8" name="Picture Placeholder 7"/>
          <p:cNvSpPr>
            <a:spLocks noGrp="1" noChangeAspect="1"/>
          </p:cNvSpPr>
          <p:nvPr>
            <p:ph type="pic" sz="quarter" idx="10"/>
          </p:nvPr>
        </p:nvSpPr>
        <p:spPr>
          <a:xfrm>
            <a:off x="1875691" y="343152"/>
            <a:ext cx="3538110" cy="1790448"/>
          </a:xfrm>
          <a:custGeom>
            <a:avLst/>
            <a:gdLst>
              <a:gd name="connsiteX0" fmla="*/ 0 w 2709862"/>
              <a:gd name="connsiteY0" fmla="*/ 0 h 1681305"/>
              <a:gd name="connsiteX1" fmla="*/ 2709862 w 2709862"/>
              <a:gd name="connsiteY1" fmla="*/ 0 h 1681305"/>
              <a:gd name="connsiteX2" fmla="*/ 2709862 w 2709862"/>
              <a:gd name="connsiteY2" fmla="*/ 1681305 h 1681305"/>
              <a:gd name="connsiteX3" fmla="*/ 0 w 2709862"/>
              <a:gd name="connsiteY3" fmla="*/ 1681305 h 1681305"/>
            </a:gdLst>
            <a:ahLst/>
            <a:cxnLst>
              <a:cxn ang="0">
                <a:pos x="connsiteX0" y="connsiteY0"/>
              </a:cxn>
              <a:cxn ang="0">
                <a:pos x="connsiteX1" y="connsiteY1"/>
              </a:cxn>
              <a:cxn ang="0">
                <a:pos x="connsiteX2" y="connsiteY2"/>
              </a:cxn>
              <a:cxn ang="0">
                <a:pos x="connsiteX3" y="connsiteY3"/>
              </a:cxn>
            </a:cxnLst>
            <a:rect l="l" t="t" r="r" b="b"/>
            <a:pathLst>
              <a:path w="2709862" h="1681305">
                <a:moveTo>
                  <a:pt x="0" y="0"/>
                </a:moveTo>
                <a:lnTo>
                  <a:pt x="2709862" y="0"/>
                </a:lnTo>
                <a:lnTo>
                  <a:pt x="2709862" y="1681305"/>
                </a:lnTo>
                <a:lnTo>
                  <a:pt x="0" y="1681305"/>
                </a:lnTo>
                <a:close/>
              </a:path>
            </a:pathLst>
          </a:custGeom>
          <a:solidFill>
            <a:schemeClr val="bg1">
              <a:lumMod val="65000"/>
            </a:schemeClr>
          </a:solidFill>
        </p:spPr>
        <p:txBody>
          <a:bodyPr wrap="square">
            <a:noAutofit/>
          </a:bodyPr>
          <a:lstStyle/>
          <a:p>
            <a:pPr lvl="0"/>
            <a:r>
              <a:rPr lang="en-US" noProof="0"/>
              <a:t>Click icon to add picture</a:t>
            </a:r>
          </a:p>
        </p:txBody>
      </p:sp>
      <p:grpSp>
        <p:nvGrpSpPr>
          <p:cNvPr id="7" name="Group 6">
            <a:extLst>
              <a:ext uri="{FF2B5EF4-FFF2-40B4-BE49-F238E27FC236}">
                <a16:creationId xmlns:a16="http://schemas.microsoft.com/office/drawing/2014/main" id="{93B6D662-09B3-44DB-9454-0092E57824CF}"/>
              </a:ext>
            </a:extLst>
          </p:cNvPr>
          <p:cNvGrpSpPr>
            <a:grpSpLocks/>
          </p:cNvGrpSpPr>
          <p:nvPr/>
        </p:nvGrpSpPr>
        <p:grpSpPr bwMode="auto">
          <a:xfrm>
            <a:off x="11972925" y="0"/>
            <a:ext cx="219075" cy="1619250"/>
            <a:chOff x="0" y="0"/>
            <a:chExt cx="628650" cy="1409700"/>
          </a:xfrm>
        </p:grpSpPr>
        <p:sp>
          <p:nvSpPr>
            <p:cNvPr id="9" name="Rectangle 8">
              <a:extLst>
                <a:ext uri="{FF2B5EF4-FFF2-40B4-BE49-F238E27FC236}">
                  <a16:creationId xmlns:a16="http://schemas.microsoft.com/office/drawing/2014/main" id="{97C6B188-5DCE-4A19-A955-C44A4D402E99}"/>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10" name="Rectangle 9">
              <a:extLst>
                <a:ext uri="{FF2B5EF4-FFF2-40B4-BE49-F238E27FC236}">
                  <a16:creationId xmlns:a16="http://schemas.microsoft.com/office/drawing/2014/main" id="{0B8E4921-3B35-4F78-8941-D508920C4791}"/>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18" name="Picture Placeholder 7">
            <a:extLst>
              <a:ext uri="{FF2B5EF4-FFF2-40B4-BE49-F238E27FC236}">
                <a16:creationId xmlns:a16="http://schemas.microsoft.com/office/drawing/2014/main" id="{B9421AD0-4A29-47EC-B2F2-E506AD4B6A3C}"/>
              </a:ext>
            </a:extLst>
          </p:cNvPr>
          <p:cNvSpPr>
            <a:spLocks noGrp="1" noChangeAspect="1"/>
          </p:cNvSpPr>
          <p:nvPr>
            <p:ph type="pic" sz="quarter" idx="16"/>
          </p:nvPr>
        </p:nvSpPr>
        <p:spPr>
          <a:xfrm>
            <a:off x="1876853" y="2278632"/>
            <a:ext cx="3538110" cy="1790448"/>
          </a:xfrm>
          <a:custGeom>
            <a:avLst/>
            <a:gdLst>
              <a:gd name="connsiteX0" fmla="*/ 0 w 2709862"/>
              <a:gd name="connsiteY0" fmla="*/ 0 h 1681305"/>
              <a:gd name="connsiteX1" fmla="*/ 2709862 w 2709862"/>
              <a:gd name="connsiteY1" fmla="*/ 0 h 1681305"/>
              <a:gd name="connsiteX2" fmla="*/ 2709862 w 2709862"/>
              <a:gd name="connsiteY2" fmla="*/ 1681305 h 1681305"/>
              <a:gd name="connsiteX3" fmla="*/ 0 w 2709862"/>
              <a:gd name="connsiteY3" fmla="*/ 1681305 h 1681305"/>
            </a:gdLst>
            <a:ahLst/>
            <a:cxnLst>
              <a:cxn ang="0">
                <a:pos x="connsiteX0" y="connsiteY0"/>
              </a:cxn>
              <a:cxn ang="0">
                <a:pos x="connsiteX1" y="connsiteY1"/>
              </a:cxn>
              <a:cxn ang="0">
                <a:pos x="connsiteX2" y="connsiteY2"/>
              </a:cxn>
              <a:cxn ang="0">
                <a:pos x="connsiteX3" y="connsiteY3"/>
              </a:cxn>
            </a:cxnLst>
            <a:rect l="l" t="t" r="r" b="b"/>
            <a:pathLst>
              <a:path w="2709862" h="1681305">
                <a:moveTo>
                  <a:pt x="0" y="0"/>
                </a:moveTo>
                <a:lnTo>
                  <a:pt x="2709862" y="0"/>
                </a:lnTo>
                <a:lnTo>
                  <a:pt x="2709862" y="1681305"/>
                </a:lnTo>
                <a:lnTo>
                  <a:pt x="0" y="1681305"/>
                </a:lnTo>
                <a:close/>
              </a:path>
            </a:pathLst>
          </a:custGeom>
          <a:solidFill>
            <a:schemeClr val="bg1">
              <a:lumMod val="65000"/>
            </a:schemeClr>
          </a:solidFill>
        </p:spPr>
        <p:txBody>
          <a:bodyPr wrap="square">
            <a:noAutofit/>
          </a:bodyPr>
          <a:lstStyle/>
          <a:p>
            <a:pPr lvl="0"/>
            <a:r>
              <a:rPr lang="en-US" noProof="0"/>
              <a:t>Click icon to add picture</a:t>
            </a:r>
          </a:p>
        </p:txBody>
      </p:sp>
      <p:sp>
        <p:nvSpPr>
          <p:cNvPr id="19" name="Picture Placeholder 7">
            <a:extLst>
              <a:ext uri="{FF2B5EF4-FFF2-40B4-BE49-F238E27FC236}">
                <a16:creationId xmlns:a16="http://schemas.microsoft.com/office/drawing/2014/main" id="{D0440743-1A20-427F-8BEC-DF7B217E5C5E}"/>
              </a:ext>
            </a:extLst>
          </p:cNvPr>
          <p:cNvSpPr>
            <a:spLocks noGrp="1" noChangeAspect="1"/>
          </p:cNvSpPr>
          <p:nvPr>
            <p:ph type="pic" sz="quarter" idx="10"/>
          </p:nvPr>
        </p:nvSpPr>
        <p:spPr>
          <a:xfrm>
            <a:off x="1878014" y="4214112"/>
            <a:ext cx="3538110" cy="1790448"/>
          </a:xfrm>
          <a:custGeom>
            <a:avLst/>
            <a:gdLst>
              <a:gd name="connsiteX0" fmla="*/ 0 w 2709862"/>
              <a:gd name="connsiteY0" fmla="*/ 0 h 1681305"/>
              <a:gd name="connsiteX1" fmla="*/ 2709862 w 2709862"/>
              <a:gd name="connsiteY1" fmla="*/ 0 h 1681305"/>
              <a:gd name="connsiteX2" fmla="*/ 2709862 w 2709862"/>
              <a:gd name="connsiteY2" fmla="*/ 1681305 h 1681305"/>
              <a:gd name="connsiteX3" fmla="*/ 0 w 2709862"/>
              <a:gd name="connsiteY3" fmla="*/ 1681305 h 1681305"/>
            </a:gdLst>
            <a:ahLst/>
            <a:cxnLst>
              <a:cxn ang="0">
                <a:pos x="connsiteX0" y="connsiteY0"/>
              </a:cxn>
              <a:cxn ang="0">
                <a:pos x="connsiteX1" y="connsiteY1"/>
              </a:cxn>
              <a:cxn ang="0">
                <a:pos x="connsiteX2" y="connsiteY2"/>
              </a:cxn>
              <a:cxn ang="0">
                <a:pos x="connsiteX3" y="connsiteY3"/>
              </a:cxn>
            </a:cxnLst>
            <a:rect l="l" t="t" r="r" b="b"/>
            <a:pathLst>
              <a:path w="2709862" h="1681305">
                <a:moveTo>
                  <a:pt x="0" y="0"/>
                </a:moveTo>
                <a:lnTo>
                  <a:pt x="2709862" y="0"/>
                </a:lnTo>
                <a:lnTo>
                  <a:pt x="2709862" y="1681305"/>
                </a:lnTo>
                <a:lnTo>
                  <a:pt x="0" y="1681305"/>
                </a:lnTo>
                <a:close/>
              </a:path>
            </a:pathLst>
          </a:custGeom>
          <a:solidFill>
            <a:schemeClr val="bg1">
              <a:lumMod val="65000"/>
            </a:schemeClr>
          </a:solidFill>
        </p:spPr>
        <p:txBody>
          <a:bodyPr wrap="square">
            <a:noAutofit/>
          </a:bodyPr>
          <a:lstStyle/>
          <a:p>
            <a:pPr lvl="0"/>
            <a:r>
              <a:rPr lang="en-US" noProof="0"/>
              <a:t>Click icon to add picture</a:t>
            </a:r>
          </a:p>
        </p:txBody>
      </p:sp>
      <p:sp>
        <p:nvSpPr>
          <p:cNvPr id="16" name="Text Placeholder 16">
            <a:extLst>
              <a:ext uri="{FF2B5EF4-FFF2-40B4-BE49-F238E27FC236}">
                <a16:creationId xmlns:a16="http://schemas.microsoft.com/office/drawing/2014/main" id="{85FBF05A-291E-41B8-8594-5EA1D860F7FD}"/>
              </a:ext>
            </a:extLst>
          </p:cNvPr>
          <p:cNvSpPr>
            <a:spLocks noGrp="1"/>
          </p:cNvSpPr>
          <p:nvPr>
            <p:ph type="body" sz="quarter" idx="23" hasCustomPrompt="1"/>
          </p:nvPr>
        </p:nvSpPr>
        <p:spPr>
          <a:xfrm>
            <a:off x="6229413" y="700518"/>
            <a:ext cx="4997257"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20" name="Text Placeholder 16">
            <a:extLst>
              <a:ext uri="{FF2B5EF4-FFF2-40B4-BE49-F238E27FC236}">
                <a16:creationId xmlns:a16="http://schemas.microsoft.com/office/drawing/2014/main" id="{4CC0F603-3319-4E16-92A5-8119474DE9D8}"/>
              </a:ext>
            </a:extLst>
          </p:cNvPr>
          <p:cNvSpPr>
            <a:spLocks noGrp="1"/>
          </p:cNvSpPr>
          <p:nvPr>
            <p:ph type="body" sz="quarter" idx="24" hasCustomPrompt="1"/>
          </p:nvPr>
        </p:nvSpPr>
        <p:spPr>
          <a:xfrm>
            <a:off x="6229413" y="1258671"/>
            <a:ext cx="4997257" cy="431586"/>
          </a:xfrm>
          <a:prstGeom prst="rect">
            <a:avLst/>
          </a:prstGeom>
        </p:spPr>
        <p:txBody>
          <a:bodyPr/>
          <a:lstStyle>
            <a:lvl1pPr marL="0" indent="0">
              <a:buNone/>
              <a:defRPr b="1" cap="all" baseline="0">
                <a:solidFill>
                  <a:srgbClr val="26849A"/>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subtitle</a:t>
            </a:r>
          </a:p>
        </p:txBody>
      </p:sp>
      <p:pic>
        <p:nvPicPr>
          <p:cNvPr id="14" name="Picture 13">
            <a:extLst>
              <a:ext uri="{FF2B5EF4-FFF2-40B4-BE49-F238E27FC236}">
                <a16:creationId xmlns:a16="http://schemas.microsoft.com/office/drawing/2014/main" id="{16443DEB-74BC-4B84-ADE8-9FE57F68EEF1}"/>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7" name="Text Placeholder 14">
            <a:extLst>
              <a:ext uri="{FF2B5EF4-FFF2-40B4-BE49-F238E27FC236}">
                <a16:creationId xmlns:a16="http://schemas.microsoft.com/office/drawing/2014/main" id="{0057D462-CD23-4C04-A2EB-547F68A005FE}"/>
              </a:ext>
            </a:extLst>
          </p:cNvPr>
          <p:cNvSpPr>
            <a:spLocks noGrp="1"/>
          </p:cNvSpPr>
          <p:nvPr>
            <p:ph type="body" sz="quarter" idx="12"/>
          </p:nvPr>
        </p:nvSpPr>
        <p:spPr>
          <a:xfrm>
            <a:off x="6229413" y="1839551"/>
            <a:ext cx="4997256" cy="4108488"/>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5719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3 Pics + Text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3538AC-D29C-47A6-9773-85636F4480AE}"/>
              </a:ext>
            </a:extLst>
          </p:cNvPr>
          <p:cNvSpPr/>
          <p:nvPr/>
        </p:nvSpPr>
        <p:spPr>
          <a:xfrm>
            <a:off x="7753350" y="0"/>
            <a:ext cx="44386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15" name="Picture Placeholder 7">
            <a:extLst>
              <a:ext uri="{FF2B5EF4-FFF2-40B4-BE49-F238E27FC236}">
                <a16:creationId xmlns:a16="http://schemas.microsoft.com/office/drawing/2014/main" id="{159D5E34-D07A-433E-BC93-859E7007E9C6}"/>
              </a:ext>
            </a:extLst>
          </p:cNvPr>
          <p:cNvSpPr>
            <a:spLocks noGrp="1" noChangeAspect="1"/>
          </p:cNvSpPr>
          <p:nvPr>
            <p:ph type="pic" sz="quarter" idx="10"/>
          </p:nvPr>
        </p:nvSpPr>
        <p:spPr>
          <a:xfrm>
            <a:off x="6793131" y="343152"/>
            <a:ext cx="3538110" cy="1790448"/>
          </a:xfrm>
          <a:custGeom>
            <a:avLst/>
            <a:gdLst>
              <a:gd name="connsiteX0" fmla="*/ 0 w 2709862"/>
              <a:gd name="connsiteY0" fmla="*/ 0 h 1681305"/>
              <a:gd name="connsiteX1" fmla="*/ 2709862 w 2709862"/>
              <a:gd name="connsiteY1" fmla="*/ 0 h 1681305"/>
              <a:gd name="connsiteX2" fmla="*/ 2709862 w 2709862"/>
              <a:gd name="connsiteY2" fmla="*/ 1681305 h 1681305"/>
              <a:gd name="connsiteX3" fmla="*/ 0 w 2709862"/>
              <a:gd name="connsiteY3" fmla="*/ 1681305 h 1681305"/>
            </a:gdLst>
            <a:ahLst/>
            <a:cxnLst>
              <a:cxn ang="0">
                <a:pos x="connsiteX0" y="connsiteY0"/>
              </a:cxn>
              <a:cxn ang="0">
                <a:pos x="connsiteX1" y="connsiteY1"/>
              </a:cxn>
              <a:cxn ang="0">
                <a:pos x="connsiteX2" y="connsiteY2"/>
              </a:cxn>
              <a:cxn ang="0">
                <a:pos x="connsiteX3" y="connsiteY3"/>
              </a:cxn>
            </a:cxnLst>
            <a:rect l="l" t="t" r="r" b="b"/>
            <a:pathLst>
              <a:path w="2709862" h="1681305">
                <a:moveTo>
                  <a:pt x="0" y="0"/>
                </a:moveTo>
                <a:lnTo>
                  <a:pt x="2709862" y="0"/>
                </a:lnTo>
                <a:lnTo>
                  <a:pt x="2709862" y="1681305"/>
                </a:lnTo>
                <a:lnTo>
                  <a:pt x="0" y="1681305"/>
                </a:lnTo>
                <a:close/>
              </a:path>
            </a:pathLst>
          </a:custGeom>
          <a:solidFill>
            <a:schemeClr val="bg1">
              <a:lumMod val="65000"/>
            </a:schemeClr>
          </a:solidFill>
        </p:spPr>
        <p:txBody>
          <a:bodyPr wrap="square">
            <a:noAutofit/>
          </a:bodyPr>
          <a:lstStyle/>
          <a:p>
            <a:pPr lvl="0"/>
            <a:r>
              <a:rPr lang="en-US" noProof="0"/>
              <a:t>Click icon to add picture</a:t>
            </a:r>
          </a:p>
        </p:txBody>
      </p:sp>
      <p:sp>
        <p:nvSpPr>
          <p:cNvPr id="16" name="Picture Placeholder 7">
            <a:extLst>
              <a:ext uri="{FF2B5EF4-FFF2-40B4-BE49-F238E27FC236}">
                <a16:creationId xmlns:a16="http://schemas.microsoft.com/office/drawing/2014/main" id="{E0A228A0-FF0A-426C-8992-E57F776D41E9}"/>
              </a:ext>
            </a:extLst>
          </p:cNvPr>
          <p:cNvSpPr>
            <a:spLocks noGrp="1" noChangeAspect="1"/>
          </p:cNvSpPr>
          <p:nvPr>
            <p:ph type="pic" sz="quarter" idx="16"/>
          </p:nvPr>
        </p:nvSpPr>
        <p:spPr>
          <a:xfrm>
            <a:off x="6794293" y="2278632"/>
            <a:ext cx="3538110" cy="1790448"/>
          </a:xfrm>
          <a:custGeom>
            <a:avLst/>
            <a:gdLst>
              <a:gd name="connsiteX0" fmla="*/ 0 w 2709862"/>
              <a:gd name="connsiteY0" fmla="*/ 0 h 1681305"/>
              <a:gd name="connsiteX1" fmla="*/ 2709862 w 2709862"/>
              <a:gd name="connsiteY1" fmla="*/ 0 h 1681305"/>
              <a:gd name="connsiteX2" fmla="*/ 2709862 w 2709862"/>
              <a:gd name="connsiteY2" fmla="*/ 1681305 h 1681305"/>
              <a:gd name="connsiteX3" fmla="*/ 0 w 2709862"/>
              <a:gd name="connsiteY3" fmla="*/ 1681305 h 1681305"/>
            </a:gdLst>
            <a:ahLst/>
            <a:cxnLst>
              <a:cxn ang="0">
                <a:pos x="connsiteX0" y="connsiteY0"/>
              </a:cxn>
              <a:cxn ang="0">
                <a:pos x="connsiteX1" y="connsiteY1"/>
              </a:cxn>
              <a:cxn ang="0">
                <a:pos x="connsiteX2" y="connsiteY2"/>
              </a:cxn>
              <a:cxn ang="0">
                <a:pos x="connsiteX3" y="connsiteY3"/>
              </a:cxn>
            </a:cxnLst>
            <a:rect l="l" t="t" r="r" b="b"/>
            <a:pathLst>
              <a:path w="2709862" h="1681305">
                <a:moveTo>
                  <a:pt x="0" y="0"/>
                </a:moveTo>
                <a:lnTo>
                  <a:pt x="2709862" y="0"/>
                </a:lnTo>
                <a:lnTo>
                  <a:pt x="2709862" y="1681305"/>
                </a:lnTo>
                <a:lnTo>
                  <a:pt x="0" y="1681305"/>
                </a:lnTo>
                <a:close/>
              </a:path>
            </a:pathLst>
          </a:custGeom>
          <a:solidFill>
            <a:schemeClr val="bg1">
              <a:lumMod val="65000"/>
            </a:schemeClr>
          </a:solidFill>
        </p:spPr>
        <p:txBody>
          <a:bodyPr wrap="square">
            <a:noAutofit/>
          </a:bodyPr>
          <a:lstStyle/>
          <a:p>
            <a:pPr lvl="0"/>
            <a:r>
              <a:rPr lang="en-US" noProof="0"/>
              <a:t>Click icon to add picture</a:t>
            </a:r>
          </a:p>
        </p:txBody>
      </p:sp>
      <p:sp>
        <p:nvSpPr>
          <p:cNvPr id="17" name="Picture Placeholder 7">
            <a:extLst>
              <a:ext uri="{FF2B5EF4-FFF2-40B4-BE49-F238E27FC236}">
                <a16:creationId xmlns:a16="http://schemas.microsoft.com/office/drawing/2014/main" id="{787A50A7-A691-47FC-B5F6-84550BA0AA02}"/>
              </a:ext>
            </a:extLst>
          </p:cNvPr>
          <p:cNvSpPr>
            <a:spLocks noGrp="1" noChangeAspect="1"/>
          </p:cNvSpPr>
          <p:nvPr>
            <p:ph type="pic" sz="quarter" idx="25"/>
          </p:nvPr>
        </p:nvSpPr>
        <p:spPr>
          <a:xfrm>
            <a:off x="6795454" y="4214112"/>
            <a:ext cx="3538110" cy="1790448"/>
          </a:xfrm>
          <a:custGeom>
            <a:avLst/>
            <a:gdLst>
              <a:gd name="connsiteX0" fmla="*/ 0 w 2709862"/>
              <a:gd name="connsiteY0" fmla="*/ 0 h 1681305"/>
              <a:gd name="connsiteX1" fmla="*/ 2709862 w 2709862"/>
              <a:gd name="connsiteY1" fmla="*/ 0 h 1681305"/>
              <a:gd name="connsiteX2" fmla="*/ 2709862 w 2709862"/>
              <a:gd name="connsiteY2" fmla="*/ 1681305 h 1681305"/>
              <a:gd name="connsiteX3" fmla="*/ 0 w 2709862"/>
              <a:gd name="connsiteY3" fmla="*/ 1681305 h 1681305"/>
            </a:gdLst>
            <a:ahLst/>
            <a:cxnLst>
              <a:cxn ang="0">
                <a:pos x="connsiteX0" y="connsiteY0"/>
              </a:cxn>
              <a:cxn ang="0">
                <a:pos x="connsiteX1" y="connsiteY1"/>
              </a:cxn>
              <a:cxn ang="0">
                <a:pos x="connsiteX2" y="connsiteY2"/>
              </a:cxn>
              <a:cxn ang="0">
                <a:pos x="connsiteX3" y="connsiteY3"/>
              </a:cxn>
            </a:cxnLst>
            <a:rect l="l" t="t" r="r" b="b"/>
            <a:pathLst>
              <a:path w="2709862" h="1681305">
                <a:moveTo>
                  <a:pt x="0" y="0"/>
                </a:moveTo>
                <a:lnTo>
                  <a:pt x="2709862" y="0"/>
                </a:lnTo>
                <a:lnTo>
                  <a:pt x="2709862" y="1681305"/>
                </a:lnTo>
                <a:lnTo>
                  <a:pt x="0" y="1681305"/>
                </a:lnTo>
                <a:close/>
              </a:path>
            </a:pathLst>
          </a:custGeom>
          <a:solidFill>
            <a:schemeClr val="bg1">
              <a:lumMod val="65000"/>
            </a:schemeClr>
          </a:solidFill>
        </p:spPr>
        <p:txBody>
          <a:bodyPr wrap="square">
            <a:noAutofit/>
          </a:bodyPr>
          <a:lstStyle/>
          <a:p>
            <a:pPr lvl="0"/>
            <a:r>
              <a:rPr lang="en-US" noProof="0"/>
              <a:t>Click icon to add picture</a:t>
            </a:r>
          </a:p>
        </p:txBody>
      </p:sp>
      <p:grpSp>
        <p:nvGrpSpPr>
          <p:cNvPr id="10" name="Group 13">
            <a:extLst>
              <a:ext uri="{FF2B5EF4-FFF2-40B4-BE49-F238E27FC236}">
                <a16:creationId xmlns:a16="http://schemas.microsoft.com/office/drawing/2014/main" id="{AF8D63B3-8821-4929-8CCB-9E41770E8241}"/>
              </a:ext>
            </a:extLst>
          </p:cNvPr>
          <p:cNvGrpSpPr>
            <a:grpSpLocks/>
          </p:cNvGrpSpPr>
          <p:nvPr/>
        </p:nvGrpSpPr>
        <p:grpSpPr bwMode="auto">
          <a:xfrm>
            <a:off x="0" y="0"/>
            <a:ext cx="219075" cy="1619250"/>
            <a:chOff x="0" y="0"/>
            <a:chExt cx="628650" cy="1409700"/>
          </a:xfrm>
        </p:grpSpPr>
        <p:sp>
          <p:nvSpPr>
            <p:cNvPr id="11" name="Rectangle 10">
              <a:extLst>
                <a:ext uri="{FF2B5EF4-FFF2-40B4-BE49-F238E27FC236}">
                  <a16:creationId xmlns:a16="http://schemas.microsoft.com/office/drawing/2014/main" id="{E8615BE7-F24C-49C9-9894-51E9B7C37126}"/>
                </a:ext>
              </a:extLst>
            </p:cNvPr>
            <p:cNvSpPr/>
            <p:nvPr/>
          </p:nvSpPr>
          <p:spPr>
            <a:xfrm>
              <a:off x="0" y="0"/>
              <a:ext cx="628650" cy="704850"/>
            </a:xfrm>
            <a:prstGeom prst="rect">
              <a:avLst/>
            </a:prstGeom>
            <a:solidFill>
              <a:srgbClr val="2684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12" name="Rectangle 11">
              <a:extLst>
                <a:ext uri="{FF2B5EF4-FFF2-40B4-BE49-F238E27FC236}">
                  <a16:creationId xmlns:a16="http://schemas.microsoft.com/office/drawing/2014/main" id="{DC1FD00A-0690-426E-B1A5-CA563847D5EA}"/>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14" name="Text Placeholder 16">
            <a:extLst>
              <a:ext uri="{FF2B5EF4-FFF2-40B4-BE49-F238E27FC236}">
                <a16:creationId xmlns:a16="http://schemas.microsoft.com/office/drawing/2014/main" id="{0B7F70BE-BE47-4833-BB92-26E0A90663AF}"/>
              </a:ext>
            </a:extLst>
          </p:cNvPr>
          <p:cNvSpPr>
            <a:spLocks noGrp="1"/>
          </p:cNvSpPr>
          <p:nvPr>
            <p:ph type="body" sz="quarter" idx="23" hasCustomPrompt="1"/>
          </p:nvPr>
        </p:nvSpPr>
        <p:spPr>
          <a:xfrm>
            <a:off x="965329" y="700518"/>
            <a:ext cx="4997256"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8" name="Text Placeholder 14">
            <a:extLst>
              <a:ext uri="{FF2B5EF4-FFF2-40B4-BE49-F238E27FC236}">
                <a16:creationId xmlns:a16="http://schemas.microsoft.com/office/drawing/2014/main" id="{26BAC2BF-0861-4CA1-B1D4-3134793BF7A9}"/>
              </a:ext>
            </a:extLst>
          </p:cNvPr>
          <p:cNvSpPr>
            <a:spLocks noGrp="1"/>
          </p:cNvSpPr>
          <p:nvPr>
            <p:ph type="body" sz="quarter" idx="12"/>
          </p:nvPr>
        </p:nvSpPr>
        <p:spPr>
          <a:xfrm>
            <a:off x="965329" y="1839551"/>
            <a:ext cx="4997255" cy="4108488"/>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6">
            <a:extLst>
              <a:ext uri="{FF2B5EF4-FFF2-40B4-BE49-F238E27FC236}">
                <a16:creationId xmlns:a16="http://schemas.microsoft.com/office/drawing/2014/main" id="{E913B965-FF9E-4E47-A0C6-641CBED33EFD}"/>
              </a:ext>
            </a:extLst>
          </p:cNvPr>
          <p:cNvSpPr>
            <a:spLocks noGrp="1"/>
          </p:cNvSpPr>
          <p:nvPr>
            <p:ph type="body" sz="quarter" idx="24" hasCustomPrompt="1"/>
          </p:nvPr>
        </p:nvSpPr>
        <p:spPr>
          <a:xfrm>
            <a:off x="965329" y="1258671"/>
            <a:ext cx="4997256" cy="431586"/>
          </a:xfrm>
          <a:prstGeom prst="rect">
            <a:avLst/>
          </a:prstGeom>
        </p:spPr>
        <p:txBody>
          <a:bodyPr/>
          <a:lstStyle>
            <a:lvl1pPr marL="0" indent="0">
              <a:buNone/>
              <a:defRPr b="1" cap="all" baseline="0">
                <a:solidFill>
                  <a:srgbClr val="26849A"/>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subtitle</a:t>
            </a:r>
          </a:p>
        </p:txBody>
      </p:sp>
      <p:pic>
        <p:nvPicPr>
          <p:cNvPr id="20" name="Picture 19">
            <a:extLst>
              <a:ext uri="{FF2B5EF4-FFF2-40B4-BE49-F238E27FC236}">
                <a16:creationId xmlns:a16="http://schemas.microsoft.com/office/drawing/2014/main" id="{667C3D64-5E13-42B0-8E68-9CCD75024385}"/>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Tree>
    <p:extLst>
      <p:ext uri="{BB962C8B-B14F-4D97-AF65-F5344CB8AC3E}">
        <p14:creationId xmlns:p14="http://schemas.microsoft.com/office/powerpoint/2010/main" val="8316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Only (1)">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640AFEAC-E2CA-45B0-9318-13688F5B79E9}"/>
              </a:ext>
            </a:extLst>
          </p:cNvPr>
          <p:cNvSpPr>
            <a:spLocks noGrp="1"/>
          </p:cNvSpPr>
          <p:nvPr>
            <p:ph type="body" sz="quarter" idx="13" hasCustomPrompt="1"/>
          </p:nvPr>
        </p:nvSpPr>
        <p:spPr>
          <a:xfrm>
            <a:off x="965329" y="700518"/>
            <a:ext cx="10291556"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grpSp>
        <p:nvGrpSpPr>
          <p:cNvPr id="6" name="Group 13">
            <a:extLst>
              <a:ext uri="{FF2B5EF4-FFF2-40B4-BE49-F238E27FC236}">
                <a16:creationId xmlns:a16="http://schemas.microsoft.com/office/drawing/2014/main" id="{17C723F4-8800-4B92-ABC8-583AABBA9112}"/>
              </a:ext>
            </a:extLst>
          </p:cNvPr>
          <p:cNvGrpSpPr>
            <a:grpSpLocks/>
          </p:cNvGrpSpPr>
          <p:nvPr/>
        </p:nvGrpSpPr>
        <p:grpSpPr bwMode="auto">
          <a:xfrm>
            <a:off x="0" y="0"/>
            <a:ext cx="219075" cy="1619249"/>
            <a:chOff x="0" y="0"/>
            <a:chExt cx="628650" cy="1409700"/>
          </a:xfrm>
        </p:grpSpPr>
        <p:sp>
          <p:nvSpPr>
            <p:cNvPr id="7" name="Rectangle 6">
              <a:extLst>
                <a:ext uri="{FF2B5EF4-FFF2-40B4-BE49-F238E27FC236}">
                  <a16:creationId xmlns:a16="http://schemas.microsoft.com/office/drawing/2014/main" id="{A00910D8-0CBD-40FA-ABA8-B5A933B1D5A8}"/>
                </a:ext>
              </a:extLst>
            </p:cNvPr>
            <p:cNvSpPr/>
            <p:nvPr/>
          </p:nvSpPr>
          <p:spPr>
            <a:xfrm>
              <a:off x="0" y="0"/>
              <a:ext cx="628650" cy="704850"/>
            </a:xfrm>
            <a:prstGeom prst="rect">
              <a:avLst/>
            </a:prstGeom>
            <a:solidFill>
              <a:srgbClr val="2684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8" name="Rectangle 7">
              <a:extLst>
                <a:ext uri="{FF2B5EF4-FFF2-40B4-BE49-F238E27FC236}">
                  <a16:creationId xmlns:a16="http://schemas.microsoft.com/office/drawing/2014/main" id="{A360B2FD-6367-426F-AF46-8BBC9D8DC704}"/>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9" name="Rectangle 8">
            <a:extLst>
              <a:ext uri="{FF2B5EF4-FFF2-40B4-BE49-F238E27FC236}">
                <a16:creationId xmlns:a16="http://schemas.microsoft.com/office/drawing/2014/main" id="{2C91D38C-5658-42A3-ABA0-22A79AD7F458}"/>
              </a:ext>
            </a:extLst>
          </p:cNvPr>
          <p:cNvSpPr/>
          <p:nvPr/>
        </p:nvSpPr>
        <p:spPr>
          <a:xfrm>
            <a:off x="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10" name="Text Placeholder 14">
            <a:extLst>
              <a:ext uri="{FF2B5EF4-FFF2-40B4-BE49-F238E27FC236}">
                <a16:creationId xmlns:a16="http://schemas.microsoft.com/office/drawing/2014/main" id="{9EEC13AF-F7AD-4C7B-B106-A195E6BA8062}"/>
              </a:ext>
            </a:extLst>
          </p:cNvPr>
          <p:cNvSpPr>
            <a:spLocks noGrp="1"/>
          </p:cNvSpPr>
          <p:nvPr>
            <p:ph type="body" sz="quarter" idx="12"/>
          </p:nvPr>
        </p:nvSpPr>
        <p:spPr>
          <a:xfrm>
            <a:off x="965329" y="1839551"/>
            <a:ext cx="10291554" cy="4108488"/>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6">
            <a:extLst>
              <a:ext uri="{FF2B5EF4-FFF2-40B4-BE49-F238E27FC236}">
                <a16:creationId xmlns:a16="http://schemas.microsoft.com/office/drawing/2014/main" id="{E5D2DBC6-3F57-4382-99AB-CFBE4DC7FD65}"/>
              </a:ext>
            </a:extLst>
          </p:cNvPr>
          <p:cNvSpPr>
            <a:spLocks noGrp="1"/>
          </p:cNvSpPr>
          <p:nvPr>
            <p:ph type="body" sz="quarter" idx="14" hasCustomPrompt="1"/>
          </p:nvPr>
        </p:nvSpPr>
        <p:spPr>
          <a:xfrm>
            <a:off x="965329" y="1258671"/>
            <a:ext cx="10291555" cy="431586"/>
          </a:xfrm>
          <a:prstGeom prst="rect">
            <a:avLst/>
          </a:prstGeom>
        </p:spPr>
        <p:txBody>
          <a:bodyPr/>
          <a:lstStyle>
            <a:lvl1pPr marL="0" indent="0">
              <a:buNone/>
              <a:defRPr b="1" cap="all" baseline="0">
                <a:solidFill>
                  <a:srgbClr val="26849A"/>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subtitle</a:t>
            </a:r>
          </a:p>
        </p:txBody>
      </p:sp>
    </p:spTree>
    <p:extLst>
      <p:ext uri="{BB962C8B-B14F-4D97-AF65-F5344CB8AC3E}">
        <p14:creationId xmlns:p14="http://schemas.microsoft.com/office/powerpoint/2010/main" val="37351670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3 Pics + No Tex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9028F12-F7BA-4296-A1D5-7D9DB0E4CB5A}"/>
              </a:ext>
            </a:extLst>
          </p:cNvPr>
          <p:cNvSpPr/>
          <p:nvPr/>
        </p:nvSpPr>
        <p:spPr>
          <a:xfrm>
            <a:off x="5713095" y="0"/>
            <a:ext cx="64789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16" name="Picture Placeholder 6">
            <a:extLst>
              <a:ext uri="{FF2B5EF4-FFF2-40B4-BE49-F238E27FC236}">
                <a16:creationId xmlns:a16="http://schemas.microsoft.com/office/drawing/2014/main" id="{BABD88FC-463E-4CEB-8B84-3C69F6455AE5}"/>
              </a:ext>
            </a:extLst>
          </p:cNvPr>
          <p:cNvSpPr>
            <a:spLocks noGrp="1"/>
          </p:cNvSpPr>
          <p:nvPr>
            <p:ph type="pic" sz="quarter" idx="11"/>
          </p:nvPr>
        </p:nvSpPr>
        <p:spPr>
          <a:xfrm>
            <a:off x="6095999" y="162560"/>
            <a:ext cx="5713096" cy="2864644"/>
          </a:xfrm>
          <a:custGeom>
            <a:avLst/>
            <a:gdLst>
              <a:gd name="connsiteX0" fmla="*/ 0 w 3638550"/>
              <a:gd name="connsiteY0" fmla="*/ 0 h 5448300"/>
              <a:gd name="connsiteX1" fmla="*/ 3638550 w 3638550"/>
              <a:gd name="connsiteY1" fmla="*/ 0 h 5448300"/>
              <a:gd name="connsiteX2" fmla="*/ 3638550 w 3638550"/>
              <a:gd name="connsiteY2" fmla="*/ 5448300 h 5448300"/>
              <a:gd name="connsiteX3" fmla="*/ 0 w 36385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638550" h="5448300">
                <a:moveTo>
                  <a:pt x="0" y="0"/>
                </a:moveTo>
                <a:lnTo>
                  <a:pt x="3638550" y="0"/>
                </a:lnTo>
                <a:lnTo>
                  <a:pt x="36385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7" name="Picture Placeholder 6">
            <a:extLst>
              <a:ext uri="{FF2B5EF4-FFF2-40B4-BE49-F238E27FC236}">
                <a16:creationId xmlns:a16="http://schemas.microsoft.com/office/drawing/2014/main" id="{6350378B-81D5-4225-A9AE-F1501C1B4DB4}"/>
              </a:ext>
            </a:extLst>
          </p:cNvPr>
          <p:cNvSpPr>
            <a:spLocks noGrp="1"/>
          </p:cNvSpPr>
          <p:nvPr>
            <p:ph type="pic" sz="quarter" idx="12"/>
          </p:nvPr>
        </p:nvSpPr>
        <p:spPr>
          <a:xfrm>
            <a:off x="6095999" y="3218180"/>
            <a:ext cx="5713096" cy="2864644"/>
          </a:xfrm>
          <a:custGeom>
            <a:avLst/>
            <a:gdLst>
              <a:gd name="connsiteX0" fmla="*/ 0 w 3638550"/>
              <a:gd name="connsiteY0" fmla="*/ 0 h 5448300"/>
              <a:gd name="connsiteX1" fmla="*/ 3638550 w 3638550"/>
              <a:gd name="connsiteY1" fmla="*/ 0 h 5448300"/>
              <a:gd name="connsiteX2" fmla="*/ 3638550 w 3638550"/>
              <a:gd name="connsiteY2" fmla="*/ 5448300 h 5448300"/>
              <a:gd name="connsiteX3" fmla="*/ 0 w 36385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638550" h="5448300">
                <a:moveTo>
                  <a:pt x="0" y="0"/>
                </a:moveTo>
                <a:lnTo>
                  <a:pt x="3638550" y="0"/>
                </a:lnTo>
                <a:lnTo>
                  <a:pt x="36385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8" name="Text Placeholder 5">
            <a:extLst>
              <a:ext uri="{FF2B5EF4-FFF2-40B4-BE49-F238E27FC236}">
                <a16:creationId xmlns:a16="http://schemas.microsoft.com/office/drawing/2014/main" id="{37933413-D65A-4988-A8E0-9167DE9AA44C}"/>
              </a:ext>
            </a:extLst>
          </p:cNvPr>
          <p:cNvSpPr>
            <a:spLocks noGrp="1"/>
          </p:cNvSpPr>
          <p:nvPr>
            <p:ph type="body" sz="quarter" idx="14" hasCustomPrompt="1"/>
          </p:nvPr>
        </p:nvSpPr>
        <p:spPr>
          <a:xfrm>
            <a:off x="6226709" y="2262978"/>
            <a:ext cx="5451677" cy="648476"/>
          </a:xfrm>
          <a:prstGeom prst="rect">
            <a:avLst/>
          </a:prstGeom>
          <a:solidFill>
            <a:schemeClr val="accent5"/>
          </a:solidFill>
        </p:spPr>
        <p:txBody>
          <a:bodyPr/>
          <a:lstStyle>
            <a:lvl1pPr marL="0" indent="0" algn="l">
              <a:buNone/>
              <a:defRPr sz="2000" b="1" cap="all" baseline="0">
                <a:solidFill>
                  <a:schemeClr val="tx1"/>
                </a:solidFill>
              </a:defRPr>
            </a:lvl1pPr>
          </a:lstStyle>
          <a:p>
            <a:pPr lvl="0"/>
            <a:r>
              <a:rPr lang="en-US"/>
              <a:t>Optional photo CAPTION HERE</a:t>
            </a:r>
          </a:p>
        </p:txBody>
      </p:sp>
      <p:sp>
        <p:nvSpPr>
          <p:cNvPr id="19" name="Text Placeholder 5">
            <a:extLst>
              <a:ext uri="{FF2B5EF4-FFF2-40B4-BE49-F238E27FC236}">
                <a16:creationId xmlns:a16="http://schemas.microsoft.com/office/drawing/2014/main" id="{5F59A582-B101-4A33-ADB8-AE8350488416}"/>
              </a:ext>
            </a:extLst>
          </p:cNvPr>
          <p:cNvSpPr>
            <a:spLocks noGrp="1"/>
          </p:cNvSpPr>
          <p:nvPr>
            <p:ph type="body" sz="quarter" idx="15" hasCustomPrompt="1"/>
          </p:nvPr>
        </p:nvSpPr>
        <p:spPr>
          <a:xfrm>
            <a:off x="6226709" y="5312736"/>
            <a:ext cx="5451677" cy="648476"/>
          </a:xfrm>
          <a:prstGeom prst="rect">
            <a:avLst/>
          </a:prstGeom>
          <a:solidFill>
            <a:schemeClr val="accent5"/>
          </a:solidFill>
        </p:spPr>
        <p:txBody>
          <a:bodyPr/>
          <a:lstStyle>
            <a:lvl1pPr marL="0" indent="0" algn="l">
              <a:buNone/>
              <a:defRPr sz="2000" b="1" cap="all" baseline="0">
                <a:solidFill>
                  <a:schemeClr val="tx1"/>
                </a:solidFill>
              </a:defRPr>
            </a:lvl1pPr>
          </a:lstStyle>
          <a:p>
            <a:pPr lvl="0"/>
            <a:r>
              <a:rPr lang="en-US"/>
              <a:t>Optional photo CAPTION HERE</a:t>
            </a:r>
          </a:p>
        </p:txBody>
      </p:sp>
      <p:pic>
        <p:nvPicPr>
          <p:cNvPr id="20" name="Picture 19">
            <a:extLst>
              <a:ext uri="{FF2B5EF4-FFF2-40B4-BE49-F238E27FC236}">
                <a16:creationId xmlns:a16="http://schemas.microsoft.com/office/drawing/2014/main" id="{077EF412-F77A-4B74-8682-F057B00BED33}"/>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0" name="Picture Placeholder 6">
            <a:extLst>
              <a:ext uri="{FF2B5EF4-FFF2-40B4-BE49-F238E27FC236}">
                <a16:creationId xmlns:a16="http://schemas.microsoft.com/office/drawing/2014/main" id="{D8912EB3-65B6-41B5-9085-AC7F5F749D04}"/>
              </a:ext>
            </a:extLst>
          </p:cNvPr>
          <p:cNvSpPr>
            <a:spLocks noGrp="1"/>
          </p:cNvSpPr>
          <p:nvPr>
            <p:ph type="pic" sz="quarter" idx="10"/>
          </p:nvPr>
        </p:nvSpPr>
        <p:spPr>
          <a:xfrm>
            <a:off x="1" y="0"/>
            <a:ext cx="5713092" cy="6260841"/>
          </a:xfrm>
          <a:custGeom>
            <a:avLst/>
            <a:gdLst>
              <a:gd name="connsiteX0" fmla="*/ 0 w 3638550"/>
              <a:gd name="connsiteY0" fmla="*/ 0 h 5448300"/>
              <a:gd name="connsiteX1" fmla="*/ 3638550 w 3638550"/>
              <a:gd name="connsiteY1" fmla="*/ 0 h 5448300"/>
              <a:gd name="connsiteX2" fmla="*/ 3638550 w 3638550"/>
              <a:gd name="connsiteY2" fmla="*/ 5448300 h 5448300"/>
              <a:gd name="connsiteX3" fmla="*/ 0 w 36385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638550" h="5448300">
                <a:moveTo>
                  <a:pt x="0" y="0"/>
                </a:moveTo>
                <a:lnTo>
                  <a:pt x="3638550" y="0"/>
                </a:lnTo>
                <a:lnTo>
                  <a:pt x="36385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1" name="Text Placeholder 5">
            <a:extLst>
              <a:ext uri="{FF2B5EF4-FFF2-40B4-BE49-F238E27FC236}">
                <a16:creationId xmlns:a16="http://schemas.microsoft.com/office/drawing/2014/main" id="{C976FC79-17A6-4FD5-A0B0-E7335F4C510F}"/>
              </a:ext>
            </a:extLst>
          </p:cNvPr>
          <p:cNvSpPr>
            <a:spLocks noGrp="1"/>
          </p:cNvSpPr>
          <p:nvPr>
            <p:ph type="body" sz="quarter" idx="16" hasCustomPrompt="1"/>
          </p:nvPr>
        </p:nvSpPr>
        <p:spPr>
          <a:xfrm>
            <a:off x="118617" y="5470608"/>
            <a:ext cx="5494523" cy="663214"/>
          </a:xfrm>
          <a:prstGeom prst="rect">
            <a:avLst/>
          </a:prstGeom>
          <a:solidFill>
            <a:schemeClr val="accent5"/>
          </a:solidFill>
        </p:spPr>
        <p:txBody>
          <a:bodyPr/>
          <a:lstStyle>
            <a:lvl1pPr marL="0" indent="0" algn="l">
              <a:buNone/>
              <a:defRPr sz="2000" b="1" cap="all" baseline="0">
                <a:solidFill>
                  <a:schemeClr val="tx1"/>
                </a:solidFill>
              </a:defRPr>
            </a:lvl1pPr>
          </a:lstStyle>
          <a:p>
            <a:pPr lvl="0"/>
            <a:r>
              <a:rPr lang="en-US"/>
              <a:t>Optional photo CAPTION HERE</a:t>
            </a:r>
          </a:p>
        </p:txBody>
      </p:sp>
    </p:spTree>
    <p:extLst>
      <p:ext uri="{BB962C8B-B14F-4D97-AF65-F5344CB8AC3E}">
        <p14:creationId xmlns:p14="http://schemas.microsoft.com/office/powerpoint/2010/main" val="10844348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4 Pics + Text (1)">
    <p:spTree>
      <p:nvGrpSpPr>
        <p:cNvPr id="1" name=""/>
        <p:cNvGrpSpPr/>
        <p:nvPr/>
      </p:nvGrpSpPr>
      <p:grpSpPr>
        <a:xfrm>
          <a:off x="0" y="0"/>
          <a:ext cx="0" cy="0"/>
          <a:chOff x="0" y="0"/>
          <a:chExt cx="0" cy="0"/>
        </a:xfrm>
      </p:grpSpPr>
      <p:sp>
        <p:nvSpPr>
          <p:cNvPr id="20" name="Picture Placeholder 10">
            <a:extLst>
              <a:ext uri="{FF2B5EF4-FFF2-40B4-BE49-F238E27FC236}">
                <a16:creationId xmlns:a16="http://schemas.microsoft.com/office/drawing/2014/main" id="{14F2C7D2-10B0-4857-8D6F-58AB0A1BD0E0}"/>
              </a:ext>
            </a:extLst>
          </p:cNvPr>
          <p:cNvSpPr>
            <a:spLocks noGrp="1"/>
          </p:cNvSpPr>
          <p:nvPr>
            <p:ph type="pic" sz="quarter" idx="14"/>
          </p:nvPr>
        </p:nvSpPr>
        <p:spPr>
          <a:xfrm>
            <a:off x="3220654" y="2439147"/>
            <a:ext cx="2651760" cy="3624546"/>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grpSp>
        <p:nvGrpSpPr>
          <p:cNvPr id="33" name="Group 32">
            <a:extLst>
              <a:ext uri="{FF2B5EF4-FFF2-40B4-BE49-F238E27FC236}">
                <a16:creationId xmlns:a16="http://schemas.microsoft.com/office/drawing/2014/main" id="{EFC373F7-6104-498E-B2D1-BDA56CAFA967}"/>
              </a:ext>
            </a:extLst>
          </p:cNvPr>
          <p:cNvGrpSpPr>
            <a:grpSpLocks/>
          </p:cNvGrpSpPr>
          <p:nvPr/>
        </p:nvGrpSpPr>
        <p:grpSpPr bwMode="auto">
          <a:xfrm>
            <a:off x="11972925" y="0"/>
            <a:ext cx="219075" cy="1619250"/>
            <a:chOff x="0" y="0"/>
            <a:chExt cx="628650" cy="1409700"/>
          </a:xfrm>
        </p:grpSpPr>
        <p:sp>
          <p:nvSpPr>
            <p:cNvPr id="34" name="Rectangle 33">
              <a:extLst>
                <a:ext uri="{FF2B5EF4-FFF2-40B4-BE49-F238E27FC236}">
                  <a16:creationId xmlns:a16="http://schemas.microsoft.com/office/drawing/2014/main" id="{9CAAA012-F0E8-4E79-A6D6-024D51BE068B}"/>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35" name="Rectangle 34">
              <a:extLst>
                <a:ext uri="{FF2B5EF4-FFF2-40B4-BE49-F238E27FC236}">
                  <a16:creationId xmlns:a16="http://schemas.microsoft.com/office/drawing/2014/main" id="{603F0B78-5223-4697-A095-81ED87986E76}"/>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38" name="Text Placeholder 16">
            <a:extLst>
              <a:ext uri="{FF2B5EF4-FFF2-40B4-BE49-F238E27FC236}">
                <a16:creationId xmlns:a16="http://schemas.microsoft.com/office/drawing/2014/main" id="{5C9A746A-BB5E-4D64-BF32-E7CEBD1CE9BE}"/>
              </a:ext>
            </a:extLst>
          </p:cNvPr>
          <p:cNvSpPr>
            <a:spLocks noGrp="1"/>
          </p:cNvSpPr>
          <p:nvPr>
            <p:ph type="body" sz="quarter" idx="26" hasCustomPrompt="1"/>
          </p:nvPr>
        </p:nvSpPr>
        <p:spPr>
          <a:xfrm>
            <a:off x="469238" y="700518"/>
            <a:ext cx="10787645"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42" name="Picture Placeholder 10">
            <a:extLst>
              <a:ext uri="{FF2B5EF4-FFF2-40B4-BE49-F238E27FC236}">
                <a16:creationId xmlns:a16="http://schemas.microsoft.com/office/drawing/2014/main" id="{3739ABEA-3566-4364-9545-FDFA9DFA25D6}"/>
              </a:ext>
            </a:extLst>
          </p:cNvPr>
          <p:cNvSpPr>
            <a:spLocks noGrp="1"/>
          </p:cNvSpPr>
          <p:nvPr>
            <p:ph type="pic" sz="quarter" idx="27"/>
          </p:nvPr>
        </p:nvSpPr>
        <p:spPr>
          <a:xfrm>
            <a:off x="469238" y="2439147"/>
            <a:ext cx="2651760" cy="3624546"/>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46" name="Picture Placeholder 10">
            <a:extLst>
              <a:ext uri="{FF2B5EF4-FFF2-40B4-BE49-F238E27FC236}">
                <a16:creationId xmlns:a16="http://schemas.microsoft.com/office/drawing/2014/main" id="{1FEFE167-BD6D-4880-8F63-C3E853C10689}"/>
              </a:ext>
            </a:extLst>
          </p:cNvPr>
          <p:cNvSpPr>
            <a:spLocks noGrp="1"/>
          </p:cNvSpPr>
          <p:nvPr>
            <p:ph type="pic" sz="quarter" idx="30"/>
          </p:nvPr>
        </p:nvSpPr>
        <p:spPr>
          <a:xfrm>
            <a:off x="8991799" y="1408806"/>
            <a:ext cx="2651760" cy="3624546"/>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48" name="Picture Placeholder 10">
            <a:extLst>
              <a:ext uri="{FF2B5EF4-FFF2-40B4-BE49-F238E27FC236}">
                <a16:creationId xmlns:a16="http://schemas.microsoft.com/office/drawing/2014/main" id="{9E3C26A0-056B-4FAD-A10E-B7A31F0EF48F}"/>
              </a:ext>
            </a:extLst>
          </p:cNvPr>
          <p:cNvSpPr>
            <a:spLocks noGrp="1"/>
          </p:cNvSpPr>
          <p:nvPr>
            <p:ph type="pic" sz="quarter" idx="31"/>
          </p:nvPr>
        </p:nvSpPr>
        <p:spPr>
          <a:xfrm>
            <a:off x="6240383" y="1408806"/>
            <a:ext cx="2651760" cy="3624546"/>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53" name="Rectangle 52">
            <a:extLst>
              <a:ext uri="{FF2B5EF4-FFF2-40B4-BE49-F238E27FC236}">
                <a16:creationId xmlns:a16="http://schemas.microsoft.com/office/drawing/2014/main" id="{9533DEF5-335F-43FE-8FA2-5907B1F27DB5}"/>
              </a:ext>
            </a:extLst>
          </p:cNvPr>
          <p:cNvSpPr/>
          <p:nvPr/>
        </p:nvSpPr>
        <p:spPr>
          <a:xfrm>
            <a:off x="469238" y="1408806"/>
            <a:ext cx="5403176" cy="9171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Text Placeholder 4">
            <a:extLst>
              <a:ext uri="{FF2B5EF4-FFF2-40B4-BE49-F238E27FC236}">
                <a16:creationId xmlns:a16="http://schemas.microsoft.com/office/drawing/2014/main" id="{B2557903-91C9-4C44-9A36-7472E226EB73}"/>
              </a:ext>
            </a:extLst>
          </p:cNvPr>
          <p:cNvSpPr>
            <a:spLocks noGrp="1"/>
          </p:cNvSpPr>
          <p:nvPr>
            <p:ph type="body" sz="quarter" idx="35"/>
          </p:nvPr>
        </p:nvSpPr>
        <p:spPr>
          <a:xfrm>
            <a:off x="561862" y="1624694"/>
            <a:ext cx="4406113" cy="294640"/>
          </a:xfrm>
          <a:prstGeom prst="rect">
            <a:avLst/>
          </a:prstGeom>
          <a:solidFill>
            <a:schemeClr val="accent2"/>
          </a:solidFill>
        </p:spPr>
        <p:txBody>
          <a:bodyPr/>
          <a:lstStyle>
            <a:lvl1pPr marL="0" indent="0">
              <a:lnSpc>
                <a:spcPct val="50000"/>
              </a:lnSpc>
              <a:buNone/>
              <a:defRPr sz="2400" b="1" cap="all" baseline="0">
                <a:solidFill>
                  <a:schemeClr val="bg1"/>
                </a:solidFill>
              </a:defRPr>
            </a:lvl1pPr>
            <a:lvl2pPr>
              <a:defRPr sz="1600"/>
            </a:lvl2pPr>
            <a:lvl3pPr>
              <a:defRPr sz="1600"/>
            </a:lvl3pPr>
            <a:lvl4pPr>
              <a:defRPr sz="1600"/>
            </a:lvl4pPr>
            <a:lvl5pPr>
              <a:defRPr sz="1600"/>
            </a:lvl5pPr>
          </a:lstStyle>
          <a:p>
            <a:pPr lvl="0"/>
            <a:r>
              <a:rPr lang="en-US"/>
              <a:t>Click to edit</a:t>
            </a:r>
          </a:p>
          <a:p>
            <a:pPr lvl="0"/>
            <a:r>
              <a:rPr lang="en-US"/>
              <a:t>Master text styles</a:t>
            </a:r>
          </a:p>
        </p:txBody>
      </p:sp>
      <p:sp>
        <p:nvSpPr>
          <p:cNvPr id="55" name="Rectangle 54">
            <a:extLst>
              <a:ext uri="{FF2B5EF4-FFF2-40B4-BE49-F238E27FC236}">
                <a16:creationId xmlns:a16="http://schemas.microsoft.com/office/drawing/2014/main" id="{10104AC1-57BF-4901-86BE-460EEECDC156}"/>
              </a:ext>
            </a:extLst>
          </p:cNvPr>
          <p:cNvSpPr/>
          <p:nvPr/>
        </p:nvSpPr>
        <p:spPr>
          <a:xfrm>
            <a:off x="6240383" y="5146528"/>
            <a:ext cx="5403176" cy="9171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Text Placeholder 4">
            <a:extLst>
              <a:ext uri="{FF2B5EF4-FFF2-40B4-BE49-F238E27FC236}">
                <a16:creationId xmlns:a16="http://schemas.microsoft.com/office/drawing/2014/main" id="{315AB87C-FA33-431F-9E69-345CD9BD04C7}"/>
              </a:ext>
            </a:extLst>
          </p:cNvPr>
          <p:cNvSpPr>
            <a:spLocks noGrp="1"/>
          </p:cNvSpPr>
          <p:nvPr>
            <p:ph type="body" sz="quarter" idx="36"/>
          </p:nvPr>
        </p:nvSpPr>
        <p:spPr>
          <a:xfrm>
            <a:off x="6333007" y="5362416"/>
            <a:ext cx="4406113" cy="294640"/>
          </a:xfrm>
          <a:prstGeom prst="rect">
            <a:avLst/>
          </a:prstGeom>
          <a:solidFill>
            <a:schemeClr val="accent2"/>
          </a:solidFill>
        </p:spPr>
        <p:txBody>
          <a:bodyPr/>
          <a:lstStyle>
            <a:lvl1pPr marL="0" indent="0">
              <a:lnSpc>
                <a:spcPct val="50000"/>
              </a:lnSpc>
              <a:buNone/>
              <a:defRPr sz="2400" b="1" cap="all" baseline="0">
                <a:solidFill>
                  <a:schemeClr val="bg1"/>
                </a:solidFill>
              </a:defRPr>
            </a:lvl1pPr>
            <a:lvl2pPr>
              <a:defRPr sz="1600"/>
            </a:lvl2pPr>
            <a:lvl3pPr>
              <a:defRPr sz="1600"/>
            </a:lvl3pPr>
            <a:lvl4pPr>
              <a:defRPr sz="1600"/>
            </a:lvl4pPr>
            <a:lvl5pPr>
              <a:defRPr sz="1600"/>
            </a:lvl5pPr>
          </a:lstStyle>
          <a:p>
            <a:pPr lvl="0"/>
            <a:r>
              <a:rPr lang="en-US"/>
              <a:t>Click to edit</a:t>
            </a:r>
          </a:p>
          <a:p>
            <a:pPr lvl="0"/>
            <a:r>
              <a:rPr lang="en-US"/>
              <a:t>Master text styles</a:t>
            </a:r>
          </a:p>
        </p:txBody>
      </p:sp>
      <p:pic>
        <p:nvPicPr>
          <p:cNvPr id="14" name="Picture 13">
            <a:extLst>
              <a:ext uri="{FF2B5EF4-FFF2-40B4-BE49-F238E27FC236}">
                <a16:creationId xmlns:a16="http://schemas.microsoft.com/office/drawing/2014/main" id="{820FCA46-239A-4AE7-8E99-0005426E7E95}"/>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Tree>
    <p:extLst>
      <p:ext uri="{BB962C8B-B14F-4D97-AF65-F5344CB8AC3E}">
        <p14:creationId xmlns:p14="http://schemas.microsoft.com/office/powerpoint/2010/main" val="32910432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4 Pics + Text (2)">
    <p:spTree>
      <p:nvGrpSpPr>
        <p:cNvPr id="1" name=""/>
        <p:cNvGrpSpPr/>
        <p:nvPr/>
      </p:nvGrpSpPr>
      <p:grpSpPr>
        <a:xfrm>
          <a:off x="0" y="0"/>
          <a:ext cx="0" cy="0"/>
          <a:chOff x="0" y="0"/>
          <a:chExt cx="0" cy="0"/>
        </a:xfrm>
      </p:grpSpPr>
      <p:sp>
        <p:nvSpPr>
          <p:cNvPr id="18" name="Picture Placeholder 10">
            <a:extLst>
              <a:ext uri="{FF2B5EF4-FFF2-40B4-BE49-F238E27FC236}">
                <a16:creationId xmlns:a16="http://schemas.microsoft.com/office/drawing/2014/main" id="{BDDDD04C-DAAF-4054-BC72-A239AF5B7EB9}"/>
              </a:ext>
            </a:extLst>
          </p:cNvPr>
          <p:cNvSpPr>
            <a:spLocks noGrp="1"/>
          </p:cNvSpPr>
          <p:nvPr>
            <p:ph type="pic" sz="quarter" idx="13"/>
          </p:nvPr>
        </p:nvSpPr>
        <p:spPr>
          <a:xfrm>
            <a:off x="287103" y="335668"/>
            <a:ext cx="2743200" cy="3464563"/>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8" name="Picture Placeholder 10">
            <a:extLst>
              <a:ext uri="{FF2B5EF4-FFF2-40B4-BE49-F238E27FC236}">
                <a16:creationId xmlns:a16="http://schemas.microsoft.com/office/drawing/2014/main" id="{585DDED3-CF57-4ED7-8E42-CBBB56AD5EA3}"/>
              </a:ext>
            </a:extLst>
          </p:cNvPr>
          <p:cNvSpPr>
            <a:spLocks noGrp="1"/>
          </p:cNvSpPr>
          <p:nvPr>
            <p:ph type="pic" sz="quarter" idx="14"/>
          </p:nvPr>
        </p:nvSpPr>
        <p:spPr>
          <a:xfrm>
            <a:off x="3246284" y="335666"/>
            <a:ext cx="2743200" cy="3464561"/>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9" name="Picture Placeholder 10">
            <a:extLst>
              <a:ext uri="{FF2B5EF4-FFF2-40B4-BE49-F238E27FC236}">
                <a16:creationId xmlns:a16="http://schemas.microsoft.com/office/drawing/2014/main" id="{5752BC35-DF26-4B53-9B9F-4175AE066B3E}"/>
              </a:ext>
            </a:extLst>
          </p:cNvPr>
          <p:cNvSpPr>
            <a:spLocks noGrp="1"/>
          </p:cNvSpPr>
          <p:nvPr>
            <p:ph type="pic" sz="quarter" idx="15"/>
          </p:nvPr>
        </p:nvSpPr>
        <p:spPr>
          <a:xfrm>
            <a:off x="6205465" y="335667"/>
            <a:ext cx="2743200" cy="3464560"/>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10" name="Picture Placeholder 10">
            <a:extLst>
              <a:ext uri="{FF2B5EF4-FFF2-40B4-BE49-F238E27FC236}">
                <a16:creationId xmlns:a16="http://schemas.microsoft.com/office/drawing/2014/main" id="{951ADE1A-74A8-4AF3-A59D-9390499E2F5D}"/>
              </a:ext>
            </a:extLst>
          </p:cNvPr>
          <p:cNvSpPr>
            <a:spLocks noGrp="1"/>
          </p:cNvSpPr>
          <p:nvPr>
            <p:ph type="pic" sz="quarter" idx="16"/>
          </p:nvPr>
        </p:nvSpPr>
        <p:spPr>
          <a:xfrm>
            <a:off x="9164646" y="335666"/>
            <a:ext cx="2743200" cy="3464559"/>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2" name="Rectangle 1">
            <a:extLst>
              <a:ext uri="{FF2B5EF4-FFF2-40B4-BE49-F238E27FC236}">
                <a16:creationId xmlns:a16="http://schemas.microsoft.com/office/drawing/2014/main" id="{ACFFEE3D-76C1-4625-A24A-CCA966E14C0A}"/>
              </a:ext>
            </a:extLst>
          </p:cNvPr>
          <p:cNvSpPr/>
          <p:nvPr/>
        </p:nvSpPr>
        <p:spPr>
          <a:xfrm>
            <a:off x="287103" y="3800226"/>
            <a:ext cx="2743200" cy="2210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9AE8433-66D2-4C00-8077-FBD98DB17C40}"/>
              </a:ext>
            </a:extLst>
          </p:cNvPr>
          <p:cNvSpPr>
            <a:spLocks noGrp="1"/>
          </p:cNvSpPr>
          <p:nvPr>
            <p:ph type="body" sz="quarter" idx="18"/>
          </p:nvPr>
        </p:nvSpPr>
        <p:spPr>
          <a:xfrm>
            <a:off x="435242" y="3894459"/>
            <a:ext cx="2446921" cy="2015612"/>
          </a:xfrm>
          <a:prstGeom prst="rect">
            <a:avLst/>
          </a:prstGeom>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26" name="Rectangle 25">
            <a:extLst>
              <a:ext uri="{FF2B5EF4-FFF2-40B4-BE49-F238E27FC236}">
                <a16:creationId xmlns:a16="http://schemas.microsoft.com/office/drawing/2014/main" id="{717BA179-F924-4CD6-A5B0-E41210585412}"/>
              </a:ext>
            </a:extLst>
          </p:cNvPr>
          <p:cNvSpPr/>
          <p:nvPr/>
        </p:nvSpPr>
        <p:spPr>
          <a:xfrm>
            <a:off x="3246284" y="3800226"/>
            <a:ext cx="2743200" cy="2210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B966C55-2221-4064-8E96-5961AE99C774}"/>
              </a:ext>
            </a:extLst>
          </p:cNvPr>
          <p:cNvSpPr/>
          <p:nvPr/>
        </p:nvSpPr>
        <p:spPr>
          <a:xfrm>
            <a:off x="6205465" y="3800226"/>
            <a:ext cx="2743200" cy="2210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190BE84-9D7D-49F6-A647-8E0EB8FF6EA0}"/>
              </a:ext>
            </a:extLst>
          </p:cNvPr>
          <p:cNvSpPr/>
          <p:nvPr/>
        </p:nvSpPr>
        <p:spPr>
          <a:xfrm>
            <a:off x="9164646" y="3800226"/>
            <a:ext cx="2743200" cy="2210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 Placeholder 4">
            <a:extLst>
              <a:ext uri="{FF2B5EF4-FFF2-40B4-BE49-F238E27FC236}">
                <a16:creationId xmlns:a16="http://schemas.microsoft.com/office/drawing/2014/main" id="{8E08E366-922A-43B7-89D6-6CF5A8BA6CD4}"/>
              </a:ext>
            </a:extLst>
          </p:cNvPr>
          <p:cNvSpPr>
            <a:spLocks noGrp="1"/>
          </p:cNvSpPr>
          <p:nvPr>
            <p:ph type="body" sz="quarter" idx="19"/>
          </p:nvPr>
        </p:nvSpPr>
        <p:spPr>
          <a:xfrm>
            <a:off x="3394423" y="3894459"/>
            <a:ext cx="2446921" cy="2015612"/>
          </a:xfrm>
          <a:prstGeom prst="rect">
            <a:avLst/>
          </a:prstGeom>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35" name="Text Placeholder 4">
            <a:extLst>
              <a:ext uri="{FF2B5EF4-FFF2-40B4-BE49-F238E27FC236}">
                <a16:creationId xmlns:a16="http://schemas.microsoft.com/office/drawing/2014/main" id="{AB351936-2566-4758-B03E-700E809EF75B}"/>
              </a:ext>
            </a:extLst>
          </p:cNvPr>
          <p:cNvSpPr>
            <a:spLocks noGrp="1"/>
          </p:cNvSpPr>
          <p:nvPr>
            <p:ph type="body" sz="quarter" idx="20"/>
          </p:nvPr>
        </p:nvSpPr>
        <p:spPr>
          <a:xfrm>
            <a:off x="6353604" y="3894459"/>
            <a:ext cx="2446921" cy="2015612"/>
          </a:xfrm>
          <a:prstGeom prst="rect">
            <a:avLst/>
          </a:prstGeom>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36" name="Text Placeholder 4">
            <a:extLst>
              <a:ext uri="{FF2B5EF4-FFF2-40B4-BE49-F238E27FC236}">
                <a16:creationId xmlns:a16="http://schemas.microsoft.com/office/drawing/2014/main" id="{D9AC9636-5728-4826-BB35-F0EC98D98F62}"/>
              </a:ext>
            </a:extLst>
          </p:cNvPr>
          <p:cNvSpPr>
            <a:spLocks noGrp="1"/>
          </p:cNvSpPr>
          <p:nvPr>
            <p:ph type="body" sz="quarter" idx="21"/>
          </p:nvPr>
        </p:nvSpPr>
        <p:spPr>
          <a:xfrm>
            <a:off x="9312785" y="3894459"/>
            <a:ext cx="2446921" cy="2015612"/>
          </a:xfrm>
          <a:prstGeom prst="rect">
            <a:avLst/>
          </a:prstGeom>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pic>
        <p:nvPicPr>
          <p:cNvPr id="14" name="Picture 13">
            <a:extLst>
              <a:ext uri="{FF2B5EF4-FFF2-40B4-BE49-F238E27FC236}">
                <a16:creationId xmlns:a16="http://schemas.microsoft.com/office/drawing/2014/main" id="{9E5D4586-5D73-4A38-B565-A136F1FA40E2}"/>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Tree>
    <p:extLst>
      <p:ext uri="{BB962C8B-B14F-4D97-AF65-F5344CB8AC3E}">
        <p14:creationId xmlns:p14="http://schemas.microsoft.com/office/powerpoint/2010/main" val="4968067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4 Pics + Text (3)">
    <p:spTree>
      <p:nvGrpSpPr>
        <p:cNvPr id="1" name=""/>
        <p:cNvGrpSpPr/>
        <p:nvPr/>
      </p:nvGrpSpPr>
      <p:grpSpPr>
        <a:xfrm>
          <a:off x="0" y="0"/>
          <a:ext cx="0" cy="0"/>
          <a:chOff x="0" y="0"/>
          <a:chExt cx="0" cy="0"/>
        </a:xfrm>
      </p:grpSpPr>
      <p:sp>
        <p:nvSpPr>
          <p:cNvPr id="18" name="Picture Placeholder 10">
            <a:extLst>
              <a:ext uri="{FF2B5EF4-FFF2-40B4-BE49-F238E27FC236}">
                <a16:creationId xmlns:a16="http://schemas.microsoft.com/office/drawing/2014/main" id="{BDDDD04C-DAAF-4054-BC72-A239AF5B7EB9}"/>
              </a:ext>
            </a:extLst>
          </p:cNvPr>
          <p:cNvSpPr>
            <a:spLocks noGrp="1"/>
          </p:cNvSpPr>
          <p:nvPr>
            <p:ph type="pic" sz="quarter" idx="13"/>
          </p:nvPr>
        </p:nvSpPr>
        <p:spPr>
          <a:xfrm>
            <a:off x="287103" y="2549718"/>
            <a:ext cx="2743200" cy="3464563"/>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2" name="Rectangle 1">
            <a:extLst>
              <a:ext uri="{FF2B5EF4-FFF2-40B4-BE49-F238E27FC236}">
                <a16:creationId xmlns:a16="http://schemas.microsoft.com/office/drawing/2014/main" id="{ACFFEE3D-76C1-4625-A24A-CCA966E14C0A}"/>
              </a:ext>
            </a:extLst>
          </p:cNvPr>
          <p:cNvSpPr/>
          <p:nvPr/>
        </p:nvSpPr>
        <p:spPr>
          <a:xfrm>
            <a:off x="287103" y="339587"/>
            <a:ext cx="2743200" cy="221013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5" name="Text Placeholder 4">
            <a:extLst>
              <a:ext uri="{FF2B5EF4-FFF2-40B4-BE49-F238E27FC236}">
                <a16:creationId xmlns:a16="http://schemas.microsoft.com/office/drawing/2014/main" id="{29AE8433-66D2-4C00-8077-FBD98DB17C40}"/>
              </a:ext>
            </a:extLst>
          </p:cNvPr>
          <p:cNvSpPr>
            <a:spLocks noGrp="1"/>
          </p:cNvSpPr>
          <p:nvPr>
            <p:ph type="body" sz="quarter" idx="18"/>
          </p:nvPr>
        </p:nvSpPr>
        <p:spPr>
          <a:xfrm>
            <a:off x="435242" y="430789"/>
            <a:ext cx="2446921" cy="2015612"/>
          </a:xfrm>
          <a:prstGeom prst="rect">
            <a:avLst/>
          </a:prstGeom>
          <a:solidFill>
            <a:schemeClr val="accent2"/>
          </a:solidFill>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14" name="Picture Placeholder 10">
            <a:extLst>
              <a:ext uri="{FF2B5EF4-FFF2-40B4-BE49-F238E27FC236}">
                <a16:creationId xmlns:a16="http://schemas.microsoft.com/office/drawing/2014/main" id="{5928CFC6-9201-4B81-B786-75D2EEC8FC5E}"/>
              </a:ext>
            </a:extLst>
          </p:cNvPr>
          <p:cNvSpPr>
            <a:spLocks noGrp="1"/>
          </p:cNvSpPr>
          <p:nvPr>
            <p:ph type="pic" sz="quarter" idx="19"/>
          </p:nvPr>
        </p:nvSpPr>
        <p:spPr>
          <a:xfrm>
            <a:off x="3246284" y="2549718"/>
            <a:ext cx="2743200" cy="3464563"/>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15" name="Rectangle 14">
            <a:extLst>
              <a:ext uri="{FF2B5EF4-FFF2-40B4-BE49-F238E27FC236}">
                <a16:creationId xmlns:a16="http://schemas.microsoft.com/office/drawing/2014/main" id="{1D30F0FC-F86F-4F54-84E5-124AF6388A0A}"/>
              </a:ext>
            </a:extLst>
          </p:cNvPr>
          <p:cNvSpPr/>
          <p:nvPr/>
        </p:nvSpPr>
        <p:spPr>
          <a:xfrm>
            <a:off x="3246284" y="339587"/>
            <a:ext cx="2743200" cy="221013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16" name="Text Placeholder 4">
            <a:extLst>
              <a:ext uri="{FF2B5EF4-FFF2-40B4-BE49-F238E27FC236}">
                <a16:creationId xmlns:a16="http://schemas.microsoft.com/office/drawing/2014/main" id="{3829DA3A-F12F-4DB2-A68D-AE969FF26B4F}"/>
              </a:ext>
            </a:extLst>
          </p:cNvPr>
          <p:cNvSpPr>
            <a:spLocks noGrp="1"/>
          </p:cNvSpPr>
          <p:nvPr>
            <p:ph type="body" sz="quarter" idx="20"/>
          </p:nvPr>
        </p:nvSpPr>
        <p:spPr>
          <a:xfrm>
            <a:off x="3394423" y="430789"/>
            <a:ext cx="2446921" cy="2015612"/>
          </a:xfrm>
          <a:prstGeom prst="rect">
            <a:avLst/>
          </a:prstGeom>
          <a:solidFill>
            <a:schemeClr val="accent2"/>
          </a:solidFill>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17" name="Picture Placeholder 10">
            <a:extLst>
              <a:ext uri="{FF2B5EF4-FFF2-40B4-BE49-F238E27FC236}">
                <a16:creationId xmlns:a16="http://schemas.microsoft.com/office/drawing/2014/main" id="{7C1A5015-47A0-4E27-B3DF-6D9ED9F2AD03}"/>
              </a:ext>
            </a:extLst>
          </p:cNvPr>
          <p:cNvSpPr>
            <a:spLocks noGrp="1"/>
          </p:cNvSpPr>
          <p:nvPr>
            <p:ph type="pic" sz="quarter" idx="21"/>
          </p:nvPr>
        </p:nvSpPr>
        <p:spPr>
          <a:xfrm>
            <a:off x="6202518" y="2549718"/>
            <a:ext cx="2743200" cy="3464563"/>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19" name="Rectangle 18">
            <a:extLst>
              <a:ext uri="{FF2B5EF4-FFF2-40B4-BE49-F238E27FC236}">
                <a16:creationId xmlns:a16="http://schemas.microsoft.com/office/drawing/2014/main" id="{81939883-D7BB-4BDF-8F4A-E59F4AE955C9}"/>
              </a:ext>
            </a:extLst>
          </p:cNvPr>
          <p:cNvSpPr/>
          <p:nvPr/>
        </p:nvSpPr>
        <p:spPr>
          <a:xfrm>
            <a:off x="6202518" y="339587"/>
            <a:ext cx="2743200" cy="221013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20" name="Text Placeholder 4">
            <a:extLst>
              <a:ext uri="{FF2B5EF4-FFF2-40B4-BE49-F238E27FC236}">
                <a16:creationId xmlns:a16="http://schemas.microsoft.com/office/drawing/2014/main" id="{2CA79CD3-C8E7-49DE-986D-F07AA94D6261}"/>
              </a:ext>
            </a:extLst>
          </p:cNvPr>
          <p:cNvSpPr>
            <a:spLocks noGrp="1"/>
          </p:cNvSpPr>
          <p:nvPr>
            <p:ph type="body" sz="quarter" idx="22"/>
          </p:nvPr>
        </p:nvSpPr>
        <p:spPr>
          <a:xfrm>
            <a:off x="6350657" y="430789"/>
            <a:ext cx="2446921" cy="2015612"/>
          </a:xfrm>
          <a:prstGeom prst="rect">
            <a:avLst/>
          </a:prstGeom>
          <a:solidFill>
            <a:schemeClr val="accent2"/>
          </a:solidFill>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21" name="Picture Placeholder 10">
            <a:extLst>
              <a:ext uri="{FF2B5EF4-FFF2-40B4-BE49-F238E27FC236}">
                <a16:creationId xmlns:a16="http://schemas.microsoft.com/office/drawing/2014/main" id="{7330EB4B-6927-4E00-BB60-DD82D8D82182}"/>
              </a:ext>
            </a:extLst>
          </p:cNvPr>
          <p:cNvSpPr>
            <a:spLocks noGrp="1"/>
          </p:cNvSpPr>
          <p:nvPr>
            <p:ph type="pic" sz="quarter" idx="23"/>
          </p:nvPr>
        </p:nvSpPr>
        <p:spPr>
          <a:xfrm>
            <a:off x="9158752" y="2549718"/>
            <a:ext cx="2743200" cy="3464563"/>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22" name="Rectangle 21">
            <a:extLst>
              <a:ext uri="{FF2B5EF4-FFF2-40B4-BE49-F238E27FC236}">
                <a16:creationId xmlns:a16="http://schemas.microsoft.com/office/drawing/2014/main" id="{09A45064-9A46-413B-92B4-82E755A9412B}"/>
              </a:ext>
            </a:extLst>
          </p:cNvPr>
          <p:cNvSpPr/>
          <p:nvPr/>
        </p:nvSpPr>
        <p:spPr>
          <a:xfrm>
            <a:off x="9158752" y="339587"/>
            <a:ext cx="2743200" cy="221013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23" name="Text Placeholder 4">
            <a:extLst>
              <a:ext uri="{FF2B5EF4-FFF2-40B4-BE49-F238E27FC236}">
                <a16:creationId xmlns:a16="http://schemas.microsoft.com/office/drawing/2014/main" id="{BE449CE8-BE5B-4B5D-AE09-9A2492F0C217}"/>
              </a:ext>
            </a:extLst>
          </p:cNvPr>
          <p:cNvSpPr>
            <a:spLocks noGrp="1"/>
          </p:cNvSpPr>
          <p:nvPr>
            <p:ph type="body" sz="quarter" idx="24"/>
          </p:nvPr>
        </p:nvSpPr>
        <p:spPr>
          <a:xfrm>
            <a:off x="9306891" y="430789"/>
            <a:ext cx="2446921" cy="2015612"/>
          </a:xfrm>
          <a:prstGeom prst="rect">
            <a:avLst/>
          </a:prstGeom>
          <a:solidFill>
            <a:schemeClr val="accent2"/>
          </a:solidFill>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pic>
        <p:nvPicPr>
          <p:cNvPr id="24" name="Picture 23">
            <a:extLst>
              <a:ext uri="{FF2B5EF4-FFF2-40B4-BE49-F238E27FC236}">
                <a16:creationId xmlns:a16="http://schemas.microsoft.com/office/drawing/2014/main" id="{74980066-E09F-4968-9F30-FA99427732B2}"/>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Tree>
    <p:extLst>
      <p:ext uri="{BB962C8B-B14F-4D97-AF65-F5344CB8AC3E}">
        <p14:creationId xmlns:p14="http://schemas.microsoft.com/office/powerpoint/2010/main" val="6439401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4 Pics + Text (4)">
    <p:spTree>
      <p:nvGrpSpPr>
        <p:cNvPr id="1" name=""/>
        <p:cNvGrpSpPr/>
        <p:nvPr/>
      </p:nvGrpSpPr>
      <p:grpSpPr>
        <a:xfrm>
          <a:off x="0" y="0"/>
          <a:ext cx="0" cy="0"/>
          <a:chOff x="0" y="0"/>
          <a:chExt cx="0" cy="0"/>
        </a:xfrm>
      </p:grpSpPr>
      <p:sp>
        <p:nvSpPr>
          <p:cNvPr id="18" name="Picture Placeholder 10">
            <a:extLst>
              <a:ext uri="{FF2B5EF4-FFF2-40B4-BE49-F238E27FC236}">
                <a16:creationId xmlns:a16="http://schemas.microsoft.com/office/drawing/2014/main" id="{BDDDD04C-DAAF-4054-BC72-A239AF5B7EB9}"/>
              </a:ext>
            </a:extLst>
          </p:cNvPr>
          <p:cNvSpPr>
            <a:spLocks noGrp="1"/>
          </p:cNvSpPr>
          <p:nvPr>
            <p:ph type="pic" sz="quarter" idx="13"/>
          </p:nvPr>
        </p:nvSpPr>
        <p:spPr>
          <a:xfrm>
            <a:off x="287103" y="2549719"/>
            <a:ext cx="2743200" cy="3464562"/>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2" name="Rectangle 1">
            <a:extLst>
              <a:ext uri="{FF2B5EF4-FFF2-40B4-BE49-F238E27FC236}">
                <a16:creationId xmlns:a16="http://schemas.microsoft.com/office/drawing/2014/main" id="{ACFFEE3D-76C1-4625-A24A-CCA966E14C0A}"/>
              </a:ext>
            </a:extLst>
          </p:cNvPr>
          <p:cNvSpPr/>
          <p:nvPr/>
        </p:nvSpPr>
        <p:spPr>
          <a:xfrm>
            <a:off x="287103" y="339587"/>
            <a:ext cx="2743200" cy="221013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5" name="Text Placeholder 4">
            <a:extLst>
              <a:ext uri="{FF2B5EF4-FFF2-40B4-BE49-F238E27FC236}">
                <a16:creationId xmlns:a16="http://schemas.microsoft.com/office/drawing/2014/main" id="{29AE8433-66D2-4C00-8077-FBD98DB17C40}"/>
              </a:ext>
            </a:extLst>
          </p:cNvPr>
          <p:cNvSpPr>
            <a:spLocks noGrp="1"/>
          </p:cNvSpPr>
          <p:nvPr>
            <p:ph type="body" sz="quarter" idx="18"/>
          </p:nvPr>
        </p:nvSpPr>
        <p:spPr>
          <a:xfrm>
            <a:off x="435242" y="430789"/>
            <a:ext cx="2446921" cy="2015612"/>
          </a:xfrm>
          <a:prstGeom prst="rect">
            <a:avLst/>
          </a:prstGeom>
          <a:solidFill>
            <a:schemeClr val="accent2"/>
          </a:solidFill>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17" name="Picture Placeholder 10">
            <a:extLst>
              <a:ext uri="{FF2B5EF4-FFF2-40B4-BE49-F238E27FC236}">
                <a16:creationId xmlns:a16="http://schemas.microsoft.com/office/drawing/2014/main" id="{7C1A5015-47A0-4E27-B3DF-6D9ED9F2AD03}"/>
              </a:ext>
            </a:extLst>
          </p:cNvPr>
          <p:cNvSpPr>
            <a:spLocks noGrp="1"/>
          </p:cNvSpPr>
          <p:nvPr>
            <p:ph type="pic" sz="quarter" idx="21"/>
          </p:nvPr>
        </p:nvSpPr>
        <p:spPr>
          <a:xfrm>
            <a:off x="6202518" y="2549719"/>
            <a:ext cx="2743200" cy="3464562"/>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19" name="Rectangle 18">
            <a:extLst>
              <a:ext uri="{FF2B5EF4-FFF2-40B4-BE49-F238E27FC236}">
                <a16:creationId xmlns:a16="http://schemas.microsoft.com/office/drawing/2014/main" id="{81939883-D7BB-4BDF-8F4A-E59F4AE955C9}"/>
              </a:ext>
            </a:extLst>
          </p:cNvPr>
          <p:cNvSpPr/>
          <p:nvPr/>
        </p:nvSpPr>
        <p:spPr>
          <a:xfrm>
            <a:off x="6202518" y="339587"/>
            <a:ext cx="2743200" cy="221013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20" name="Text Placeholder 4">
            <a:extLst>
              <a:ext uri="{FF2B5EF4-FFF2-40B4-BE49-F238E27FC236}">
                <a16:creationId xmlns:a16="http://schemas.microsoft.com/office/drawing/2014/main" id="{2CA79CD3-C8E7-49DE-986D-F07AA94D6261}"/>
              </a:ext>
            </a:extLst>
          </p:cNvPr>
          <p:cNvSpPr>
            <a:spLocks noGrp="1"/>
          </p:cNvSpPr>
          <p:nvPr>
            <p:ph type="body" sz="quarter" idx="22"/>
          </p:nvPr>
        </p:nvSpPr>
        <p:spPr>
          <a:xfrm>
            <a:off x="6350657" y="430789"/>
            <a:ext cx="2446921" cy="2015612"/>
          </a:xfrm>
          <a:prstGeom prst="rect">
            <a:avLst/>
          </a:prstGeom>
          <a:solidFill>
            <a:schemeClr val="accent2"/>
          </a:solidFill>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24" name="Picture Placeholder 10">
            <a:extLst>
              <a:ext uri="{FF2B5EF4-FFF2-40B4-BE49-F238E27FC236}">
                <a16:creationId xmlns:a16="http://schemas.microsoft.com/office/drawing/2014/main" id="{1174C6DE-5440-4E32-B9E6-6DAA8138CF0E}"/>
              </a:ext>
            </a:extLst>
          </p:cNvPr>
          <p:cNvSpPr>
            <a:spLocks noGrp="1"/>
          </p:cNvSpPr>
          <p:nvPr>
            <p:ph type="pic" sz="quarter" idx="14"/>
          </p:nvPr>
        </p:nvSpPr>
        <p:spPr>
          <a:xfrm>
            <a:off x="3246283" y="339579"/>
            <a:ext cx="2743200" cy="3464567"/>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25" name="Rectangle 24">
            <a:extLst>
              <a:ext uri="{FF2B5EF4-FFF2-40B4-BE49-F238E27FC236}">
                <a16:creationId xmlns:a16="http://schemas.microsoft.com/office/drawing/2014/main" id="{EA2FB775-C540-4139-B30C-C3E7A0F4E792}"/>
              </a:ext>
            </a:extLst>
          </p:cNvPr>
          <p:cNvSpPr/>
          <p:nvPr/>
        </p:nvSpPr>
        <p:spPr>
          <a:xfrm>
            <a:off x="3246283" y="3804145"/>
            <a:ext cx="2743200" cy="2210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Text Placeholder 4">
            <a:extLst>
              <a:ext uri="{FF2B5EF4-FFF2-40B4-BE49-F238E27FC236}">
                <a16:creationId xmlns:a16="http://schemas.microsoft.com/office/drawing/2014/main" id="{5C7EDD95-3485-4F5F-9DA4-B236F17B8509}"/>
              </a:ext>
            </a:extLst>
          </p:cNvPr>
          <p:cNvSpPr>
            <a:spLocks noGrp="1"/>
          </p:cNvSpPr>
          <p:nvPr>
            <p:ph type="body" sz="quarter" idx="19"/>
          </p:nvPr>
        </p:nvSpPr>
        <p:spPr>
          <a:xfrm>
            <a:off x="3394422" y="3898378"/>
            <a:ext cx="2446921" cy="2015612"/>
          </a:xfrm>
          <a:prstGeom prst="rect">
            <a:avLst/>
          </a:prstGeom>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27" name="Picture Placeholder 10">
            <a:extLst>
              <a:ext uri="{FF2B5EF4-FFF2-40B4-BE49-F238E27FC236}">
                <a16:creationId xmlns:a16="http://schemas.microsoft.com/office/drawing/2014/main" id="{88AE74A4-1CEF-40DB-899A-BCF5D853E529}"/>
              </a:ext>
            </a:extLst>
          </p:cNvPr>
          <p:cNvSpPr>
            <a:spLocks noGrp="1"/>
          </p:cNvSpPr>
          <p:nvPr>
            <p:ph type="pic" sz="quarter" idx="23"/>
          </p:nvPr>
        </p:nvSpPr>
        <p:spPr>
          <a:xfrm>
            <a:off x="9161697" y="339578"/>
            <a:ext cx="2743200" cy="3464567"/>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28" name="Rectangle 27">
            <a:extLst>
              <a:ext uri="{FF2B5EF4-FFF2-40B4-BE49-F238E27FC236}">
                <a16:creationId xmlns:a16="http://schemas.microsoft.com/office/drawing/2014/main" id="{2CD007B2-7207-4BF2-8266-02CB7B729173}"/>
              </a:ext>
            </a:extLst>
          </p:cNvPr>
          <p:cNvSpPr/>
          <p:nvPr/>
        </p:nvSpPr>
        <p:spPr>
          <a:xfrm>
            <a:off x="9161697" y="3804144"/>
            <a:ext cx="2743200" cy="2210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Text Placeholder 4">
            <a:extLst>
              <a:ext uri="{FF2B5EF4-FFF2-40B4-BE49-F238E27FC236}">
                <a16:creationId xmlns:a16="http://schemas.microsoft.com/office/drawing/2014/main" id="{C3B609E4-9ACE-49BD-819A-FE77D4B1E674}"/>
              </a:ext>
            </a:extLst>
          </p:cNvPr>
          <p:cNvSpPr>
            <a:spLocks noGrp="1"/>
          </p:cNvSpPr>
          <p:nvPr>
            <p:ph type="body" sz="quarter" idx="24"/>
          </p:nvPr>
        </p:nvSpPr>
        <p:spPr>
          <a:xfrm>
            <a:off x="9309836" y="3898377"/>
            <a:ext cx="2446921" cy="2015612"/>
          </a:xfrm>
          <a:prstGeom prst="rect">
            <a:avLst/>
          </a:prstGeom>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pic>
        <p:nvPicPr>
          <p:cNvPr id="15" name="Picture 14">
            <a:extLst>
              <a:ext uri="{FF2B5EF4-FFF2-40B4-BE49-F238E27FC236}">
                <a16:creationId xmlns:a16="http://schemas.microsoft.com/office/drawing/2014/main" id="{223EF646-769A-40C9-AB9B-37C2E2DF7222}"/>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Tree>
    <p:extLst>
      <p:ext uri="{BB962C8B-B14F-4D97-AF65-F5344CB8AC3E}">
        <p14:creationId xmlns:p14="http://schemas.microsoft.com/office/powerpoint/2010/main" val="20447574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5 Pics + Text (1)">
    <p:spTree>
      <p:nvGrpSpPr>
        <p:cNvPr id="1" name=""/>
        <p:cNvGrpSpPr/>
        <p:nvPr/>
      </p:nvGrpSpPr>
      <p:grpSpPr>
        <a:xfrm>
          <a:off x="0" y="0"/>
          <a:ext cx="0" cy="0"/>
          <a:chOff x="0" y="0"/>
          <a:chExt cx="0" cy="0"/>
        </a:xfrm>
      </p:grpSpPr>
      <p:sp>
        <p:nvSpPr>
          <p:cNvPr id="18" name="Picture Placeholder 10">
            <a:extLst>
              <a:ext uri="{FF2B5EF4-FFF2-40B4-BE49-F238E27FC236}">
                <a16:creationId xmlns:a16="http://schemas.microsoft.com/office/drawing/2014/main" id="{BDDDD04C-DAAF-4054-BC72-A239AF5B7EB9}"/>
              </a:ext>
            </a:extLst>
          </p:cNvPr>
          <p:cNvSpPr>
            <a:spLocks noGrp="1"/>
          </p:cNvSpPr>
          <p:nvPr>
            <p:ph type="pic" sz="quarter" idx="13"/>
          </p:nvPr>
        </p:nvSpPr>
        <p:spPr>
          <a:xfrm>
            <a:off x="226143" y="335668"/>
            <a:ext cx="2194560" cy="3487096"/>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8" name="Picture Placeholder 10">
            <a:extLst>
              <a:ext uri="{FF2B5EF4-FFF2-40B4-BE49-F238E27FC236}">
                <a16:creationId xmlns:a16="http://schemas.microsoft.com/office/drawing/2014/main" id="{585DDED3-CF57-4ED7-8E42-CBBB56AD5EA3}"/>
              </a:ext>
            </a:extLst>
          </p:cNvPr>
          <p:cNvSpPr>
            <a:spLocks noGrp="1"/>
          </p:cNvSpPr>
          <p:nvPr>
            <p:ph type="pic" sz="quarter" idx="14"/>
          </p:nvPr>
        </p:nvSpPr>
        <p:spPr>
          <a:xfrm>
            <a:off x="2605549" y="335667"/>
            <a:ext cx="2194560" cy="3487093"/>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9" name="Picture Placeholder 10">
            <a:extLst>
              <a:ext uri="{FF2B5EF4-FFF2-40B4-BE49-F238E27FC236}">
                <a16:creationId xmlns:a16="http://schemas.microsoft.com/office/drawing/2014/main" id="{5752BC35-DF26-4B53-9B9F-4175AE066B3E}"/>
              </a:ext>
            </a:extLst>
          </p:cNvPr>
          <p:cNvSpPr>
            <a:spLocks noGrp="1"/>
          </p:cNvSpPr>
          <p:nvPr>
            <p:ph type="pic" sz="quarter" idx="15"/>
          </p:nvPr>
        </p:nvSpPr>
        <p:spPr>
          <a:xfrm>
            <a:off x="4984955" y="335668"/>
            <a:ext cx="2194560" cy="3487092"/>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10" name="Picture Placeholder 10">
            <a:extLst>
              <a:ext uri="{FF2B5EF4-FFF2-40B4-BE49-F238E27FC236}">
                <a16:creationId xmlns:a16="http://schemas.microsoft.com/office/drawing/2014/main" id="{951ADE1A-74A8-4AF3-A59D-9390499E2F5D}"/>
              </a:ext>
            </a:extLst>
          </p:cNvPr>
          <p:cNvSpPr>
            <a:spLocks noGrp="1"/>
          </p:cNvSpPr>
          <p:nvPr>
            <p:ph type="pic" sz="quarter" idx="16"/>
          </p:nvPr>
        </p:nvSpPr>
        <p:spPr>
          <a:xfrm>
            <a:off x="7361909" y="335667"/>
            <a:ext cx="2194560" cy="3487091"/>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11" name="Picture Placeholder 10">
            <a:extLst>
              <a:ext uri="{FF2B5EF4-FFF2-40B4-BE49-F238E27FC236}">
                <a16:creationId xmlns:a16="http://schemas.microsoft.com/office/drawing/2014/main" id="{9C5C22DC-3235-4996-8EDB-56ACC607C3E4}"/>
              </a:ext>
            </a:extLst>
          </p:cNvPr>
          <p:cNvSpPr>
            <a:spLocks noGrp="1"/>
          </p:cNvSpPr>
          <p:nvPr>
            <p:ph type="pic" sz="quarter" idx="17"/>
          </p:nvPr>
        </p:nvSpPr>
        <p:spPr>
          <a:xfrm>
            <a:off x="9743766" y="335668"/>
            <a:ext cx="2194560" cy="3487090"/>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2" name="Rectangle 1">
            <a:extLst>
              <a:ext uri="{FF2B5EF4-FFF2-40B4-BE49-F238E27FC236}">
                <a16:creationId xmlns:a16="http://schemas.microsoft.com/office/drawing/2014/main" id="{ACFFEE3D-76C1-4625-A24A-CCA966E14C0A}"/>
              </a:ext>
            </a:extLst>
          </p:cNvPr>
          <p:cNvSpPr/>
          <p:nvPr/>
        </p:nvSpPr>
        <p:spPr>
          <a:xfrm>
            <a:off x="226143" y="3822759"/>
            <a:ext cx="2194560" cy="2210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9AE8433-66D2-4C00-8077-FBD98DB17C40}"/>
              </a:ext>
            </a:extLst>
          </p:cNvPr>
          <p:cNvSpPr>
            <a:spLocks noGrp="1"/>
          </p:cNvSpPr>
          <p:nvPr>
            <p:ph type="body" sz="quarter" idx="18"/>
          </p:nvPr>
        </p:nvSpPr>
        <p:spPr>
          <a:xfrm>
            <a:off x="335281" y="3921083"/>
            <a:ext cx="1976284" cy="2015612"/>
          </a:xfrm>
          <a:prstGeom prst="rect">
            <a:avLst/>
          </a:prstGeom>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26" name="Rectangle 25">
            <a:extLst>
              <a:ext uri="{FF2B5EF4-FFF2-40B4-BE49-F238E27FC236}">
                <a16:creationId xmlns:a16="http://schemas.microsoft.com/office/drawing/2014/main" id="{717BA179-F924-4CD6-A5B0-E41210585412}"/>
              </a:ext>
            </a:extLst>
          </p:cNvPr>
          <p:cNvSpPr/>
          <p:nvPr/>
        </p:nvSpPr>
        <p:spPr>
          <a:xfrm>
            <a:off x="2605549" y="3822759"/>
            <a:ext cx="2194560" cy="2210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Text Placeholder 4">
            <a:extLst>
              <a:ext uri="{FF2B5EF4-FFF2-40B4-BE49-F238E27FC236}">
                <a16:creationId xmlns:a16="http://schemas.microsoft.com/office/drawing/2014/main" id="{9BC20EAB-818D-4DCE-94BA-E69DB8E9F677}"/>
              </a:ext>
            </a:extLst>
          </p:cNvPr>
          <p:cNvSpPr>
            <a:spLocks noGrp="1"/>
          </p:cNvSpPr>
          <p:nvPr>
            <p:ph type="body" sz="quarter" idx="19"/>
          </p:nvPr>
        </p:nvSpPr>
        <p:spPr>
          <a:xfrm>
            <a:off x="2714687" y="3920021"/>
            <a:ext cx="1976284" cy="2015612"/>
          </a:xfrm>
          <a:prstGeom prst="rect">
            <a:avLst/>
          </a:prstGeom>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28" name="Rectangle 27">
            <a:extLst>
              <a:ext uri="{FF2B5EF4-FFF2-40B4-BE49-F238E27FC236}">
                <a16:creationId xmlns:a16="http://schemas.microsoft.com/office/drawing/2014/main" id="{4B966C55-2221-4064-8E96-5961AE99C774}"/>
              </a:ext>
            </a:extLst>
          </p:cNvPr>
          <p:cNvSpPr/>
          <p:nvPr/>
        </p:nvSpPr>
        <p:spPr>
          <a:xfrm>
            <a:off x="4984955" y="3822759"/>
            <a:ext cx="2194560" cy="2210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Text Placeholder 4">
            <a:extLst>
              <a:ext uri="{FF2B5EF4-FFF2-40B4-BE49-F238E27FC236}">
                <a16:creationId xmlns:a16="http://schemas.microsoft.com/office/drawing/2014/main" id="{3888CDC2-3BE1-4F4C-B0A7-029413BA8144}"/>
              </a:ext>
            </a:extLst>
          </p:cNvPr>
          <p:cNvSpPr>
            <a:spLocks noGrp="1"/>
          </p:cNvSpPr>
          <p:nvPr>
            <p:ph type="body" sz="quarter" idx="20"/>
          </p:nvPr>
        </p:nvSpPr>
        <p:spPr>
          <a:xfrm>
            <a:off x="5094093" y="3920021"/>
            <a:ext cx="1976284" cy="2015612"/>
          </a:xfrm>
          <a:prstGeom prst="rect">
            <a:avLst/>
          </a:prstGeom>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30" name="Rectangle 29">
            <a:extLst>
              <a:ext uri="{FF2B5EF4-FFF2-40B4-BE49-F238E27FC236}">
                <a16:creationId xmlns:a16="http://schemas.microsoft.com/office/drawing/2014/main" id="{D190BE84-9D7D-49F6-A647-8E0EB8FF6EA0}"/>
              </a:ext>
            </a:extLst>
          </p:cNvPr>
          <p:cNvSpPr/>
          <p:nvPr/>
        </p:nvSpPr>
        <p:spPr>
          <a:xfrm>
            <a:off x="7361909" y="3822759"/>
            <a:ext cx="2194560" cy="2210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Text Placeholder 4">
            <a:extLst>
              <a:ext uri="{FF2B5EF4-FFF2-40B4-BE49-F238E27FC236}">
                <a16:creationId xmlns:a16="http://schemas.microsoft.com/office/drawing/2014/main" id="{45F2E4C6-32F6-45AA-8A7D-02728C6F074B}"/>
              </a:ext>
            </a:extLst>
          </p:cNvPr>
          <p:cNvSpPr>
            <a:spLocks noGrp="1"/>
          </p:cNvSpPr>
          <p:nvPr>
            <p:ph type="body" sz="quarter" idx="21"/>
          </p:nvPr>
        </p:nvSpPr>
        <p:spPr>
          <a:xfrm>
            <a:off x="7471047" y="3920021"/>
            <a:ext cx="1976284" cy="2015612"/>
          </a:xfrm>
          <a:prstGeom prst="rect">
            <a:avLst/>
          </a:prstGeom>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32" name="Rectangle 31">
            <a:extLst>
              <a:ext uri="{FF2B5EF4-FFF2-40B4-BE49-F238E27FC236}">
                <a16:creationId xmlns:a16="http://schemas.microsoft.com/office/drawing/2014/main" id="{06B220A8-4AE3-48DB-8F87-8315095CD787}"/>
              </a:ext>
            </a:extLst>
          </p:cNvPr>
          <p:cNvSpPr/>
          <p:nvPr/>
        </p:nvSpPr>
        <p:spPr>
          <a:xfrm>
            <a:off x="9743766" y="3822759"/>
            <a:ext cx="2194560" cy="2210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Text Placeholder 4">
            <a:extLst>
              <a:ext uri="{FF2B5EF4-FFF2-40B4-BE49-F238E27FC236}">
                <a16:creationId xmlns:a16="http://schemas.microsoft.com/office/drawing/2014/main" id="{9502CD2F-2C36-4C80-88BA-D31AD59E0370}"/>
              </a:ext>
            </a:extLst>
          </p:cNvPr>
          <p:cNvSpPr>
            <a:spLocks noGrp="1"/>
          </p:cNvSpPr>
          <p:nvPr>
            <p:ph type="body" sz="quarter" idx="22"/>
          </p:nvPr>
        </p:nvSpPr>
        <p:spPr>
          <a:xfrm>
            <a:off x="9852904" y="3920021"/>
            <a:ext cx="1976284" cy="2015612"/>
          </a:xfrm>
          <a:prstGeom prst="rect">
            <a:avLst/>
          </a:prstGeom>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pic>
        <p:nvPicPr>
          <p:cNvPr id="17" name="Picture 16">
            <a:extLst>
              <a:ext uri="{FF2B5EF4-FFF2-40B4-BE49-F238E27FC236}">
                <a16:creationId xmlns:a16="http://schemas.microsoft.com/office/drawing/2014/main" id="{22F1614E-6DA7-4794-9AAF-77F5F21A8365}"/>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Tree>
    <p:extLst>
      <p:ext uri="{BB962C8B-B14F-4D97-AF65-F5344CB8AC3E}">
        <p14:creationId xmlns:p14="http://schemas.microsoft.com/office/powerpoint/2010/main" val="15277990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5 Pics + Text (2)">
    <p:spTree>
      <p:nvGrpSpPr>
        <p:cNvPr id="1" name=""/>
        <p:cNvGrpSpPr/>
        <p:nvPr/>
      </p:nvGrpSpPr>
      <p:grpSpPr>
        <a:xfrm>
          <a:off x="0" y="0"/>
          <a:ext cx="0" cy="0"/>
          <a:chOff x="0" y="0"/>
          <a:chExt cx="0" cy="0"/>
        </a:xfrm>
      </p:grpSpPr>
      <p:sp>
        <p:nvSpPr>
          <p:cNvPr id="18" name="Picture Placeholder 10">
            <a:extLst>
              <a:ext uri="{FF2B5EF4-FFF2-40B4-BE49-F238E27FC236}">
                <a16:creationId xmlns:a16="http://schemas.microsoft.com/office/drawing/2014/main" id="{BDDDD04C-DAAF-4054-BC72-A239AF5B7EB9}"/>
              </a:ext>
            </a:extLst>
          </p:cNvPr>
          <p:cNvSpPr>
            <a:spLocks noGrp="1"/>
          </p:cNvSpPr>
          <p:nvPr>
            <p:ph type="pic" sz="quarter" idx="13"/>
          </p:nvPr>
        </p:nvSpPr>
        <p:spPr>
          <a:xfrm>
            <a:off x="226143" y="2549101"/>
            <a:ext cx="2194560" cy="3483794"/>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2" name="Rectangle 1">
            <a:extLst>
              <a:ext uri="{FF2B5EF4-FFF2-40B4-BE49-F238E27FC236}">
                <a16:creationId xmlns:a16="http://schemas.microsoft.com/office/drawing/2014/main" id="{ACFFEE3D-76C1-4625-A24A-CCA966E14C0A}"/>
              </a:ext>
            </a:extLst>
          </p:cNvPr>
          <p:cNvSpPr/>
          <p:nvPr/>
        </p:nvSpPr>
        <p:spPr>
          <a:xfrm>
            <a:off x="226143" y="338970"/>
            <a:ext cx="2194560" cy="221013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5" name="Text Placeholder 4">
            <a:extLst>
              <a:ext uri="{FF2B5EF4-FFF2-40B4-BE49-F238E27FC236}">
                <a16:creationId xmlns:a16="http://schemas.microsoft.com/office/drawing/2014/main" id="{29AE8433-66D2-4C00-8077-FBD98DB17C40}"/>
              </a:ext>
            </a:extLst>
          </p:cNvPr>
          <p:cNvSpPr>
            <a:spLocks noGrp="1"/>
          </p:cNvSpPr>
          <p:nvPr>
            <p:ph type="body" sz="quarter" idx="18" hasCustomPrompt="1"/>
          </p:nvPr>
        </p:nvSpPr>
        <p:spPr>
          <a:xfrm>
            <a:off x="335281" y="436230"/>
            <a:ext cx="1976284" cy="2015612"/>
          </a:xfrm>
          <a:prstGeom prst="rect">
            <a:avLst/>
          </a:prstGeom>
          <a:solidFill>
            <a:schemeClr val="accent2"/>
          </a:solidFill>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add text</a:t>
            </a:r>
          </a:p>
        </p:txBody>
      </p:sp>
      <p:sp>
        <p:nvSpPr>
          <p:cNvPr id="17" name="Picture Placeholder 10">
            <a:extLst>
              <a:ext uri="{FF2B5EF4-FFF2-40B4-BE49-F238E27FC236}">
                <a16:creationId xmlns:a16="http://schemas.microsoft.com/office/drawing/2014/main" id="{E5465C15-3FF5-45ED-8E2B-D8E7473B7BEF}"/>
              </a:ext>
            </a:extLst>
          </p:cNvPr>
          <p:cNvSpPr>
            <a:spLocks noGrp="1"/>
          </p:cNvSpPr>
          <p:nvPr>
            <p:ph type="pic" sz="quarter" idx="19"/>
          </p:nvPr>
        </p:nvSpPr>
        <p:spPr>
          <a:xfrm>
            <a:off x="2605549" y="2549101"/>
            <a:ext cx="2194560" cy="3483794"/>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19" name="Rectangle 18">
            <a:extLst>
              <a:ext uri="{FF2B5EF4-FFF2-40B4-BE49-F238E27FC236}">
                <a16:creationId xmlns:a16="http://schemas.microsoft.com/office/drawing/2014/main" id="{CFDE89BA-9036-4E09-9F39-B01922F6B060}"/>
              </a:ext>
            </a:extLst>
          </p:cNvPr>
          <p:cNvSpPr/>
          <p:nvPr/>
        </p:nvSpPr>
        <p:spPr>
          <a:xfrm>
            <a:off x="2605549" y="338970"/>
            <a:ext cx="2194560" cy="221013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20" name="Text Placeholder 4">
            <a:extLst>
              <a:ext uri="{FF2B5EF4-FFF2-40B4-BE49-F238E27FC236}">
                <a16:creationId xmlns:a16="http://schemas.microsoft.com/office/drawing/2014/main" id="{6C34D8B9-83C2-47B2-9BB7-2BCFE97296F3}"/>
              </a:ext>
            </a:extLst>
          </p:cNvPr>
          <p:cNvSpPr>
            <a:spLocks noGrp="1"/>
          </p:cNvSpPr>
          <p:nvPr>
            <p:ph type="body" sz="quarter" idx="20" hasCustomPrompt="1"/>
          </p:nvPr>
        </p:nvSpPr>
        <p:spPr>
          <a:xfrm>
            <a:off x="2714687" y="436230"/>
            <a:ext cx="1976284" cy="2015612"/>
          </a:xfrm>
          <a:prstGeom prst="rect">
            <a:avLst/>
          </a:prstGeom>
          <a:solidFill>
            <a:schemeClr val="accent2"/>
          </a:solidFill>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add text</a:t>
            </a:r>
          </a:p>
        </p:txBody>
      </p:sp>
      <p:sp>
        <p:nvSpPr>
          <p:cNvPr id="21" name="Picture Placeholder 10">
            <a:extLst>
              <a:ext uri="{FF2B5EF4-FFF2-40B4-BE49-F238E27FC236}">
                <a16:creationId xmlns:a16="http://schemas.microsoft.com/office/drawing/2014/main" id="{C36211CF-FA4B-4BD3-B15A-3D4F820A1EA8}"/>
              </a:ext>
            </a:extLst>
          </p:cNvPr>
          <p:cNvSpPr>
            <a:spLocks noGrp="1"/>
          </p:cNvSpPr>
          <p:nvPr>
            <p:ph type="pic" sz="quarter" idx="21"/>
          </p:nvPr>
        </p:nvSpPr>
        <p:spPr>
          <a:xfrm>
            <a:off x="4984955" y="2549101"/>
            <a:ext cx="2194560" cy="3483794"/>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22" name="Rectangle 21">
            <a:extLst>
              <a:ext uri="{FF2B5EF4-FFF2-40B4-BE49-F238E27FC236}">
                <a16:creationId xmlns:a16="http://schemas.microsoft.com/office/drawing/2014/main" id="{38898A2E-80EA-4B88-9FD1-87BA60A531D7}"/>
              </a:ext>
            </a:extLst>
          </p:cNvPr>
          <p:cNvSpPr/>
          <p:nvPr/>
        </p:nvSpPr>
        <p:spPr>
          <a:xfrm>
            <a:off x="4984955" y="338970"/>
            <a:ext cx="2194560" cy="221013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23" name="Text Placeholder 4">
            <a:extLst>
              <a:ext uri="{FF2B5EF4-FFF2-40B4-BE49-F238E27FC236}">
                <a16:creationId xmlns:a16="http://schemas.microsoft.com/office/drawing/2014/main" id="{E5876E72-1814-42E6-AFEC-C85C729CF51F}"/>
              </a:ext>
            </a:extLst>
          </p:cNvPr>
          <p:cNvSpPr>
            <a:spLocks noGrp="1"/>
          </p:cNvSpPr>
          <p:nvPr>
            <p:ph type="body" sz="quarter" idx="22" hasCustomPrompt="1"/>
          </p:nvPr>
        </p:nvSpPr>
        <p:spPr>
          <a:xfrm>
            <a:off x="5094093" y="436230"/>
            <a:ext cx="1976284" cy="2015612"/>
          </a:xfrm>
          <a:prstGeom prst="rect">
            <a:avLst/>
          </a:prstGeom>
          <a:solidFill>
            <a:schemeClr val="accent2"/>
          </a:solidFill>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add text</a:t>
            </a:r>
          </a:p>
        </p:txBody>
      </p:sp>
      <p:sp>
        <p:nvSpPr>
          <p:cNvPr id="24" name="Picture Placeholder 10">
            <a:extLst>
              <a:ext uri="{FF2B5EF4-FFF2-40B4-BE49-F238E27FC236}">
                <a16:creationId xmlns:a16="http://schemas.microsoft.com/office/drawing/2014/main" id="{299EC877-A5DF-4D43-812E-6BE568EC48D9}"/>
              </a:ext>
            </a:extLst>
          </p:cNvPr>
          <p:cNvSpPr>
            <a:spLocks noGrp="1"/>
          </p:cNvSpPr>
          <p:nvPr>
            <p:ph type="pic" sz="quarter" idx="23"/>
          </p:nvPr>
        </p:nvSpPr>
        <p:spPr>
          <a:xfrm>
            <a:off x="7361909" y="2549101"/>
            <a:ext cx="2194560" cy="3483794"/>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25" name="Rectangle 24">
            <a:extLst>
              <a:ext uri="{FF2B5EF4-FFF2-40B4-BE49-F238E27FC236}">
                <a16:creationId xmlns:a16="http://schemas.microsoft.com/office/drawing/2014/main" id="{9555AA90-69D2-4E64-85DC-59723B4F30F5}"/>
              </a:ext>
            </a:extLst>
          </p:cNvPr>
          <p:cNvSpPr/>
          <p:nvPr/>
        </p:nvSpPr>
        <p:spPr>
          <a:xfrm>
            <a:off x="7361909" y="338970"/>
            <a:ext cx="2194560" cy="221013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34" name="Text Placeholder 4">
            <a:extLst>
              <a:ext uri="{FF2B5EF4-FFF2-40B4-BE49-F238E27FC236}">
                <a16:creationId xmlns:a16="http://schemas.microsoft.com/office/drawing/2014/main" id="{65796508-7951-4F71-859C-C4FA3625A1E7}"/>
              </a:ext>
            </a:extLst>
          </p:cNvPr>
          <p:cNvSpPr>
            <a:spLocks noGrp="1"/>
          </p:cNvSpPr>
          <p:nvPr>
            <p:ph type="body" sz="quarter" idx="24" hasCustomPrompt="1"/>
          </p:nvPr>
        </p:nvSpPr>
        <p:spPr>
          <a:xfrm>
            <a:off x="7471047" y="436230"/>
            <a:ext cx="1976284" cy="2015612"/>
          </a:xfrm>
          <a:prstGeom prst="rect">
            <a:avLst/>
          </a:prstGeom>
          <a:solidFill>
            <a:schemeClr val="accent2"/>
          </a:solidFill>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add text</a:t>
            </a:r>
          </a:p>
        </p:txBody>
      </p:sp>
      <p:sp>
        <p:nvSpPr>
          <p:cNvPr id="35" name="Picture Placeholder 10">
            <a:extLst>
              <a:ext uri="{FF2B5EF4-FFF2-40B4-BE49-F238E27FC236}">
                <a16:creationId xmlns:a16="http://schemas.microsoft.com/office/drawing/2014/main" id="{69ED4745-4B02-4AEF-8AAB-D35D73D9A303}"/>
              </a:ext>
            </a:extLst>
          </p:cNvPr>
          <p:cNvSpPr>
            <a:spLocks noGrp="1"/>
          </p:cNvSpPr>
          <p:nvPr>
            <p:ph type="pic" sz="quarter" idx="25"/>
          </p:nvPr>
        </p:nvSpPr>
        <p:spPr>
          <a:xfrm>
            <a:off x="9743766" y="2549101"/>
            <a:ext cx="2194560" cy="3483794"/>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36" name="Rectangle 35">
            <a:extLst>
              <a:ext uri="{FF2B5EF4-FFF2-40B4-BE49-F238E27FC236}">
                <a16:creationId xmlns:a16="http://schemas.microsoft.com/office/drawing/2014/main" id="{FDA3ABCA-EE01-4AB7-BA3F-B20BCFB6B06F}"/>
              </a:ext>
            </a:extLst>
          </p:cNvPr>
          <p:cNvSpPr/>
          <p:nvPr/>
        </p:nvSpPr>
        <p:spPr>
          <a:xfrm>
            <a:off x="9743766" y="338970"/>
            <a:ext cx="2194560" cy="221013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37" name="Text Placeholder 4">
            <a:extLst>
              <a:ext uri="{FF2B5EF4-FFF2-40B4-BE49-F238E27FC236}">
                <a16:creationId xmlns:a16="http://schemas.microsoft.com/office/drawing/2014/main" id="{3338ADF1-7B91-4116-B424-36436A6934D5}"/>
              </a:ext>
            </a:extLst>
          </p:cNvPr>
          <p:cNvSpPr>
            <a:spLocks noGrp="1"/>
          </p:cNvSpPr>
          <p:nvPr>
            <p:ph type="body" sz="quarter" idx="26" hasCustomPrompt="1"/>
          </p:nvPr>
        </p:nvSpPr>
        <p:spPr>
          <a:xfrm>
            <a:off x="9852904" y="436230"/>
            <a:ext cx="1976284" cy="2015612"/>
          </a:xfrm>
          <a:prstGeom prst="rect">
            <a:avLst/>
          </a:prstGeom>
          <a:solidFill>
            <a:schemeClr val="accent2"/>
          </a:solidFill>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add text</a:t>
            </a:r>
          </a:p>
        </p:txBody>
      </p:sp>
      <p:pic>
        <p:nvPicPr>
          <p:cNvPr id="26" name="Picture 25">
            <a:extLst>
              <a:ext uri="{FF2B5EF4-FFF2-40B4-BE49-F238E27FC236}">
                <a16:creationId xmlns:a16="http://schemas.microsoft.com/office/drawing/2014/main" id="{49A607EB-BC4D-4BE1-A2AE-DB810C787C01}"/>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Tree>
    <p:extLst>
      <p:ext uri="{BB962C8B-B14F-4D97-AF65-F5344CB8AC3E}">
        <p14:creationId xmlns:p14="http://schemas.microsoft.com/office/powerpoint/2010/main" val="269473602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5 Pics + No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C02FB9-9A25-459A-8E36-ADF16D535D0E}"/>
              </a:ext>
            </a:extLst>
          </p:cNvPr>
          <p:cNvSpPr/>
          <p:nvPr/>
        </p:nvSpPr>
        <p:spPr>
          <a:xfrm>
            <a:off x="1" y="2303362"/>
            <a:ext cx="12192000" cy="4554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15" name="Picture Placeholder 7">
            <a:extLst>
              <a:ext uri="{FF2B5EF4-FFF2-40B4-BE49-F238E27FC236}">
                <a16:creationId xmlns:a16="http://schemas.microsoft.com/office/drawing/2014/main" id="{61B65478-3B4A-4AC3-A93E-F1D849140BCC}"/>
              </a:ext>
            </a:extLst>
          </p:cNvPr>
          <p:cNvSpPr>
            <a:spLocks noGrp="1"/>
          </p:cNvSpPr>
          <p:nvPr>
            <p:ph type="pic" sz="quarter" idx="10"/>
          </p:nvPr>
        </p:nvSpPr>
        <p:spPr>
          <a:xfrm>
            <a:off x="340592" y="3287494"/>
            <a:ext cx="3500274" cy="2654378"/>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6" name="Picture Placeholder 10">
            <a:extLst>
              <a:ext uri="{FF2B5EF4-FFF2-40B4-BE49-F238E27FC236}">
                <a16:creationId xmlns:a16="http://schemas.microsoft.com/office/drawing/2014/main" id="{9F15CC93-4851-4CEF-A5D1-71A7D6188E6A}"/>
              </a:ext>
            </a:extLst>
          </p:cNvPr>
          <p:cNvSpPr>
            <a:spLocks noGrp="1"/>
          </p:cNvSpPr>
          <p:nvPr>
            <p:ph type="pic" sz="quarter" idx="11"/>
          </p:nvPr>
        </p:nvSpPr>
        <p:spPr>
          <a:xfrm>
            <a:off x="4345863" y="3287494"/>
            <a:ext cx="3500274" cy="2654378"/>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7" name="Picture Placeholder 13">
            <a:extLst>
              <a:ext uri="{FF2B5EF4-FFF2-40B4-BE49-F238E27FC236}">
                <a16:creationId xmlns:a16="http://schemas.microsoft.com/office/drawing/2014/main" id="{91F80DB5-59D0-4824-BFA5-473C9832339C}"/>
              </a:ext>
            </a:extLst>
          </p:cNvPr>
          <p:cNvSpPr>
            <a:spLocks noGrp="1"/>
          </p:cNvSpPr>
          <p:nvPr>
            <p:ph type="pic" sz="quarter" idx="12"/>
          </p:nvPr>
        </p:nvSpPr>
        <p:spPr>
          <a:xfrm>
            <a:off x="6398216" y="360543"/>
            <a:ext cx="3500274" cy="2654378"/>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8" name="Picture Placeholder 10">
            <a:extLst>
              <a:ext uri="{FF2B5EF4-FFF2-40B4-BE49-F238E27FC236}">
                <a16:creationId xmlns:a16="http://schemas.microsoft.com/office/drawing/2014/main" id="{BDDDD04C-DAAF-4054-BC72-A239AF5B7EB9}"/>
              </a:ext>
            </a:extLst>
          </p:cNvPr>
          <p:cNvSpPr>
            <a:spLocks noGrp="1"/>
          </p:cNvSpPr>
          <p:nvPr>
            <p:ph type="pic" sz="quarter" idx="13"/>
          </p:nvPr>
        </p:nvSpPr>
        <p:spPr>
          <a:xfrm>
            <a:off x="2293511" y="360543"/>
            <a:ext cx="3500274" cy="2654378"/>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9" name="Picture Placeholder 10">
            <a:extLst>
              <a:ext uri="{FF2B5EF4-FFF2-40B4-BE49-F238E27FC236}">
                <a16:creationId xmlns:a16="http://schemas.microsoft.com/office/drawing/2014/main" id="{1CBEA79C-AD68-4487-967D-0D97C31D189F}"/>
              </a:ext>
            </a:extLst>
          </p:cNvPr>
          <p:cNvSpPr>
            <a:spLocks noGrp="1"/>
          </p:cNvSpPr>
          <p:nvPr>
            <p:ph type="pic" sz="quarter" idx="14"/>
          </p:nvPr>
        </p:nvSpPr>
        <p:spPr>
          <a:xfrm>
            <a:off x="8351134" y="3287494"/>
            <a:ext cx="3500274" cy="2654378"/>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p>
            <a:pPr lvl="0"/>
            <a:r>
              <a:rPr lang="en-US" noProof="0"/>
              <a:t>Click icon to add picture</a:t>
            </a:r>
          </a:p>
        </p:txBody>
      </p:sp>
      <p:pic>
        <p:nvPicPr>
          <p:cNvPr id="8" name="Picture 7">
            <a:extLst>
              <a:ext uri="{FF2B5EF4-FFF2-40B4-BE49-F238E27FC236}">
                <a16:creationId xmlns:a16="http://schemas.microsoft.com/office/drawing/2014/main" id="{31504257-609C-4F8A-8154-020DC72B1FE6}"/>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Tree>
    <p:extLst>
      <p:ext uri="{BB962C8B-B14F-4D97-AF65-F5344CB8AC3E}">
        <p14:creationId xmlns:p14="http://schemas.microsoft.com/office/powerpoint/2010/main" val="2392355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Only (2)">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640AFEAC-E2CA-45B0-9318-13688F5B79E9}"/>
              </a:ext>
            </a:extLst>
          </p:cNvPr>
          <p:cNvSpPr>
            <a:spLocks noGrp="1"/>
          </p:cNvSpPr>
          <p:nvPr>
            <p:ph type="body" sz="quarter" idx="13" hasCustomPrompt="1"/>
          </p:nvPr>
        </p:nvSpPr>
        <p:spPr>
          <a:xfrm>
            <a:off x="965329" y="700518"/>
            <a:ext cx="10291556"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grpSp>
        <p:nvGrpSpPr>
          <p:cNvPr id="6" name="Group 13">
            <a:extLst>
              <a:ext uri="{FF2B5EF4-FFF2-40B4-BE49-F238E27FC236}">
                <a16:creationId xmlns:a16="http://schemas.microsoft.com/office/drawing/2014/main" id="{17C723F4-8800-4B92-ABC8-583AABBA9112}"/>
              </a:ext>
            </a:extLst>
          </p:cNvPr>
          <p:cNvGrpSpPr>
            <a:grpSpLocks/>
          </p:cNvGrpSpPr>
          <p:nvPr/>
        </p:nvGrpSpPr>
        <p:grpSpPr bwMode="auto">
          <a:xfrm>
            <a:off x="0" y="0"/>
            <a:ext cx="219075" cy="1619249"/>
            <a:chOff x="0" y="0"/>
            <a:chExt cx="628650" cy="1409700"/>
          </a:xfrm>
        </p:grpSpPr>
        <p:sp>
          <p:nvSpPr>
            <p:cNvPr id="7" name="Rectangle 6">
              <a:extLst>
                <a:ext uri="{FF2B5EF4-FFF2-40B4-BE49-F238E27FC236}">
                  <a16:creationId xmlns:a16="http://schemas.microsoft.com/office/drawing/2014/main" id="{A00910D8-0CBD-40FA-ABA8-B5A933B1D5A8}"/>
                </a:ext>
              </a:extLst>
            </p:cNvPr>
            <p:cNvSpPr/>
            <p:nvPr/>
          </p:nvSpPr>
          <p:spPr>
            <a:xfrm>
              <a:off x="0" y="0"/>
              <a:ext cx="628650" cy="704850"/>
            </a:xfrm>
            <a:prstGeom prst="rect">
              <a:avLst/>
            </a:prstGeom>
            <a:solidFill>
              <a:srgbClr val="2684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8" name="Rectangle 7">
              <a:extLst>
                <a:ext uri="{FF2B5EF4-FFF2-40B4-BE49-F238E27FC236}">
                  <a16:creationId xmlns:a16="http://schemas.microsoft.com/office/drawing/2014/main" id="{A360B2FD-6367-426F-AF46-8BBC9D8DC704}"/>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9" name="Rectangle 8">
            <a:extLst>
              <a:ext uri="{FF2B5EF4-FFF2-40B4-BE49-F238E27FC236}">
                <a16:creationId xmlns:a16="http://schemas.microsoft.com/office/drawing/2014/main" id="{2C91D38C-5658-42A3-ABA0-22A79AD7F458}"/>
              </a:ext>
            </a:extLst>
          </p:cNvPr>
          <p:cNvSpPr/>
          <p:nvPr/>
        </p:nvSpPr>
        <p:spPr>
          <a:xfrm>
            <a:off x="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10" name="Text Placeholder 14">
            <a:extLst>
              <a:ext uri="{FF2B5EF4-FFF2-40B4-BE49-F238E27FC236}">
                <a16:creationId xmlns:a16="http://schemas.microsoft.com/office/drawing/2014/main" id="{9EEC13AF-F7AD-4C7B-B106-A195E6BA8062}"/>
              </a:ext>
            </a:extLst>
          </p:cNvPr>
          <p:cNvSpPr>
            <a:spLocks noGrp="1"/>
          </p:cNvSpPr>
          <p:nvPr>
            <p:ph type="body" sz="quarter" idx="12"/>
          </p:nvPr>
        </p:nvSpPr>
        <p:spPr>
          <a:xfrm>
            <a:off x="965329" y="1386968"/>
            <a:ext cx="10291554" cy="4561072"/>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2336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Only (3)">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640AFEAC-E2CA-45B0-9318-13688F5B79E9}"/>
              </a:ext>
            </a:extLst>
          </p:cNvPr>
          <p:cNvSpPr>
            <a:spLocks noGrp="1"/>
          </p:cNvSpPr>
          <p:nvPr>
            <p:ph type="body" sz="quarter" idx="13" hasCustomPrompt="1"/>
          </p:nvPr>
        </p:nvSpPr>
        <p:spPr>
          <a:xfrm>
            <a:off x="965329" y="700517"/>
            <a:ext cx="10291556" cy="537157"/>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0" name="Text Placeholder 14">
            <a:extLst>
              <a:ext uri="{FF2B5EF4-FFF2-40B4-BE49-F238E27FC236}">
                <a16:creationId xmlns:a16="http://schemas.microsoft.com/office/drawing/2014/main" id="{9EEC13AF-F7AD-4C7B-B106-A195E6BA8062}"/>
              </a:ext>
            </a:extLst>
          </p:cNvPr>
          <p:cNvSpPr>
            <a:spLocks noGrp="1"/>
          </p:cNvSpPr>
          <p:nvPr>
            <p:ph type="body" sz="quarter" idx="12"/>
          </p:nvPr>
        </p:nvSpPr>
        <p:spPr>
          <a:xfrm>
            <a:off x="965329" y="1839551"/>
            <a:ext cx="5062609" cy="4108488"/>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4">
            <a:extLst>
              <a:ext uri="{FF2B5EF4-FFF2-40B4-BE49-F238E27FC236}">
                <a16:creationId xmlns:a16="http://schemas.microsoft.com/office/drawing/2014/main" id="{0D07B349-8920-4204-9A34-7E469AFEDF41}"/>
              </a:ext>
            </a:extLst>
          </p:cNvPr>
          <p:cNvSpPr>
            <a:spLocks noGrp="1"/>
          </p:cNvSpPr>
          <p:nvPr>
            <p:ph type="body" sz="quarter" idx="15"/>
          </p:nvPr>
        </p:nvSpPr>
        <p:spPr>
          <a:xfrm>
            <a:off x="6194274" y="1839551"/>
            <a:ext cx="5062609" cy="4108488"/>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3">
            <a:extLst>
              <a:ext uri="{FF2B5EF4-FFF2-40B4-BE49-F238E27FC236}">
                <a16:creationId xmlns:a16="http://schemas.microsoft.com/office/drawing/2014/main" id="{D3555962-4D66-436D-BE17-0C6A987786A6}"/>
              </a:ext>
            </a:extLst>
          </p:cNvPr>
          <p:cNvGrpSpPr>
            <a:grpSpLocks/>
          </p:cNvGrpSpPr>
          <p:nvPr/>
        </p:nvGrpSpPr>
        <p:grpSpPr bwMode="auto">
          <a:xfrm>
            <a:off x="0" y="0"/>
            <a:ext cx="219075" cy="1619250"/>
            <a:chOff x="0" y="0"/>
            <a:chExt cx="628650" cy="1409700"/>
          </a:xfrm>
        </p:grpSpPr>
        <p:sp>
          <p:nvSpPr>
            <p:cNvPr id="19" name="Rectangle 18">
              <a:extLst>
                <a:ext uri="{FF2B5EF4-FFF2-40B4-BE49-F238E27FC236}">
                  <a16:creationId xmlns:a16="http://schemas.microsoft.com/office/drawing/2014/main" id="{A4ACDBCD-6E82-4961-8511-9A8A8F15C00B}"/>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20" name="Rectangle 19">
              <a:extLst>
                <a:ext uri="{FF2B5EF4-FFF2-40B4-BE49-F238E27FC236}">
                  <a16:creationId xmlns:a16="http://schemas.microsoft.com/office/drawing/2014/main" id="{99B74ABF-3940-4226-834E-3B6B8573AD31}"/>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21" name="Rectangle 20">
            <a:extLst>
              <a:ext uri="{FF2B5EF4-FFF2-40B4-BE49-F238E27FC236}">
                <a16:creationId xmlns:a16="http://schemas.microsoft.com/office/drawing/2014/main" id="{ABF02EB9-E180-4125-84B4-8EEEB30B8109}"/>
              </a:ext>
            </a:extLst>
          </p:cNvPr>
          <p:cNvSpPr/>
          <p:nvPr/>
        </p:nvSpPr>
        <p:spPr>
          <a:xfrm>
            <a:off x="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17" name="Text Placeholder 16">
            <a:extLst>
              <a:ext uri="{FF2B5EF4-FFF2-40B4-BE49-F238E27FC236}">
                <a16:creationId xmlns:a16="http://schemas.microsoft.com/office/drawing/2014/main" id="{E8A7D12C-4A0F-4155-A475-A55AB2A4A1B3}"/>
              </a:ext>
            </a:extLst>
          </p:cNvPr>
          <p:cNvSpPr>
            <a:spLocks noGrp="1"/>
          </p:cNvSpPr>
          <p:nvPr>
            <p:ph type="body" sz="quarter" idx="14" hasCustomPrompt="1"/>
          </p:nvPr>
        </p:nvSpPr>
        <p:spPr>
          <a:xfrm>
            <a:off x="965329" y="1258671"/>
            <a:ext cx="10291555" cy="431586"/>
          </a:xfrm>
          <a:prstGeom prst="rect">
            <a:avLst/>
          </a:prstGeom>
        </p:spPr>
        <p:txBody>
          <a:bodyPr/>
          <a:lstStyle>
            <a:lvl1pPr marL="0" indent="0">
              <a:buNone/>
              <a:defRPr b="1" cap="all" baseline="0">
                <a:solidFill>
                  <a:srgbClr val="26849A"/>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subtitle</a:t>
            </a:r>
          </a:p>
        </p:txBody>
      </p:sp>
    </p:spTree>
    <p:extLst>
      <p:ext uri="{BB962C8B-B14F-4D97-AF65-F5344CB8AC3E}">
        <p14:creationId xmlns:p14="http://schemas.microsoft.com/office/powerpoint/2010/main" val="3119183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Only (4)">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640AFEAC-E2CA-45B0-9318-13688F5B79E9}"/>
              </a:ext>
            </a:extLst>
          </p:cNvPr>
          <p:cNvSpPr>
            <a:spLocks noGrp="1"/>
          </p:cNvSpPr>
          <p:nvPr>
            <p:ph type="body" sz="quarter" idx="13" hasCustomPrompt="1"/>
          </p:nvPr>
        </p:nvSpPr>
        <p:spPr>
          <a:xfrm>
            <a:off x="965329" y="700517"/>
            <a:ext cx="10291556" cy="537157"/>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0" name="Text Placeholder 14">
            <a:extLst>
              <a:ext uri="{FF2B5EF4-FFF2-40B4-BE49-F238E27FC236}">
                <a16:creationId xmlns:a16="http://schemas.microsoft.com/office/drawing/2014/main" id="{9EEC13AF-F7AD-4C7B-B106-A195E6BA8062}"/>
              </a:ext>
            </a:extLst>
          </p:cNvPr>
          <p:cNvSpPr>
            <a:spLocks noGrp="1"/>
          </p:cNvSpPr>
          <p:nvPr>
            <p:ph type="body" sz="quarter" idx="12"/>
          </p:nvPr>
        </p:nvSpPr>
        <p:spPr>
          <a:xfrm>
            <a:off x="965329" y="1386968"/>
            <a:ext cx="5062609" cy="4561071"/>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4">
            <a:extLst>
              <a:ext uri="{FF2B5EF4-FFF2-40B4-BE49-F238E27FC236}">
                <a16:creationId xmlns:a16="http://schemas.microsoft.com/office/drawing/2014/main" id="{0D07B349-8920-4204-9A34-7E469AFEDF41}"/>
              </a:ext>
            </a:extLst>
          </p:cNvPr>
          <p:cNvSpPr>
            <a:spLocks noGrp="1"/>
          </p:cNvSpPr>
          <p:nvPr>
            <p:ph type="body" sz="quarter" idx="15"/>
          </p:nvPr>
        </p:nvSpPr>
        <p:spPr>
          <a:xfrm>
            <a:off x="6194274" y="1386967"/>
            <a:ext cx="5062609" cy="4561072"/>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3">
            <a:extLst>
              <a:ext uri="{FF2B5EF4-FFF2-40B4-BE49-F238E27FC236}">
                <a16:creationId xmlns:a16="http://schemas.microsoft.com/office/drawing/2014/main" id="{D3555962-4D66-436D-BE17-0C6A987786A6}"/>
              </a:ext>
            </a:extLst>
          </p:cNvPr>
          <p:cNvGrpSpPr>
            <a:grpSpLocks/>
          </p:cNvGrpSpPr>
          <p:nvPr/>
        </p:nvGrpSpPr>
        <p:grpSpPr bwMode="auto">
          <a:xfrm>
            <a:off x="0" y="0"/>
            <a:ext cx="219075" cy="1619250"/>
            <a:chOff x="0" y="0"/>
            <a:chExt cx="628650" cy="1409700"/>
          </a:xfrm>
        </p:grpSpPr>
        <p:sp>
          <p:nvSpPr>
            <p:cNvPr id="19" name="Rectangle 18">
              <a:extLst>
                <a:ext uri="{FF2B5EF4-FFF2-40B4-BE49-F238E27FC236}">
                  <a16:creationId xmlns:a16="http://schemas.microsoft.com/office/drawing/2014/main" id="{A4ACDBCD-6E82-4961-8511-9A8A8F15C00B}"/>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20" name="Rectangle 19">
              <a:extLst>
                <a:ext uri="{FF2B5EF4-FFF2-40B4-BE49-F238E27FC236}">
                  <a16:creationId xmlns:a16="http://schemas.microsoft.com/office/drawing/2014/main" id="{99B74ABF-3940-4226-834E-3B6B8573AD31}"/>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21" name="Rectangle 20">
            <a:extLst>
              <a:ext uri="{FF2B5EF4-FFF2-40B4-BE49-F238E27FC236}">
                <a16:creationId xmlns:a16="http://schemas.microsoft.com/office/drawing/2014/main" id="{ABF02EB9-E180-4125-84B4-8EEEB30B8109}"/>
              </a:ext>
            </a:extLst>
          </p:cNvPr>
          <p:cNvSpPr/>
          <p:nvPr/>
        </p:nvSpPr>
        <p:spPr>
          <a:xfrm>
            <a:off x="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73751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Only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017684-1D6C-492F-B21E-153093DC80D8}"/>
              </a:ext>
            </a:extLst>
          </p:cNvPr>
          <p:cNvSpPr/>
          <p:nvPr/>
        </p:nvSpPr>
        <p:spPr bwMode="auto">
          <a:xfrm>
            <a:off x="0" y="0"/>
            <a:ext cx="564776" cy="6858000"/>
          </a:xfrm>
          <a:prstGeom prst="rect">
            <a:avLst/>
          </a:prstGeom>
          <a:solidFill>
            <a:srgbClr val="2684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7" name="Text Placeholder 16">
            <a:extLst>
              <a:ext uri="{FF2B5EF4-FFF2-40B4-BE49-F238E27FC236}">
                <a16:creationId xmlns:a16="http://schemas.microsoft.com/office/drawing/2014/main" id="{D3132F88-1E9B-4255-B01E-C7D438BF4BAF}"/>
              </a:ext>
            </a:extLst>
          </p:cNvPr>
          <p:cNvSpPr>
            <a:spLocks noGrp="1"/>
          </p:cNvSpPr>
          <p:nvPr>
            <p:ph type="body" sz="quarter" idx="13" hasCustomPrompt="1"/>
          </p:nvPr>
        </p:nvSpPr>
        <p:spPr>
          <a:xfrm>
            <a:off x="965329" y="700518"/>
            <a:ext cx="10291556"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0" name="Text Placeholder 16">
            <a:extLst>
              <a:ext uri="{FF2B5EF4-FFF2-40B4-BE49-F238E27FC236}">
                <a16:creationId xmlns:a16="http://schemas.microsoft.com/office/drawing/2014/main" id="{9FBFD772-BD2B-4DB6-888D-5894D6914D31}"/>
              </a:ext>
            </a:extLst>
          </p:cNvPr>
          <p:cNvSpPr>
            <a:spLocks noGrp="1"/>
          </p:cNvSpPr>
          <p:nvPr>
            <p:ph type="body" sz="quarter" idx="14" hasCustomPrompt="1"/>
          </p:nvPr>
        </p:nvSpPr>
        <p:spPr>
          <a:xfrm>
            <a:off x="965329" y="1258671"/>
            <a:ext cx="10291555" cy="431586"/>
          </a:xfrm>
          <a:prstGeom prst="rect">
            <a:avLst/>
          </a:prstGeom>
        </p:spPr>
        <p:txBody>
          <a:bodyPr/>
          <a:lstStyle>
            <a:lvl1pPr marL="0" indent="0">
              <a:buNone/>
              <a:defRPr b="1" cap="all" baseline="0">
                <a:solidFill>
                  <a:srgbClr val="26849A"/>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subtitle</a:t>
            </a:r>
          </a:p>
        </p:txBody>
      </p:sp>
      <p:sp>
        <p:nvSpPr>
          <p:cNvPr id="11" name="Content Placeholder 3">
            <a:extLst>
              <a:ext uri="{FF2B5EF4-FFF2-40B4-BE49-F238E27FC236}">
                <a16:creationId xmlns:a16="http://schemas.microsoft.com/office/drawing/2014/main" id="{2AB58A1A-4EAC-4945-9439-7E7468DD1277}"/>
              </a:ext>
            </a:extLst>
          </p:cNvPr>
          <p:cNvSpPr>
            <a:spLocks noGrp="1"/>
          </p:cNvSpPr>
          <p:nvPr>
            <p:ph sz="quarter" idx="16"/>
          </p:nvPr>
        </p:nvSpPr>
        <p:spPr>
          <a:xfrm>
            <a:off x="965329" y="1839551"/>
            <a:ext cx="10291555" cy="4108488"/>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4785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Only (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017684-1D6C-492F-B21E-153093DC80D8}"/>
              </a:ext>
            </a:extLst>
          </p:cNvPr>
          <p:cNvSpPr/>
          <p:nvPr/>
        </p:nvSpPr>
        <p:spPr bwMode="auto">
          <a:xfrm>
            <a:off x="0" y="0"/>
            <a:ext cx="564776" cy="6858000"/>
          </a:xfrm>
          <a:prstGeom prst="rect">
            <a:avLst/>
          </a:prstGeom>
          <a:solidFill>
            <a:srgbClr val="2684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10" name="Text Placeholder 16">
            <a:extLst>
              <a:ext uri="{FF2B5EF4-FFF2-40B4-BE49-F238E27FC236}">
                <a16:creationId xmlns:a16="http://schemas.microsoft.com/office/drawing/2014/main" id="{7707F85C-25C2-4366-B80E-7E1A0FD32611}"/>
              </a:ext>
            </a:extLst>
          </p:cNvPr>
          <p:cNvSpPr>
            <a:spLocks noGrp="1"/>
          </p:cNvSpPr>
          <p:nvPr>
            <p:ph type="body" sz="quarter" idx="13" hasCustomPrompt="1"/>
          </p:nvPr>
        </p:nvSpPr>
        <p:spPr>
          <a:xfrm>
            <a:off x="965329" y="700518"/>
            <a:ext cx="10291556"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5" name="Content Placeholder 3">
            <a:extLst>
              <a:ext uri="{FF2B5EF4-FFF2-40B4-BE49-F238E27FC236}">
                <a16:creationId xmlns:a16="http://schemas.microsoft.com/office/drawing/2014/main" id="{02AF76B0-B780-4E84-A18C-B56701AFB810}"/>
              </a:ext>
            </a:extLst>
          </p:cNvPr>
          <p:cNvSpPr>
            <a:spLocks noGrp="1"/>
          </p:cNvSpPr>
          <p:nvPr>
            <p:ph sz="quarter" idx="16"/>
          </p:nvPr>
        </p:nvSpPr>
        <p:spPr>
          <a:xfrm>
            <a:off x="965329" y="1386967"/>
            <a:ext cx="10291556" cy="4561072"/>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4811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 Pic + Text (1)">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28650" y="386734"/>
            <a:ext cx="4533900" cy="6084533"/>
          </a:xfrm>
          <a:custGeom>
            <a:avLst/>
            <a:gdLst>
              <a:gd name="connsiteX0" fmla="*/ 0 w 4533900"/>
              <a:gd name="connsiteY0" fmla="*/ 0 h 4552950"/>
              <a:gd name="connsiteX1" fmla="*/ 4533900 w 4533900"/>
              <a:gd name="connsiteY1" fmla="*/ 0 h 4552950"/>
              <a:gd name="connsiteX2" fmla="*/ 4533900 w 4533900"/>
              <a:gd name="connsiteY2" fmla="*/ 4552950 h 4552950"/>
              <a:gd name="connsiteX3" fmla="*/ 0 w 4533900"/>
              <a:gd name="connsiteY3" fmla="*/ 4552950 h 4552950"/>
            </a:gdLst>
            <a:ahLst/>
            <a:cxnLst>
              <a:cxn ang="0">
                <a:pos x="connsiteX0" y="connsiteY0"/>
              </a:cxn>
              <a:cxn ang="0">
                <a:pos x="connsiteX1" y="connsiteY1"/>
              </a:cxn>
              <a:cxn ang="0">
                <a:pos x="connsiteX2" y="connsiteY2"/>
              </a:cxn>
              <a:cxn ang="0">
                <a:pos x="connsiteX3" y="connsiteY3"/>
              </a:cxn>
            </a:cxnLst>
            <a:rect l="l" t="t" r="r" b="b"/>
            <a:pathLst>
              <a:path w="4533900" h="4552950">
                <a:moveTo>
                  <a:pt x="0" y="0"/>
                </a:moveTo>
                <a:lnTo>
                  <a:pt x="4533900" y="0"/>
                </a:lnTo>
                <a:lnTo>
                  <a:pt x="4533900" y="4552950"/>
                </a:lnTo>
                <a:lnTo>
                  <a:pt x="0" y="4552950"/>
                </a:lnTo>
                <a:close/>
              </a:path>
            </a:pathLst>
          </a:custGeom>
          <a:solidFill>
            <a:schemeClr val="bg1">
              <a:lumMod val="75000"/>
            </a:schemeClr>
          </a:solidFill>
        </p:spPr>
        <p:txBody>
          <a:bodyPr wrap="square">
            <a:noAutofit/>
          </a:bodyPr>
          <a:lstStyle/>
          <a:p>
            <a:pPr lvl="0"/>
            <a:r>
              <a:rPr lang="en-US" noProof="0"/>
              <a:t>Click icon to add picture</a:t>
            </a:r>
          </a:p>
        </p:txBody>
      </p:sp>
      <p:grpSp>
        <p:nvGrpSpPr>
          <p:cNvPr id="16" name="Group 15">
            <a:extLst>
              <a:ext uri="{FF2B5EF4-FFF2-40B4-BE49-F238E27FC236}">
                <a16:creationId xmlns:a16="http://schemas.microsoft.com/office/drawing/2014/main" id="{457EAC2C-8FE9-4310-ACE7-5F8827EC4B3F}"/>
              </a:ext>
            </a:extLst>
          </p:cNvPr>
          <p:cNvGrpSpPr>
            <a:grpSpLocks/>
          </p:cNvGrpSpPr>
          <p:nvPr/>
        </p:nvGrpSpPr>
        <p:grpSpPr bwMode="auto">
          <a:xfrm>
            <a:off x="11972925" y="0"/>
            <a:ext cx="219075" cy="1619250"/>
            <a:chOff x="0" y="0"/>
            <a:chExt cx="628650" cy="1409700"/>
          </a:xfrm>
        </p:grpSpPr>
        <p:sp>
          <p:nvSpPr>
            <p:cNvPr id="17" name="Rectangle 16">
              <a:extLst>
                <a:ext uri="{FF2B5EF4-FFF2-40B4-BE49-F238E27FC236}">
                  <a16:creationId xmlns:a16="http://schemas.microsoft.com/office/drawing/2014/main" id="{505AA134-9EDB-4F55-AC9B-C9414F2E423A}"/>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18" name="Rectangle 17">
              <a:extLst>
                <a:ext uri="{FF2B5EF4-FFF2-40B4-BE49-F238E27FC236}">
                  <a16:creationId xmlns:a16="http://schemas.microsoft.com/office/drawing/2014/main" id="{5B356354-99B8-4677-9946-85D03C1BBCC7}"/>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19" name="Rectangle 18">
            <a:extLst>
              <a:ext uri="{FF2B5EF4-FFF2-40B4-BE49-F238E27FC236}">
                <a16:creationId xmlns:a16="http://schemas.microsoft.com/office/drawing/2014/main" id="{5447CB96-0E36-4D36-8331-25DCD713158E}"/>
              </a:ext>
            </a:extLst>
          </p:cNvPr>
          <p:cNvSpPr/>
          <p:nvPr/>
        </p:nvSpPr>
        <p:spPr>
          <a:xfrm>
            <a:off x="1112520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10" name="Text Placeholder 16">
            <a:extLst>
              <a:ext uri="{FF2B5EF4-FFF2-40B4-BE49-F238E27FC236}">
                <a16:creationId xmlns:a16="http://schemas.microsoft.com/office/drawing/2014/main" id="{8333E5A5-3D1D-4156-9B00-B62E2306500C}"/>
              </a:ext>
            </a:extLst>
          </p:cNvPr>
          <p:cNvSpPr>
            <a:spLocks noGrp="1"/>
          </p:cNvSpPr>
          <p:nvPr>
            <p:ph type="body" sz="quarter" idx="25" hasCustomPrompt="1"/>
          </p:nvPr>
        </p:nvSpPr>
        <p:spPr>
          <a:xfrm>
            <a:off x="5965796" y="700518"/>
            <a:ext cx="5260872"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1" name="Text Placeholder 14">
            <a:extLst>
              <a:ext uri="{FF2B5EF4-FFF2-40B4-BE49-F238E27FC236}">
                <a16:creationId xmlns:a16="http://schemas.microsoft.com/office/drawing/2014/main" id="{4620893B-E0D0-44CB-9335-FFFA7387B084}"/>
              </a:ext>
            </a:extLst>
          </p:cNvPr>
          <p:cNvSpPr>
            <a:spLocks noGrp="1"/>
          </p:cNvSpPr>
          <p:nvPr>
            <p:ph type="body" sz="quarter" idx="26"/>
          </p:nvPr>
        </p:nvSpPr>
        <p:spPr>
          <a:xfrm>
            <a:off x="5965795" y="1839551"/>
            <a:ext cx="5260872" cy="4108489"/>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CAF71D93-3A1C-49B6-9FB8-7DDF0368F722}"/>
              </a:ext>
            </a:extLst>
          </p:cNvPr>
          <p:cNvSpPr>
            <a:spLocks noGrp="1"/>
          </p:cNvSpPr>
          <p:nvPr>
            <p:ph type="body" sz="quarter" idx="27" hasCustomPrompt="1"/>
          </p:nvPr>
        </p:nvSpPr>
        <p:spPr>
          <a:xfrm>
            <a:off x="5965795" y="1258671"/>
            <a:ext cx="5260872"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800" b="1" cap="all" baseline="0">
                <a:solidFill>
                  <a:schemeClr val="accent2"/>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spTree>
    <p:extLst>
      <p:ext uri="{BB962C8B-B14F-4D97-AF65-F5344CB8AC3E}">
        <p14:creationId xmlns:p14="http://schemas.microsoft.com/office/powerpoint/2010/main" val="2907134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 Pic + Text (2)">
    <p:spTree>
      <p:nvGrpSpPr>
        <p:cNvPr id="1" name=""/>
        <p:cNvGrpSpPr/>
        <p:nvPr/>
      </p:nvGrpSpPr>
      <p:grpSpPr>
        <a:xfrm>
          <a:off x="0" y="0"/>
          <a:ext cx="0" cy="0"/>
          <a:chOff x="0" y="0"/>
          <a:chExt cx="0" cy="0"/>
        </a:xfrm>
      </p:grpSpPr>
      <p:sp>
        <p:nvSpPr>
          <p:cNvPr id="10" name="Text Placeholder 16">
            <a:extLst>
              <a:ext uri="{FF2B5EF4-FFF2-40B4-BE49-F238E27FC236}">
                <a16:creationId xmlns:a16="http://schemas.microsoft.com/office/drawing/2014/main" id="{727A7643-3274-4025-AD3B-D2145D6F29CA}"/>
              </a:ext>
            </a:extLst>
          </p:cNvPr>
          <p:cNvSpPr>
            <a:spLocks noGrp="1"/>
          </p:cNvSpPr>
          <p:nvPr>
            <p:ph type="body" sz="quarter" idx="23" hasCustomPrompt="1"/>
          </p:nvPr>
        </p:nvSpPr>
        <p:spPr>
          <a:xfrm>
            <a:off x="5965796" y="700518"/>
            <a:ext cx="5260872"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1" name="Text Placeholder 14">
            <a:extLst>
              <a:ext uri="{FF2B5EF4-FFF2-40B4-BE49-F238E27FC236}">
                <a16:creationId xmlns:a16="http://schemas.microsoft.com/office/drawing/2014/main" id="{B21B604B-DF01-42F9-A094-9F66C31949EB}"/>
              </a:ext>
            </a:extLst>
          </p:cNvPr>
          <p:cNvSpPr>
            <a:spLocks noGrp="1"/>
          </p:cNvSpPr>
          <p:nvPr>
            <p:ph type="body" sz="quarter" idx="24"/>
          </p:nvPr>
        </p:nvSpPr>
        <p:spPr>
          <a:xfrm>
            <a:off x="5965795" y="1386968"/>
            <a:ext cx="5260872" cy="4561072"/>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0"/>
          </p:nvPr>
        </p:nvSpPr>
        <p:spPr>
          <a:xfrm>
            <a:off x="628650" y="386734"/>
            <a:ext cx="4533900" cy="6084533"/>
          </a:xfrm>
          <a:custGeom>
            <a:avLst/>
            <a:gdLst>
              <a:gd name="connsiteX0" fmla="*/ 0 w 4533900"/>
              <a:gd name="connsiteY0" fmla="*/ 0 h 4552950"/>
              <a:gd name="connsiteX1" fmla="*/ 4533900 w 4533900"/>
              <a:gd name="connsiteY1" fmla="*/ 0 h 4552950"/>
              <a:gd name="connsiteX2" fmla="*/ 4533900 w 4533900"/>
              <a:gd name="connsiteY2" fmla="*/ 4552950 h 4552950"/>
              <a:gd name="connsiteX3" fmla="*/ 0 w 4533900"/>
              <a:gd name="connsiteY3" fmla="*/ 4552950 h 4552950"/>
            </a:gdLst>
            <a:ahLst/>
            <a:cxnLst>
              <a:cxn ang="0">
                <a:pos x="connsiteX0" y="connsiteY0"/>
              </a:cxn>
              <a:cxn ang="0">
                <a:pos x="connsiteX1" y="connsiteY1"/>
              </a:cxn>
              <a:cxn ang="0">
                <a:pos x="connsiteX2" y="connsiteY2"/>
              </a:cxn>
              <a:cxn ang="0">
                <a:pos x="connsiteX3" y="connsiteY3"/>
              </a:cxn>
            </a:cxnLst>
            <a:rect l="l" t="t" r="r" b="b"/>
            <a:pathLst>
              <a:path w="4533900" h="4552950">
                <a:moveTo>
                  <a:pt x="0" y="0"/>
                </a:moveTo>
                <a:lnTo>
                  <a:pt x="4533900" y="0"/>
                </a:lnTo>
                <a:lnTo>
                  <a:pt x="4533900" y="4552950"/>
                </a:lnTo>
                <a:lnTo>
                  <a:pt x="0" y="4552950"/>
                </a:lnTo>
                <a:close/>
              </a:path>
            </a:pathLst>
          </a:custGeom>
          <a:solidFill>
            <a:schemeClr val="bg1">
              <a:lumMod val="75000"/>
            </a:schemeClr>
          </a:solidFill>
        </p:spPr>
        <p:txBody>
          <a:bodyPr wrap="square">
            <a:noAutofit/>
          </a:bodyPr>
          <a:lstStyle/>
          <a:p>
            <a:pPr lvl="0"/>
            <a:r>
              <a:rPr lang="en-US" noProof="0"/>
              <a:t>Click icon to add picture</a:t>
            </a:r>
          </a:p>
        </p:txBody>
      </p:sp>
      <p:grpSp>
        <p:nvGrpSpPr>
          <p:cNvPr id="16" name="Group 15">
            <a:extLst>
              <a:ext uri="{FF2B5EF4-FFF2-40B4-BE49-F238E27FC236}">
                <a16:creationId xmlns:a16="http://schemas.microsoft.com/office/drawing/2014/main" id="{457EAC2C-8FE9-4310-ACE7-5F8827EC4B3F}"/>
              </a:ext>
            </a:extLst>
          </p:cNvPr>
          <p:cNvGrpSpPr>
            <a:grpSpLocks/>
          </p:cNvGrpSpPr>
          <p:nvPr/>
        </p:nvGrpSpPr>
        <p:grpSpPr bwMode="auto">
          <a:xfrm>
            <a:off x="11972925" y="0"/>
            <a:ext cx="219075" cy="1619250"/>
            <a:chOff x="0" y="0"/>
            <a:chExt cx="628650" cy="1409700"/>
          </a:xfrm>
        </p:grpSpPr>
        <p:sp>
          <p:nvSpPr>
            <p:cNvPr id="17" name="Rectangle 16">
              <a:extLst>
                <a:ext uri="{FF2B5EF4-FFF2-40B4-BE49-F238E27FC236}">
                  <a16:creationId xmlns:a16="http://schemas.microsoft.com/office/drawing/2014/main" id="{505AA134-9EDB-4F55-AC9B-C9414F2E423A}"/>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18" name="Rectangle 17">
              <a:extLst>
                <a:ext uri="{FF2B5EF4-FFF2-40B4-BE49-F238E27FC236}">
                  <a16:creationId xmlns:a16="http://schemas.microsoft.com/office/drawing/2014/main" id="{5B356354-99B8-4677-9946-85D03C1BBCC7}"/>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19" name="Rectangle 18">
            <a:extLst>
              <a:ext uri="{FF2B5EF4-FFF2-40B4-BE49-F238E27FC236}">
                <a16:creationId xmlns:a16="http://schemas.microsoft.com/office/drawing/2014/main" id="{5447CB96-0E36-4D36-8331-25DCD713158E}"/>
              </a:ext>
            </a:extLst>
          </p:cNvPr>
          <p:cNvSpPr/>
          <p:nvPr/>
        </p:nvSpPr>
        <p:spPr>
          <a:xfrm>
            <a:off x="1112520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87702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F9B5DE-F122-4F91-94CE-E17B25CFD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8">
            <a:extLst>
              <a:ext uri="{FF2B5EF4-FFF2-40B4-BE49-F238E27FC236}">
                <a16:creationId xmlns:a16="http://schemas.microsoft.com/office/drawing/2014/main" id="{31C4B540-86DF-4F51-B436-9C255BAA6FA9}"/>
              </a:ext>
            </a:extLst>
          </p:cNvPr>
          <p:cNvSpPr>
            <a:spLocks noGrp="1"/>
          </p:cNvSpPr>
          <p:nvPr>
            <p:ph type="body" sz="quarter" idx="10" hasCustomPrompt="1"/>
          </p:nvPr>
        </p:nvSpPr>
        <p:spPr>
          <a:xfrm>
            <a:off x="374621" y="2541166"/>
            <a:ext cx="3428587" cy="369333"/>
          </a:xfrm>
          <a:prstGeom prst="rect">
            <a:avLst/>
          </a:prstGeom>
        </p:spPr>
        <p:txBody>
          <a:bodyPr/>
          <a:lstStyle>
            <a:lvl1pPr marL="0" indent="0">
              <a:buNone/>
              <a:defRPr sz="1800" b="1">
                <a:solidFill>
                  <a:schemeClr val="accent5"/>
                </a:solidFill>
                <a:latin typeface="Century Gothic" panose="020B0502020202020204" pitchFamily="34" charset="0"/>
              </a:defRPr>
            </a:lvl1pPr>
          </a:lstStyle>
          <a:p>
            <a:pPr lvl="0"/>
            <a:r>
              <a:rPr lang="en-US"/>
              <a:t>Insert text for subtitle here </a:t>
            </a:r>
            <a:r>
              <a:rPr lang="en-US" err="1"/>
              <a:t>here</a:t>
            </a:r>
            <a:r>
              <a:rPr lang="en-US"/>
              <a:t> </a:t>
            </a:r>
            <a:r>
              <a:rPr lang="en-US" err="1"/>
              <a:t>here</a:t>
            </a:r>
            <a:r>
              <a:rPr lang="en-US"/>
              <a:t> </a:t>
            </a:r>
            <a:r>
              <a:rPr lang="en-US" err="1"/>
              <a:t>here</a:t>
            </a:r>
            <a:r>
              <a:rPr lang="en-US"/>
              <a:t> </a:t>
            </a:r>
            <a:r>
              <a:rPr lang="en-US" err="1"/>
              <a:t>here</a:t>
            </a:r>
            <a:endParaRPr lang="en-US"/>
          </a:p>
        </p:txBody>
      </p:sp>
      <p:sp>
        <p:nvSpPr>
          <p:cNvPr id="10" name="Text Placeholder 8">
            <a:extLst>
              <a:ext uri="{FF2B5EF4-FFF2-40B4-BE49-F238E27FC236}">
                <a16:creationId xmlns:a16="http://schemas.microsoft.com/office/drawing/2014/main" id="{DBCA620F-5FD0-427B-B628-4B06788F94A5}"/>
              </a:ext>
            </a:extLst>
          </p:cNvPr>
          <p:cNvSpPr>
            <a:spLocks noGrp="1"/>
          </p:cNvSpPr>
          <p:nvPr>
            <p:ph type="body" sz="quarter" idx="11" hasCustomPrompt="1"/>
          </p:nvPr>
        </p:nvSpPr>
        <p:spPr>
          <a:xfrm>
            <a:off x="374622" y="1185866"/>
            <a:ext cx="3428587" cy="1189781"/>
          </a:xfrm>
          <a:prstGeom prst="rect">
            <a:avLst/>
          </a:prstGeom>
        </p:spPr>
        <p:txBody>
          <a:bodyPr/>
          <a:lstStyle>
            <a:lvl1pPr marL="0" indent="0">
              <a:lnSpc>
                <a:spcPct val="80000"/>
              </a:lnSpc>
              <a:spcBef>
                <a:spcPts val="0"/>
              </a:spcBef>
              <a:buNone/>
              <a:defRPr sz="3100" b="1" cap="all" baseline="0">
                <a:solidFill>
                  <a:schemeClr val="bg1"/>
                </a:solidFill>
                <a:latin typeface="Century Gothic" panose="020B0502020202020204" pitchFamily="34" charset="0"/>
              </a:defRPr>
            </a:lvl1pPr>
          </a:lstStyle>
          <a:p>
            <a:pPr lvl="0"/>
            <a:r>
              <a:rPr lang="en-US"/>
              <a:t>Insert text for main title here </a:t>
            </a:r>
            <a:r>
              <a:rPr lang="en-US" err="1"/>
              <a:t>here</a:t>
            </a:r>
            <a:r>
              <a:rPr lang="en-US"/>
              <a:t> </a:t>
            </a:r>
            <a:r>
              <a:rPr lang="en-US" err="1"/>
              <a:t>here</a:t>
            </a:r>
            <a:r>
              <a:rPr lang="en-US"/>
              <a:t> </a:t>
            </a:r>
            <a:r>
              <a:rPr lang="en-US" err="1"/>
              <a:t>here</a:t>
            </a:r>
            <a:endParaRPr lang="en-US"/>
          </a:p>
        </p:txBody>
      </p:sp>
    </p:spTree>
    <p:extLst>
      <p:ext uri="{BB962C8B-B14F-4D97-AF65-F5344CB8AC3E}">
        <p14:creationId xmlns:p14="http://schemas.microsoft.com/office/powerpoint/2010/main" val="755495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 Pic + Tex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BDAFAE-E827-49B8-9900-6E857056895C}"/>
              </a:ext>
            </a:extLst>
          </p:cNvPr>
          <p:cNvSpPr/>
          <p:nvPr/>
        </p:nvSpPr>
        <p:spPr>
          <a:xfrm>
            <a:off x="2400300" y="0"/>
            <a:ext cx="9791700" cy="6858000"/>
          </a:xfrm>
          <a:prstGeom prst="rect">
            <a:avLst/>
          </a:prstGeom>
          <a:solidFill>
            <a:schemeClr val="accent6">
              <a:lumMod val="40000"/>
              <a:lumOff val="60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11" name="Text Placeholder 16">
            <a:extLst>
              <a:ext uri="{FF2B5EF4-FFF2-40B4-BE49-F238E27FC236}">
                <a16:creationId xmlns:a16="http://schemas.microsoft.com/office/drawing/2014/main" id="{69C33F1E-76E9-466C-A58B-64785D7B61E8}"/>
              </a:ext>
            </a:extLst>
          </p:cNvPr>
          <p:cNvSpPr>
            <a:spLocks noGrp="1"/>
          </p:cNvSpPr>
          <p:nvPr>
            <p:ph type="body" sz="quarter" idx="15" hasCustomPrompt="1"/>
          </p:nvPr>
        </p:nvSpPr>
        <p:spPr>
          <a:xfrm>
            <a:off x="5175683" y="700518"/>
            <a:ext cx="6050980"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2" name="Text Placeholder 14">
            <a:extLst>
              <a:ext uri="{FF2B5EF4-FFF2-40B4-BE49-F238E27FC236}">
                <a16:creationId xmlns:a16="http://schemas.microsoft.com/office/drawing/2014/main" id="{3EDF2D35-E2DC-4AE5-8C1E-57143F9B9B26}"/>
              </a:ext>
            </a:extLst>
          </p:cNvPr>
          <p:cNvSpPr>
            <a:spLocks noGrp="1"/>
          </p:cNvSpPr>
          <p:nvPr>
            <p:ph type="body" sz="quarter" idx="16"/>
          </p:nvPr>
        </p:nvSpPr>
        <p:spPr>
          <a:xfrm>
            <a:off x="5175682" y="1839551"/>
            <a:ext cx="6050981" cy="4108488"/>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6">
            <a:extLst>
              <a:ext uri="{FF2B5EF4-FFF2-40B4-BE49-F238E27FC236}">
                <a16:creationId xmlns:a16="http://schemas.microsoft.com/office/drawing/2014/main" id="{D471A7B7-DCD5-421E-A624-5E153CF02F02}"/>
              </a:ext>
            </a:extLst>
          </p:cNvPr>
          <p:cNvSpPr>
            <a:spLocks noGrp="1"/>
          </p:cNvSpPr>
          <p:nvPr>
            <p:ph type="body" sz="quarter" idx="17" hasCustomPrompt="1"/>
          </p:nvPr>
        </p:nvSpPr>
        <p:spPr>
          <a:xfrm>
            <a:off x="5175682" y="1258671"/>
            <a:ext cx="6050981" cy="431586"/>
          </a:xfrm>
          <a:prstGeom prst="rect">
            <a:avLst/>
          </a:prstGeom>
        </p:spPr>
        <p:txBody>
          <a:bodyPr/>
          <a:lstStyle>
            <a:lvl1pPr marL="0" indent="0">
              <a:buNone/>
              <a:defRPr b="1" cap="all" baseline="0">
                <a:solidFill>
                  <a:srgbClr val="26849A"/>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subtitle</a:t>
            </a:r>
          </a:p>
        </p:txBody>
      </p:sp>
      <p:sp>
        <p:nvSpPr>
          <p:cNvPr id="6" name="Picture Placeholder 5"/>
          <p:cNvSpPr>
            <a:spLocks noGrp="1"/>
          </p:cNvSpPr>
          <p:nvPr>
            <p:ph type="pic" sz="quarter" idx="10"/>
          </p:nvPr>
        </p:nvSpPr>
        <p:spPr>
          <a:xfrm>
            <a:off x="0" y="676275"/>
            <a:ext cx="4286250" cy="5505450"/>
          </a:xfrm>
          <a:custGeom>
            <a:avLst/>
            <a:gdLst>
              <a:gd name="connsiteX0" fmla="*/ 0 w 4286250"/>
              <a:gd name="connsiteY0" fmla="*/ 0 h 5505450"/>
              <a:gd name="connsiteX1" fmla="*/ 4286250 w 4286250"/>
              <a:gd name="connsiteY1" fmla="*/ 0 h 5505450"/>
              <a:gd name="connsiteX2" fmla="*/ 4286250 w 4286250"/>
              <a:gd name="connsiteY2" fmla="*/ 5505450 h 5505450"/>
              <a:gd name="connsiteX3" fmla="*/ 0 w 4286250"/>
              <a:gd name="connsiteY3" fmla="*/ 5505450 h 5505450"/>
            </a:gdLst>
            <a:ahLst/>
            <a:cxnLst>
              <a:cxn ang="0">
                <a:pos x="connsiteX0" y="connsiteY0"/>
              </a:cxn>
              <a:cxn ang="0">
                <a:pos x="connsiteX1" y="connsiteY1"/>
              </a:cxn>
              <a:cxn ang="0">
                <a:pos x="connsiteX2" y="connsiteY2"/>
              </a:cxn>
              <a:cxn ang="0">
                <a:pos x="connsiteX3" y="connsiteY3"/>
              </a:cxn>
            </a:cxnLst>
            <a:rect l="l" t="t" r="r" b="b"/>
            <a:pathLst>
              <a:path w="4286250" h="5505450">
                <a:moveTo>
                  <a:pt x="0" y="0"/>
                </a:moveTo>
                <a:lnTo>
                  <a:pt x="4286250" y="0"/>
                </a:lnTo>
                <a:lnTo>
                  <a:pt x="4286250" y="5505450"/>
                </a:lnTo>
                <a:lnTo>
                  <a:pt x="0" y="5505450"/>
                </a:lnTo>
                <a:close/>
              </a:path>
            </a:pathLst>
          </a:custGeom>
          <a:solidFill>
            <a:schemeClr val="bg1">
              <a:lumMod val="75000"/>
            </a:schemeClr>
          </a:solidFill>
        </p:spPr>
        <p:txBody>
          <a:bodyPr wrap="square">
            <a:noAutofit/>
          </a:bodyPr>
          <a:lstStyle/>
          <a:p>
            <a:pPr lvl="0"/>
            <a:r>
              <a:rPr lang="en-US" noProof="0"/>
              <a:t>Click icon to add picture</a:t>
            </a:r>
          </a:p>
        </p:txBody>
      </p:sp>
    </p:spTree>
    <p:extLst>
      <p:ext uri="{BB962C8B-B14F-4D97-AF65-F5344CB8AC3E}">
        <p14:creationId xmlns:p14="http://schemas.microsoft.com/office/powerpoint/2010/main" val="3840752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 Pic + Tex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A30F48-9575-4C87-BD8F-B107D352E19F}"/>
              </a:ext>
            </a:extLst>
          </p:cNvPr>
          <p:cNvSpPr/>
          <p:nvPr/>
        </p:nvSpPr>
        <p:spPr>
          <a:xfrm>
            <a:off x="2400300" y="0"/>
            <a:ext cx="9791700" cy="6858000"/>
          </a:xfrm>
          <a:prstGeom prst="rect">
            <a:avLst/>
          </a:prstGeom>
          <a:solidFill>
            <a:schemeClr val="accent6">
              <a:lumMod val="40000"/>
              <a:lumOff val="60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11" name="Text Placeholder 14">
            <a:extLst>
              <a:ext uri="{FF2B5EF4-FFF2-40B4-BE49-F238E27FC236}">
                <a16:creationId xmlns:a16="http://schemas.microsoft.com/office/drawing/2014/main" id="{092D02FF-8C6A-4367-9892-026A34F53D17}"/>
              </a:ext>
            </a:extLst>
          </p:cNvPr>
          <p:cNvSpPr>
            <a:spLocks noGrp="1"/>
          </p:cNvSpPr>
          <p:nvPr>
            <p:ph type="body" sz="quarter" idx="14"/>
          </p:nvPr>
        </p:nvSpPr>
        <p:spPr>
          <a:xfrm>
            <a:off x="5175683" y="1386968"/>
            <a:ext cx="6050980" cy="4561072"/>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0"/>
          </p:nvPr>
        </p:nvSpPr>
        <p:spPr>
          <a:xfrm>
            <a:off x="0" y="676275"/>
            <a:ext cx="4286250" cy="5505450"/>
          </a:xfrm>
          <a:custGeom>
            <a:avLst/>
            <a:gdLst>
              <a:gd name="connsiteX0" fmla="*/ 0 w 4286250"/>
              <a:gd name="connsiteY0" fmla="*/ 0 h 5505450"/>
              <a:gd name="connsiteX1" fmla="*/ 4286250 w 4286250"/>
              <a:gd name="connsiteY1" fmla="*/ 0 h 5505450"/>
              <a:gd name="connsiteX2" fmla="*/ 4286250 w 4286250"/>
              <a:gd name="connsiteY2" fmla="*/ 5505450 h 5505450"/>
              <a:gd name="connsiteX3" fmla="*/ 0 w 4286250"/>
              <a:gd name="connsiteY3" fmla="*/ 5505450 h 5505450"/>
            </a:gdLst>
            <a:ahLst/>
            <a:cxnLst>
              <a:cxn ang="0">
                <a:pos x="connsiteX0" y="connsiteY0"/>
              </a:cxn>
              <a:cxn ang="0">
                <a:pos x="connsiteX1" y="connsiteY1"/>
              </a:cxn>
              <a:cxn ang="0">
                <a:pos x="connsiteX2" y="connsiteY2"/>
              </a:cxn>
              <a:cxn ang="0">
                <a:pos x="connsiteX3" y="connsiteY3"/>
              </a:cxn>
            </a:cxnLst>
            <a:rect l="l" t="t" r="r" b="b"/>
            <a:pathLst>
              <a:path w="4286250" h="5505450">
                <a:moveTo>
                  <a:pt x="0" y="0"/>
                </a:moveTo>
                <a:lnTo>
                  <a:pt x="4286250" y="0"/>
                </a:lnTo>
                <a:lnTo>
                  <a:pt x="4286250" y="5505450"/>
                </a:lnTo>
                <a:lnTo>
                  <a:pt x="0" y="5505450"/>
                </a:lnTo>
                <a:close/>
              </a:path>
            </a:pathLst>
          </a:custGeom>
          <a:solidFill>
            <a:schemeClr val="bg1">
              <a:lumMod val="75000"/>
            </a:schemeClr>
          </a:solidFill>
        </p:spPr>
        <p:txBody>
          <a:bodyPr wrap="square">
            <a:noAutofit/>
          </a:bodyPr>
          <a:lstStyle/>
          <a:p>
            <a:pPr lvl="0"/>
            <a:r>
              <a:rPr lang="en-US" noProof="0"/>
              <a:t>Click icon to add picture</a:t>
            </a:r>
          </a:p>
        </p:txBody>
      </p:sp>
      <p:sp>
        <p:nvSpPr>
          <p:cNvPr id="10" name="Text Placeholder 16">
            <a:extLst>
              <a:ext uri="{FF2B5EF4-FFF2-40B4-BE49-F238E27FC236}">
                <a16:creationId xmlns:a16="http://schemas.microsoft.com/office/drawing/2014/main" id="{2FD02D7A-13CD-4750-B426-BB8AAD6B77EC}"/>
              </a:ext>
            </a:extLst>
          </p:cNvPr>
          <p:cNvSpPr>
            <a:spLocks noGrp="1"/>
          </p:cNvSpPr>
          <p:nvPr>
            <p:ph type="body" sz="quarter" idx="13" hasCustomPrompt="1"/>
          </p:nvPr>
        </p:nvSpPr>
        <p:spPr>
          <a:xfrm>
            <a:off x="5175684" y="700518"/>
            <a:ext cx="6050980"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Tree>
    <p:extLst>
      <p:ext uri="{BB962C8B-B14F-4D97-AF65-F5344CB8AC3E}">
        <p14:creationId xmlns:p14="http://schemas.microsoft.com/office/powerpoint/2010/main" val="3594661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 Pic + Text (5)">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89E0E8-22D0-47AB-9365-2637D9DCE11F}"/>
              </a:ext>
            </a:extLst>
          </p:cNvPr>
          <p:cNvSpPr/>
          <p:nvPr/>
        </p:nvSpPr>
        <p:spPr>
          <a:xfrm>
            <a:off x="2" y="0"/>
            <a:ext cx="4424217" cy="6858000"/>
          </a:xfrm>
          <a:prstGeom prst="rect">
            <a:avLst/>
          </a:prstGeom>
          <a:solidFill>
            <a:srgbClr val="2684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17" name="Picture Placeholder 6">
            <a:extLst>
              <a:ext uri="{FF2B5EF4-FFF2-40B4-BE49-F238E27FC236}">
                <a16:creationId xmlns:a16="http://schemas.microsoft.com/office/drawing/2014/main" id="{FEE6C660-6279-4BAF-98BC-70DD69B0604F}"/>
              </a:ext>
            </a:extLst>
          </p:cNvPr>
          <p:cNvSpPr>
            <a:spLocks noGrp="1"/>
          </p:cNvSpPr>
          <p:nvPr>
            <p:ph type="pic" sz="quarter" idx="15"/>
          </p:nvPr>
        </p:nvSpPr>
        <p:spPr>
          <a:xfrm>
            <a:off x="571502" y="690563"/>
            <a:ext cx="4591050" cy="5476875"/>
          </a:xfrm>
          <a:custGeom>
            <a:avLst/>
            <a:gdLst>
              <a:gd name="connsiteX0" fmla="*/ 0 w 4591050"/>
              <a:gd name="connsiteY0" fmla="*/ 0 h 3695700"/>
              <a:gd name="connsiteX1" fmla="*/ 4591050 w 4591050"/>
              <a:gd name="connsiteY1" fmla="*/ 0 h 3695700"/>
              <a:gd name="connsiteX2" fmla="*/ 4591050 w 4591050"/>
              <a:gd name="connsiteY2" fmla="*/ 3695700 h 3695700"/>
              <a:gd name="connsiteX3" fmla="*/ 0 w 4591050"/>
              <a:gd name="connsiteY3" fmla="*/ 3695700 h 3695700"/>
            </a:gdLst>
            <a:ahLst/>
            <a:cxnLst>
              <a:cxn ang="0">
                <a:pos x="connsiteX0" y="connsiteY0"/>
              </a:cxn>
              <a:cxn ang="0">
                <a:pos x="connsiteX1" y="connsiteY1"/>
              </a:cxn>
              <a:cxn ang="0">
                <a:pos x="connsiteX2" y="connsiteY2"/>
              </a:cxn>
              <a:cxn ang="0">
                <a:pos x="connsiteX3" y="connsiteY3"/>
              </a:cxn>
            </a:cxnLst>
            <a:rect l="l" t="t" r="r" b="b"/>
            <a:pathLst>
              <a:path w="4591050" h="3695700">
                <a:moveTo>
                  <a:pt x="0" y="0"/>
                </a:moveTo>
                <a:lnTo>
                  <a:pt x="4591050" y="0"/>
                </a:lnTo>
                <a:lnTo>
                  <a:pt x="4591050" y="3695700"/>
                </a:lnTo>
                <a:lnTo>
                  <a:pt x="0" y="3695700"/>
                </a:lnTo>
                <a:close/>
              </a:path>
            </a:pathLst>
          </a:custGeom>
          <a:solidFill>
            <a:schemeClr val="bg1">
              <a:lumMod val="75000"/>
            </a:schemeClr>
          </a:solidFill>
        </p:spPr>
        <p:txBody>
          <a:bodyPr wrap="square">
            <a:noAutofit/>
          </a:bodyPr>
          <a:lstStyle/>
          <a:p>
            <a:pPr lvl="0"/>
            <a:r>
              <a:rPr lang="en-US" noProof="0"/>
              <a:t>Click icon to add picture</a:t>
            </a:r>
          </a:p>
        </p:txBody>
      </p:sp>
      <p:grpSp>
        <p:nvGrpSpPr>
          <p:cNvPr id="22" name="Group 21">
            <a:extLst>
              <a:ext uri="{FF2B5EF4-FFF2-40B4-BE49-F238E27FC236}">
                <a16:creationId xmlns:a16="http://schemas.microsoft.com/office/drawing/2014/main" id="{7201F1A4-6493-4BE9-AF4E-4CC54F393BBF}"/>
              </a:ext>
            </a:extLst>
          </p:cNvPr>
          <p:cNvGrpSpPr>
            <a:grpSpLocks/>
          </p:cNvGrpSpPr>
          <p:nvPr/>
        </p:nvGrpSpPr>
        <p:grpSpPr bwMode="auto">
          <a:xfrm>
            <a:off x="11972925" y="0"/>
            <a:ext cx="219075" cy="1619250"/>
            <a:chOff x="0" y="0"/>
            <a:chExt cx="628650" cy="1409700"/>
          </a:xfrm>
        </p:grpSpPr>
        <p:sp>
          <p:nvSpPr>
            <p:cNvPr id="23" name="Rectangle 22">
              <a:extLst>
                <a:ext uri="{FF2B5EF4-FFF2-40B4-BE49-F238E27FC236}">
                  <a16:creationId xmlns:a16="http://schemas.microsoft.com/office/drawing/2014/main" id="{34A45B97-B0BF-4259-9143-AF8EE5EAC1A9}"/>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24" name="Rectangle 23">
              <a:extLst>
                <a:ext uri="{FF2B5EF4-FFF2-40B4-BE49-F238E27FC236}">
                  <a16:creationId xmlns:a16="http://schemas.microsoft.com/office/drawing/2014/main" id="{1AF88973-7A1A-4BFD-AD41-ABAE0D1BCA4C}"/>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25" name="Rectangle 24">
            <a:extLst>
              <a:ext uri="{FF2B5EF4-FFF2-40B4-BE49-F238E27FC236}">
                <a16:creationId xmlns:a16="http://schemas.microsoft.com/office/drawing/2014/main" id="{059C1B14-B182-45DA-AEF3-842032A97D7F}"/>
              </a:ext>
            </a:extLst>
          </p:cNvPr>
          <p:cNvSpPr/>
          <p:nvPr/>
        </p:nvSpPr>
        <p:spPr>
          <a:xfrm>
            <a:off x="1112520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29" name="Text Placeholder 16">
            <a:extLst>
              <a:ext uri="{FF2B5EF4-FFF2-40B4-BE49-F238E27FC236}">
                <a16:creationId xmlns:a16="http://schemas.microsoft.com/office/drawing/2014/main" id="{595FED16-4FDC-42B7-B6CB-94247C9A0DCB}"/>
              </a:ext>
            </a:extLst>
          </p:cNvPr>
          <p:cNvSpPr>
            <a:spLocks noGrp="1"/>
          </p:cNvSpPr>
          <p:nvPr>
            <p:ph type="body" sz="quarter" idx="25" hasCustomPrompt="1"/>
          </p:nvPr>
        </p:nvSpPr>
        <p:spPr>
          <a:xfrm>
            <a:off x="6229406" y="700518"/>
            <a:ext cx="4997257"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30" name="Text Placeholder 14">
            <a:extLst>
              <a:ext uri="{FF2B5EF4-FFF2-40B4-BE49-F238E27FC236}">
                <a16:creationId xmlns:a16="http://schemas.microsoft.com/office/drawing/2014/main" id="{7D28ECAE-7A9E-4141-A178-1347F456D985}"/>
              </a:ext>
            </a:extLst>
          </p:cNvPr>
          <p:cNvSpPr>
            <a:spLocks noGrp="1"/>
          </p:cNvSpPr>
          <p:nvPr>
            <p:ph type="body" sz="quarter" idx="26"/>
          </p:nvPr>
        </p:nvSpPr>
        <p:spPr>
          <a:xfrm>
            <a:off x="6229405" y="1839551"/>
            <a:ext cx="4997257" cy="4108489"/>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2">
            <a:extLst>
              <a:ext uri="{FF2B5EF4-FFF2-40B4-BE49-F238E27FC236}">
                <a16:creationId xmlns:a16="http://schemas.microsoft.com/office/drawing/2014/main" id="{A7BD5504-A92D-4E07-8F30-E9017A1F22D4}"/>
              </a:ext>
            </a:extLst>
          </p:cNvPr>
          <p:cNvSpPr>
            <a:spLocks noGrp="1"/>
          </p:cNvSpPr>
          <p:nvPr>
            <p:ph type="body" sz="quarter" idx="27" hasCustomPrompt="1"/>
          </p:nvPr>
        </p:nvSpPr>
        <p:spPr>
          <a:xfrm>
            <a:off x="6229406" y="1258671"/>
            <a:ext cx="4997256"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800" b="1" cap="all" baseline="0">
                <a:solidFill>
                  <a:schemeClr val="accent2"/>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spTree>
    <p:extLst>
      <p:ext uri="{BB962C8B-B14F-4D97-AF65-F5344CB8AC3E}">
        <p14:creationId xmlns:p14="http://schemas.microsoft.com/office/powerpoint/2010/main" val="1797087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 Pic + Text (6)">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89E0E8-22D0-47AB-9365-2637D9DCE11F}"/>
              </a:ext>
            </a:extLst>
          </p:cNvPr>
          <p:cNvSpPr/>
          <p:nvPr/>
        </p:nvSpPr>
        <p:spPr>
          <a:xfrm>
            <a:off x="2" y="0"/>
            <a:ext cx="4424217" cy="6858000"/>
          </a:xfrm>
          <a:prstGeom prst="rect">
            <a:avLst/>
          </a:prstGeom>
          <a:solidFill>
            <a:srgbClr val="2684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17" name="Picture Placeholder 6">
            <a:extLst>
              <a:ext uri="{FF2B5EF4-FFF2-40B4-BE49-F238E27FC236}">
                <a16:creationId xmlns:a16="http://schemas.microsoft.com/office/drawing/2014/main" id="{FEE6C660-6279-4BAF-98BC-70DD69B0604F}"/>
              </a:ext>
            </a:extLst>
          </p:cNvPr>
          <p:cNvSpPr>
            <a:spLocks noGrp="1"/>
          </p:cNvSpPr>
          <p:nvPr>
            <p:ph type="pic" sz="quarter" idx="15"/>
          </p:nvPr>
        </p:nvSpPr>
        <p:spPr>
          <a:xfrm>
            <a:off x="571502" y="690563"/>
            <a:ext cx="4591050" cy="5476875"/>
          </a:xfrm>
          <a:custGeom>
            <a:avLst/>
            <a:gdLst>
              <a:gd name="connsiteX0" fmla="*/ 0 w 4591050"/>
              <a:gd name="connsiteY0" fmla="*/ 0 h 3695700"/>
              <a:gd name="connsiteX1" fmla="*/ 4591050 w 4591050"/>
              <a:gd name="connsiteY1" fmla="*/ 0 h 3695700"/>
              <a:gd name="connsiteX2" fmla="*/ 4591050 w 4591050"/>
              <a:gd name="connsiteY2" fmla="*/ 3695700 h 3695700"/>
              <a:gd name="connsiteX3" fmla="*/ 0 w 4591050"/>
              <a:gd name="connsiteY3" fmla="*/ 3695700 h 3695700"/>
            </a:gdLst>
            <a:ahLst/>
            <a:cxnLst>
              <a:cxn ang="0">
                <a:pos x="connsiteX0" y="connsiteY0"/>
              </a:cxn>
              <a:cxn ang="0">
                <a:pos x="connsiteX1" y="connsiteY1"/>
              </a:cxn>
              <a:cxn ang="0">
                <a:pos x="connsiteX2" y="connsiteY2"/>
              </a:cxn>
              <a:cxn ang="0">
                <a:pos x="connsiteX3" y="connsiteY3"/>
              </a:cxn>
            </a:cxnLst>
            <a:rect l="l" t="t" r="r" b="b"/>
            <a:pathLst>
              <a:path w="4591050" h="3695700">
                <a:moveTo>
                  <a:pt x="0" y="0"/>
                </a:moveTo>
                <a:lnTo>
                  <a:pt x="4591050" y="0"/>
                </a:lnTo>
                <a:lnTo>
                  <a:pt x="4591050" y="3695700"/>
                </a:lnTo>
                <a:lnTo>
                  <a:pt x="0" y="3695700"/>
                </a:lnTo>
                <a:close/>
              </a:path>
            </a:pathLst>
          </a:custGeom>
          <a:solidFill>
            <a:schemeClr val="bg1">
              <a:lumMod val="75000"/>
            </a:schemeClr>
          </a:solidFill>
        </p:spPr>
        <p:txBody>
          <a:bodyPr wrap="square">
            <a:noAutofit/>
          </a:bodyPr>
          <a:lstStyle/>
          <a:p>
            <a:pPr lvl="0"/>
            <a:r>
              <a:rPr lang="en-US" noProof="0"/>
              <a:t>Click icon to add picture</a:t>
            </a:r>
          </a:p>
        </p:txBody>
      </p:sp>
      <p:grpSp>
        <p:nvGrpSpPr>
          <p:cNvPr id="22" name="Group 21">
            <a:extLst>
              <a:ext uri="{FF2B5EF4-FFF2-40B4-BE49-F238E27FC236}">
                <a16:creationId xmlns:a16="http://schemas.microsoft.com/office/drawing/2014/main" id="{7201F1A4-6493-4BE9-AF4E-4CC54F393BBF}"/>
              </a:ext>
            </a:extLst>
          </p:cNvPr>
          <p:cNvGrpSpPr>
            <a:grpSpLocks/>
          </p:cNvGrpSpPr>
          <p:nvPr/>
        </p:nvGrpSpPr>
        <p:grpSpPr bwMode="auto">
          <a:xfrm>
            <a:off x="11972925" y="0"/>
            <a:ext cx="219075" cy="1619250"/>
            <a:chOff x="0" y="0"/>
            <a:chExt cx="628650" cy="1409700"/>
          </a:xfrm>
        </p:grpSpPr>
        <p:sp>
          <p:nvSpPr>
            <p:cNvPr id="23" name="Rectangle 22">
              <a:extLst>
                <a:ext uri="{FF2B5EF4-FFF2-40B4-BE49-F238E27FC236}">
                  <a16:creationId xmlns:a16="http://schemas.microsoft.com/office/drawing/2014/main" id="{34A45B97-B0BF-4259-9143-AF8EE5EAC1A9}"/>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24" name="Rectangle 23">
              <a:extLst>
                <a:ext uri="{FF2B5EF4-FFF2-40B4-BE49-F238E27FC236}">
                  <a16:creationId xmlns:a16="http://schemas.microsoft.com/office/drawing/2014/main" id="{1AF88973-7A1A-4BFD-AD41-ABAE0D1BCA4C}"/>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25" name="Rectangle 24">
            <a:extLst>
              <a:ext uri="{FF2B5EF4-FFF2-40B4-BE49-F238E27FC236}">
                <a16:creationId xmlns:a16="http://schemas.microsoft.com/office/drawing/2014/main" id="{059C1B14-B182-45DA-AEF3-842032A97D7F}"/>
              </a:ext>
            </a:extLst>
          </p:cNvPr>
          <p:cNvSpPr/>
          <p:nvPr/>
        </p:nvSpPr>
        <p:spPr>
          <a:xfrm>
            <a:off x="1112520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12" name="Text Placeholder 16">
            <a:extLst>
              <a:ext uri="{FF2B5EF4-FFF2-40B4-BE49-F238E27FC236}">
                <a16:creationId xmlns:a16="http://schemas.microsoft.com/office/drawing/2014/main" id="{E49FEAC3-AC59-460A-9E5C-FFD65252263F}"/>
              </a:ext>
            </a:extLst>
          </p:cNvPr>
          <p:cNvSpPr>
            <a:spLocks noGrp="1"/>
          </p:cNvSpPr>
          <p:nvPr>
            <p:ph type="body" sz="quarter" idx="23" hasCustomPrompt="1"/>
          </p:nvPr>
        </p:nvSpPr>
        <p:spPr>
          <a:xfrm>
            <a:off x="6229413" y="700518"/>
            <a:ext cx="4997257"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3" name="Text Placeholder 14">
            <a:extLst>
              <a:ext uri="{FF2B5EF4-FFF2-40B4-BE49-F238E27FC236}">
                <a16:creationId xmlns:a16="http://schemas.microsoft.com/office/drawing/2014/main" id="{4DECC246-A77D-4FE4-A913-759D5967CEE6}"/>
              </a:ext>
            </a:extLst>
          </p:cNvPr>
          <p:cNvSpPr>
            <a:spLocks noGrp="1"/>
          </p:cNvSpPr>
          <p:nvPr>
            <p:ph type="body" sz="quarter" idx="24"/>
          </p:nvPr>
        </p:nvSpPr>
        <p:spPr>
          <a:xfrm>
            <a:off x="6229412" y="1386968"/>
            <a:ext cx="4997257" cy="4561072"/>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932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 Pic + Text (7)">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9B025C-86DC-4383-8754-655545E1229B}"/>
              </a:ext>
            </a:extLst>
          </p:cNvPr>
          <p:cNvSpPr/>
          <p:nvPr/>
        </p:nvSpPr>
        <p:spPr>
          <a:xfrm>
            <a:off x="7202749" y="0"/>
            <a:ext cx="498925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F707C2B8-A904-4E56-9502-989D80C52A12}"/>
              </a:ext>
            </a:extLst>
          </p:cNvPr>
          <p:cNvSpPr>
            <a:spLocks noGrp="1"/>
          </p:cNvSpPr>
          <p:nvPr>
            <p:ph type="pic" sz="quarter" idx="11"/>
          </p:nvPr>
        </p:nvSpPr>
        <p:spPr>
          <a:xfrm>
            <a:off x="0" y="0"/>
            <a:ext cx="7202749" cy="6858000"/>
          </a:xfrm>
          <a:prstGeom prst="rect">
            <a:avLst/>
          </a:prstGeom>
        </p:spPr>
        <p:txBody>
          <a:bodyPr/>
          <a:lstStyle/>
          <a:p>
            <a:r>
              <a:rPr lang="en-US"/>
              <a:t>Click icon to add picture</a:t>
            </a:r>
          </a:p>
        </p:txBody>
      </p:sp>
      <p:sp>
        <p:nvSpPr>
          <p:cNvPr id="10" name="Text Placeholder 16">
            <a:extLst>
              <a:ext uri="{FF2B5EF4-FFF2-40B4-BE49-F238E27FC236}">
                <a16:creationId xmlns:a16="http://schemas.microsoft.com/office/drawing/2014/main" id="{0DF8BD25-2E02-4BB3-888F-8CE9207EC4AF}"/>
              </a:ext>
            </a:extLst>
          </p:cNvPr>
          <p:cNvSpPr>
            <a:spLocks noGrp="1"/>
          </p:cNvSpPr>
          <p:nvPr>
            <p:ph type="body" sz="quarter" idx="25" hasCustomPrompt="1"/>
          </p:nvPr>
        </p:nvSpPr>
        <p:spPr>
          <a:xfrm>
            <a:off x="7585035" y="700518"/>
            <a:ext cx="4224678" cy="537156"/>
          </a:xfrm>
          <a:prstGeom prst="rect">
            <a:avLst/>
          </a:prstGeom>
        </p:spPr>
        <p:txBody>
          <a:bodyPr/>
          <a:lstStyle>
            <a:lvl1pPr marL="0" indent="0">
              <a:buNone/>
              <a:defRPr sz="3200" b="1" cap="all" baseline="0">
                <a:solidFill>
                  <a:schemeClr val="bg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1" name="Text Placeholder 14">
            <a:extLst>
              <a:ext uri="{FF2B5EF4-FFF2-40B4-BE49-F238E27FC236}">
                <a16:creationId xmlns:a16="http://schemas.microsoft.com/office/drawing/2014/main" id="{8FDF66DF-D85C-476F-BC1A-E513CB708A45}"/>
              </a:ext>
            </a:extLst>
          </p:cNvPr>
          <p:cNvSpPr>
            <a:spLocks noGrp="1"/>
          </p:cNvSpPr>
          <p:nvPr>
            <p:ph type="body" sz="quarter" idx="26"/>
          </p:nvPr>
        </p:nvSpPr>
        <p:spPr>
          <a:xfrm>
            <a:off x="7585035" y="1839551"/>
            <a:ext cx="4224679" cy="4108489"/>
          </a:xfrm>
          <a:prstGeom prst="rect">
            <a:avLst/>
          </a:prstGeom>
        </p:spPr>
        <p:txBody>
          <a:bodyPr/>
          <a:lstStyle>
            <a:lvl1pPr>
              <a:defRPr sz="2400">
                <a:solidFill>
                  <a:schemeClr val="bg1"/>
                </a:solidFill>
                <a:latin typeface="Century Gothic" panose="020B0502020202020204" pitchFamily="34" charset="0"/>
              </a:defRPr>
            </a:lvl1pPr>
            <a:lvl2pPr>
              <a:defRPr>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3E970CC4-06BC-42F4-8A98-F4317AD24AF1}"/>
              </a:ext>
            </a:extLst>
          </p:cNvPr>
          <p:cNvSpPr>
            <a:spLocks noGrp="1"/>
          </p:cNvSpPr>
          <p:nvPr>
            <p:ph type="body" sz="quarter" idx="27" hasCustomPrompt="1"/>
          </p:nvPr>
        </p:nvSpPr>
        <p:spPr>
          <a:xfrm>
            <a:off x="7585035" y="1258671"/>
            <a:ext cx="4224679"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800" b="1" cap="all" baseline="0">
                <a:solidFill>
                  <a:schemeClr val="accent5"/>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spTree>
    <p:extLst>
      <p:ext uri="{BB962C8B-B14F-4D97-AF65-F5344CB8AC3E}">
        <p14:creationId xmlns:p14="http://schemas.microsoft.com/office/powerpoint/2010/main" val="347469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 Pic + Text (8)">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9B025C-86DC-4383-8754-655545E1229B}"/>
              </a:ext>
            </a:extLst>
          </p:cNvPr>
          <p:cNvSpPr/>
          <p:nvPr/>
        </p:nvSpPr>
        <p:spPr>
          <a:xfrm>
            <a:off x="7202749" y="0"/>
            <a:ext cx="498925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F707C2B8-A904-4E56-9502-989D80C52A12}"/>
              </a:ext>
            </a:extLst>
          </p:cNvPr>
          <p:cNvSpPr>
            <a:spLocks noGrp="1"/>
          </p:cNvSpPr>
          <p:nvPr>
            <p:ph type="pic" sz="quarter" idx="11"/>
          </p:nvPr>
        </p:nvSpPr>
        <p:spPr>
          <a:xfrm>
            <a:off x="0" y="0"/>
            <a:ext cx="7202749" cy="6858000"/>
          </a:xfrm>
          <a:prstGeom prst="rect">
            <a:avLst/>
          </a:prstGeom>
        </p:spPr>
        <p:txBody>
          <a:bodyPr/>
          <a:lstStyle/>
          <a:p>
            <a:r>
              <a:rPr lang="en-US"/>
              <a:t>Click icon to add picture</a:t>
            </a:r>
          </a:p>
        </p:txBody>
      </p:sp>
      <p:sp>
        <p:nvSpPr>
          <p:cNvPr id="8" name="Text Placeholder 16">
            <a:extLst>
              <a:ext uri="{FF2B5EF4-FFF2-40B4-BE49-F238E27FC236}">
                <a16:creationId xmlns:a16="http://schemas.microsoft.com/office/drawing/2014/main" id="{B3933846-DC49-46CD-9988-9BF3670FEB1D}"/>
              </a:ext>
            </a:extLst>
          </p:cNvPr>
          <p:cNvSpPr>
            <a:spLocks noGrp="1"/>
          </p:cNvSpPr>
          <p:nvPr>
            <p:ph type="body" sz="quarter" idx="23"/>
          </p:nvPr>
        </p:nvSpPr>
        <p:spPr>
          <a:xfrm>
            <a:off x="7585035" y="700518"/>
            <a:ext cx="4224678" cy="537156"/>
          </a:xfrm>
          <a:prstGeom prst="rect">
            <a:avLst/>
          </a:prstGeom>
        </p:spPr>
        <p:txBody>
          <a:bodyPr/>
          <a:lstStyle>
            <a:lvl1pPr marL="0" indent="0">
              <a:buNone/>
              <a:defRPr sz="3200" b="1" cap="all" baseline="0">
                <a:solidFill>
                  <a:schemeClr val="bg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a:t>
            </a:r>
          </a:p>
        </p:txBody>
      </p:sp>
      <p:sp>
        <p:nvSpPr>
          <p:cNvPr id="11" name="Text Placeholder 14">
            <a:extLst>
              <a:ext uri="{FF2B5EF4-FFF2-40B4-BE49-F238E27FC236}">
                <a16:creationId xmlns:a16="http://schemas.microsoft.com/office/drawing/2014/main" id="{4C74E2B4-0570-4050-A89F-5284B73C705B}"/>
              </a:ext>
            </a:extLst>
          </p:cNvPr>
          <p:cNvSpPr>
            <a:spLocks noGrp="1"/>
          </p:cNvSpPr>
          <p:nvPr>
            <p:ph type="body" sz="quarter" idx="25"/>
          </p:nvPr>
        </p:nvSpPr>
        <p:spPr>
          <a:xfrm>
            <a:off x="7585034" y="1386968"/>
            <a:ext cx="4224678" cy="4561072"/>
          </a:xfrm>
          <a:prstGeom prst="rect">
            <a:avLst/>
          </a:prstGeom>
        </p:spPr>
        <p:txBody>
          <a:bodyPr/>
          <a:lstStyle>
            <a:lvl1pPr>
              <a:defRPr sz="2400">
                <a:solidFill>
                  <a:schemeClr val="bg1"/>
                </a:solidFill>
                <a:latin typeface="Century Gothic" panose="020B0502020202020204" pitchFamily="34" charset="0"/>
              </a:defRPr>
            </a:lvl1pPr>
            <a:lvl2pPr>
              <a:defRPr>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1429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 Pic + Text (9)">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652B83-6EC0-492A-9890-1BBA0172D72A}"/>
              </a:ext>
            </a:extLst>
          </p:cNvPr>
          <p:cNvSpPr/>
          <p:nvPr/>
        </p:nvSpPr>
        <p:spPr>
          <a:xfrm>
            <a:off x="6662057" y="3429000"/>
            <a:ext cx="4106557" cy="2781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6" name="Picture Placeholder 5"/>
          <p:cNvSpPr>
            <a:spLocks noGrp="1"/>
          </p:cNvSpPr>
          <p:nvPr>
            <p:ph type="pic" sz="quarter" idx="10"/>
          </p:nvPr>
        </p:nvSpPr>
        <p:spPr>
          <a:xfrm>
            <a:off x="7000875" y="1581149"/>
            <a:ext cx="5191125" cy="4108487"/>
          </a:xfrm>
          <a:custGeom>
            <a:avLst/>
            <a:gdLst>
              <a:gd name="connsiteX0" fmla="*/ 0 w 5191125"/>
              <a:gd name="connsiteY0" fmla="*/ 0 h 2781300"/>
              <a:gd name="connsiteX1" fmla="*/ 5191125 w 5191125"/>
              <a:gd name="connsiteY1" fmla="*/ 0 h 2781300"/>
              <a:gd name="connsiteX2" fmla="*/ 5191125 w 5191125"/>
              <a:gd name="connsiteY2" fmla="*/ 2781300 h 2781300"/>
              <a:gd name="connsiteX3" fmla="*/ 0 w 519112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5191125" h="2781300">
                <a:moveTo>
                  <a:pt x="0" y="0"/>
                </a:moveTo>
                <a:lnTo>
                  <a:pt x="5191125" y="0"/>
                </a:lnTo>
                <a:lnTo>
                  <a:pt x="5191125" y="2781300"/>
                </a:lnTo>
                <a:lnTo>
                  <a:pt x="0" y="2781300"/>
                </a:lnTo>
                <a:close/>
              </a:path>
            </a:pathLst>
          </a:custGeom>
          <a:solidFill>
            <a:schemeClr val="bg1">
              <a:lumMod val="75000"/>
            </a:schemeClr>
          </a:solidFill>
        </p:spPr>
        <p:txBody>
          <a:bodyPr wrap="square">
            <a:noAutofit/>
          </a:bodyPr>
          <a:lstStyle/>
          <a:p>
            <a:pPr lvl="0"/>
            <a:r>
              <a:rPr lang="en-US" noProof="0"/>
              <a:t>Click icon to add picture</a:t>
            </a:r>
          </a:p>
        </p:txBody>
      </p:sp>
      <p:grpSp>
        <p:nvGrpSpPr>
          <p:cNvPr id="4" name="Group 13">
            <a:extLst>
              <a:ext uri="{FF2B5EF4-FFF2-40B4-BE49-F238E27FC236}">
                <a16:creationId xmlns:a16="http://schemas.microsoft.com/office/drawing/2014/main" id="{5DE22328-6445-48EE-88C5-A2171FE6F8B0}"/>
              </a:ext>
            </a:extLst>
          </p:cNvPr>
          <p:cNvGrpSpPr>
            <a:grpSpLocks/>
          </p:cNvGrpSpPr>
          <p:nvPr/>
        </p:nvGrpSpPr>
        <p:grpSpPr bwMode="auto">
          <a:xfrm>
            <a:off x="0" y="0"/>
            <a:ext cx="219075" cy="1619250"/>
            <a:chOff x="0" y="0"/>
            <a:chExt cx="628650" cy="1409700"/>
          </a:xfrm>
        </p:grpSpPr>
        <p:sp>
          <p:nvSpPr>
            <p:cNvPr id="5" name="Rectangle 4">
              <a:extLst>
                <a:ext uri="{FF2B5EF4-FFF2-40B4-BE49-F238E27FC236}">
                  <a16:creationId xmlns:a16="http://schemas.microsoft.com/office/drawing/2014/main" id="{4D202FF1-4BE7-4BDD-9A51-B8B2A441A84C}"/>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7" name="Rectangle 6">
              <a:extLst>
                <a:ext uri="{FF2B5EF4-FFF2-40B4-BE49-F238E27FC236}">
                  <a16:creationId xmlns:a16="http://schemas.microsoft.com/office/drawing/2014/main" id="{DD884E50-F452-4A2E-A9FE-A5D6EBDD0FA3}"/>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8" name="Rectangle 7">
            <a:extLst>
              <a:ext uri="{FF2B5EF4-FFF2-40B4-BE49-F238E27FC236}">
                <a16:creationId xmlns:a16="http://schemas.microsoft.com/office/drawing/2014/main" id="{E9BBA6EC-8FBC-426A-B6E4-1189674CE9C1}"/>
              </a:ext>
            </a:extLst>
          </p:cNvPr>
          <p:cNvSpPr/>
          <p:nvPr/>
        </p:nvSpPr>
        <p:spPr>
          <a:xfrm>
            <a:off x="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12" name="Text Placeholder 16">
            <a:extLst>
              <a:ext uri="{FF2B5EF4-FFF2-40B4-BE49-F238E27FC236}">
                <a16:creationId xmlns:a16="http://schemas.microsoft.com/office/drawing/2014/main" id="{F4DBD3E5-BE42-438C-AC1C-54EAFF646D06}"/>
              </a:ext>
            </a:extLst>
          </p:cNvPr>
          <p:cNvSpPr>
            <a:spLocks noGrp="1"/>
          </p:cNvSpPr>
          <p:nvPr>
            <p:ph type="body" sz="quarter" idx="25" hasCustomPrompt="1"/>
          </p:nvPr>
        </p:nvSpPr>
        <p:spPr>
          <a:xfrm>
            <a:off x="965330" y="700518"/>
            <a:ext cx="5470097"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3" name="Text Placeholder 14">
            <a:extLst>
              <a:ext uri="{FF2B5EF4-FFF2-40B4-BE49-F238E27FC236}">
                <a16:creationId xmlns:a16="http://schemas.microsoft.com/office/drawing/2014/main" id="{F6CDCB53-0893-4CF7-B940-F2607034F0D5}"/>
              </a:ext>
            </a:extLst>
          </p:cNvPr>
          <p:cNvSpPr>
            <a:spLocks noGrp="1"/>
          </p:cNvSpPr>
          <p:nvPr>
            <p:ph type="body" sz="quarter" idx="26"/>
          </p:nvPr>
        </p:nvSpPr>
        <p:spPr>
          <a:xfrm>
            <a:off x="965329" y="1839551"/>
            <a:ext cx="5470097" cy="4108489"/>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a:extLst>
              <a:ext uri="{FF2B5EF4-FFF2-40B4-BE49-F238E27FC236}">
                <a16:creationId xmlns:a16="http://schemas.microsoft.com/office/drawing/2014/main" id="{F3CF879D-728E-4FE5-B36F-E09AF8ABD212}"/>
              </a:ext>
            </a:extLst>
          </p:cNvPr>
          <p:cNvSpPr>
            <a:spLocks noGrp="1"/>
          </p:cNvSpPr>
          <p:nvPr>
            <p:ph type="body" sz="quarter" idx="27" hasCustomPrompt="1"/>
          </p:nvPr>
        </p:nvSpPr>
        <p:spPr>
          <a:xfrm>
            <a:off x="965329" y="1258671"/>
            <a:ext cx="5470097"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800" b="1" cap="all" baseline="0">
                <a:solidFill>
                  <a:schemeClr val="accent2"/>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spTree>
    <p:extLst>
      <p:ext uri="{BB962C8B-B14F-4D97-AF65-F5344CB8AC3E}">
        <p14:creationId xmlns:p14="http://schemas.microsoft.com/office/powerpoint/2010/main" val="3698128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 Pic + Text (10)">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6B04E10-A38B-43FE-9FD7-3F2A4FB096D7}"/>
              </a:ext>
            </a:extLst>
          </p:cNvPr>
          <p:cNvSpPr/>
          <p:nvPr/>
        </p:nvSpPr>
        <p:spPr>
          <a:xfrm>
            <a:off x="6662057" y="3429000"/>
            <a:ext cx="4106557" cy="2781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16" name="Picture Placeholder 5">
            <a:extLst>
              <a:ext uri="{FF2B5EF4-FFF2-40B4-BE49-F238E27FC236}">
                <a16:creationId xmlns:a16="http://schemas.microsoft.com/office/drawing/2014/main" id="{D5E7FF52-702E-4D31-B75C-08F698A365BD}"/>
              </a:ext>
            </a:extLst>
          </p:cNvPr>
          <p:cNvSpPr>
            <a:spLocks noGrp="1"/>
          </p:cNvSpPr>
          <p:nvPr>
            <p:ph type="pic" sz="quarter" idx="10"/>
          </p:nvPr>
        </p:nvSpPr>
        <p:spPr>
          <a:xfrm>
            <a:off x="7000875" y="1581149"/>
            <a:ext cx="5191125" cy="4108487"/>
          </a:xfrm>
          <a:custGeom>
            <a:avLst/>
            <a:gdLst>
              <a:gd name="connsiteX0" fmla="*/ 0 w 5191125"/>
              <a:gd name="connsiteY0" fmla="*/ 0 h 2781300"/>
              <a:gd name="connsiteX1" fmla="*/ 5191125 w 5191125"/>
              <a:gd name="connsiteY1" fmla="*/ 0 h 2781300"/>
              <a:gd name="connsiteX2" fmla="*/ 5191125 w 5191125"/>
              <a:gd name="connsiteY2" fmla="*/ 2781300 h 2781300"/>
              <a:gd name="connsiteX3" fmla="*/ 0 w 519112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5191125" h="2781300">
                <a:moveTo>
                  <a:pt x="0" y="0"/>
                </a:moveTo>
                <a:lnTo>
                  <a:pt x="5191125" y="0"/>
                </a:lnTo>
                <a:lnTo>
                  <a:pt x="5191125" y="2781300"/>
                </a:lnTo>
                <a:lnTo>
                  <a:pt x="0" y="2781300"/>
                </a:lnTo>
                <a:close/>
              </a:path>
            </a:pathLst>
          </a:custGeom>
          <a:solidFill>
            <a:schemeClr val="bg1">
              <a:lumMod val="75000"/>
            </a:schemeClr>
          </a:solidFill>
        </p:spPr>
        <p:txBody>
          <a:bodyPr wrap="square">
            <a:noAutofit/>
          </a:bodyPr>
          <a:lstStyle/>
          <a:p>
            <a:pPr lvl="0"/>
            <a:r>
              <a:rPr lang="en-US" noProof="0"/>
              <a:t>Click icon to add picture</a:t>
            </a:r>
          </a:p>
        </p:txBody>
      </p:sp>
      <p:grpSp>
        <p:nvGrpSpPr>
          <p:cNvPr id="18" name="Group 13">
            <a:extLst>
              <a:ext uri="{FF2B5EF4-FFF2-40B4-BE49-F238E27FC236}">
                <a16:creationId xmlns:a16="http://schemas.microsoft.com/office/drawing/2014/main" id="{6F2EDDA1-894B-4D4A-A401-849A99298BE8}"/>
              </a:ext>
            </a:extLst>
          </p:cNvPr>
          <p:cNvGrpSpPr>
            <a:grpSpLocks/>
          </p:cNvGrpSpPr>
          <p:nvPr/>
        </p:nvGrpSpPr>
        <p:grpSpPr bwMode="auto">
          <a:xfrm>
            <a:off x="0" y="0"/>
            <a:ext cx="219075" cy="1619250"/>
            <a:chOff x="0" y="0"/>
            <a:chExt cx="628650" cy="1409700"/>
          </a:xfrm>
        </p:grpSpPr>
        <p:sp>
          <p:nvSpPr>
            <p:cNvPr id="19" name="Rectangle 18">
              <a:extLst>
                <a:ext uri="{FF2B5EF4-FFF2-40B4-BE49-F238E27FC236}">
                  <a16:creationId xmlns:a16="http://schemas.microsoft.com/office/drawing/2014/main" id="{C43EAD3D-AAEA-4094-BEC4-6031F4F9CA6F}"/>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20" name="Rectangle 19">
              <a:extLst>
                <a:ext uri="{FF2B5EF4-FFF2-40B4-BE49-F238E27FC236}">
                  <a16:creationId xmlns:a16="http://schemas.microsoft.com/office/drawing/2014/main" id="{746FD522-B824-4158-AE16-5A8ADDA3F12C}"/>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21" name="Rectangle 20">
            <a:extLst>
              <a:ext uri="{FF2B5EF4-FFF2-40B4-BE49-F238E27FC236}">
                <a16:creationId xmlns:a16="http://schemas.microsoft.com/office/drawing/2014/main" id="{ABFB3419-6837-4BCD-B33F-E4F72654C53F}"/>
              </a:ext>
            </a:extLst>
          </p:cNvPr>
          <p:cNvSpPr/>
          <p:nvPr/>
        </p:nvSpPr>
        <p:spPr>
          <a:xfrm>
            <a:off x="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17" name="Text Placeholder 14">
            <a:extLst>
              <a:ext uri="{FF2B5EF4-FFF2-40B4-BE49-F238E27FC236}">
                <a16:creationId xmlns:a16="http://schemas.microsoft.com/office/drawing/2014/main" id="{5DFD3EC5-990E-4136-9E7D-D8B2762F81A5}"/>
              </a:ext>
            </a:extLst>
          </p:cNvPr>
          <p:cNvSpPr>
            <a:spLocks noGrp="1"/>
          </p:cNvSpPr>
          <p:nvPr>
            <p:ph type="body" sz="quarter" idx="15" hasCustomPrompt="1"/>
          </p:nvPr>
        </p:nvSpPr>
        <p:spPr>
          <a:xfrm>
            <a:off x="965329" y="700518"/>
            <a:ext cx="5470096" cy="537156"/>
          </a:xfrm>
          <a:prstGeom prst="rect">
            <a:avLst/>
          </a:prstGeom>
        </p:spPr>
        <p:txBody>
          <a:bodyPr/>
          <a:lstStyle>
            <a:lvl1pPr marL="0" indent="0">
              <a:buNone/>
              <a:defRPr sz="3200" b="1" cap="all" baseline="0">
                <a:latin typeface="Century Gothic" panose="020B0502020202020204" pitchFamily="34" charset="0"/>
              </a:defRPr>
            </a:lvl1pPr>
            <a:lvl2pPr marL="457200" indent="0">
              <a:buNone/>
              <a:defRPr sz="3200">
                <a:latin typeface="Century Gothic" panose="020B0502020202020204" pitchFamily="34" charset="0"/>
              </a:defRPr>
            </a:lvl2pPr>
            <a:lvl3pPr marL="914400" indent="0">
              <a:buNone/>
              <a:defRPr sz="3200">
                <a:latin typeface="Century Gothic" panose="020B0502020202020204" pitchFamily="34" charset="0"/>
              </a:defRPr>
            </a:lvl3pPr>
            <a:lvl4pPr marL="1371600" indent="0">
              <a:buNone/>
              <a:defRPr sz="3200">
                <a:latin typeface="Century Gothic" panose="020B0502020202020204" pitchFamily="34" charset="0"/>
              </a:defRPr>
            </a:lvl4pPr>
            <a:lvl5pPr marL="1828800" indent="0">
              <a:buNone/>
              <a:defRPr sz="3200">
                <a:latin typeface="Century Gothic" panose="020B0502020202020204" pitchFamily="34" charset="0"/>
              </a:defRPr>
            </a:lvl5pPr>
          </a:lstStyle>
          <a:p>
            <a:pPr lvl="0"/>
            <a:r>
              <a:rPr lang="en-US"/>
              <a:t>Click to edit Title</a:t>
            </a:r>
          </a:p>
        </p:txBody>
      </p:sp>
      <p:sp>
        <p:nvSpPr>
          <p:cNvPr id="24" name="Text Placeholder 2">
            <a:extLst>
              <a:ext uri="{FF2B5EF4-FFF2-40B4-BE49-F238E27FC236}">
                <a16:creationId xmlns:a16="http://schemas.microsoft.com/office/drawing/2014/main" id="{EE2A0B6F-56D8-452B-BBB5-9B4F50D158ED}"/>
              </a:ext>
            </a:extLst>
          </p:cNvPr>
          <p:cNvSpPr>
            <a:spLocks noGrp="1"/>
          </p:cNvSpPr>
          <p:nvPr>
            <p:ph type="body" sz="quarter" idx="16"/>
          </p:nvPr>
        </p:nvSpPr>
        <p:spPr>
          <a:xfrm>
            <a:off x="965329" y="1386968"/>
            <a:ext cx="5470096" cy="4561072"/>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857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 Pic + Text (1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DC111A-BC00-4438-85F5-431AC669267B}"/>
              </a:ext>
            </a:extLst>
          </p:cNvPr>
          <p:cNvSpPr/>
          <p:nvPr/>
        </p:nvSpPr>
        <p:spPr>
          <a:xfrm>
            <a:off x="8820150" y="2514600"/>
            <a:ext cx="2781300" cy="36576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6" name="Picture Placeholder 5"/>
          <p:cNvSpPr>
            <a:spLocks noGrp="1"/>
          </p:cNvSpPr>
          <p:nvPr>
            <p:ph type="pic" sz="quarter" idx="10"/>
          </p:nvPr>
        </p:nvSpPr>
        <p:spPr>
          <a:xfrm>
            <a:off x="7067550" y="685799"/>
            <a:ext cx="3931920" cy="4846320"/>
          </a:xfrm>
          <a:custGeom>
            <a:avLst/>
            <a:gdLst>
              <a:gd name="connsiteX0" fmla="*/ 0 w 3619500"/>
              <a:gd name="connsiteY0" fmla="*/ 0 h 4591050"/>
              <a:gd name="connsiteX1" fmla="*/ 3619500 w 3619500"/>
              <a:gd name="connsiteY1" fmla="*/ 0 h 4591050"/>
              <a:gd name="connsiteX2" fmla="*/ 3619500 w 3619500"/>
              <a:gd name="connsiteY2" fmla="*/ 4591050 h 4591050"/>
              <a:gd name="connsiteX3" fmla="*/ 0 w 3619500"/>
              <a:gd name="connsiteY3" fmla="*/ 4591050 h 4591050"/>
            </a:gdLst>
            <a:ahLst/>
            <a:cxnLst>
              <a:cxn ang="0">
                <a:pos x="connsiteX0" y="connsiteY0"/>
              </a:cxn>
              <a:cxn ang="0">
                <a:pos x="connsiteX1" y="connsiteY1"/>
              </a:cxn>
              <a:cxn ang="0">
                <a:pos x="connsiteX2" y="connsiteY2"/>
              </a:cxn>
              <a:cxn ang="0">
                <a:pos x="connsiteX3" y="connsiteY3"/>
              </a:cxn>
            </a:cxnLst>
            <a:rect l="l" t="t" r="r" b="b"/>
            <a:pathLst>
              <a:path w="3619500" h="4591050">
                <a:moveTo>
                  <a:pt x="0" y="0"/>
                </a:moveTo>
                <a:lnTo>
                  <a:pt x="3619500" y="0"/>
                </a:lnTo>
                <a:lnTo>
                  <a:pt x="3619500" y="4591050"/>
                </a:lnTo>
                <a:lnTo>
                  <a:pt x="0" y="4591050"/>
                </a:lnTo>
                <a:close/>
              </a:path>
            </a:pathLst>
          </a:custGeom>
          <a:solidFill>
            <a:schemeClr val="bg1">
              <a:lumMod val="75000"/>
            </a:schemeClr>
          </a:solidFill>
        </p:spPr>
        <p:txBody>
          <a:bodyPr wrap="square">
            <a:noAutofit/>
          </a:bodyPr>
          <a:lstStyle/>
          <a:p>
            <a:pPr lvl="0"/>
            <a:r>
              <a:rPr lang="en-US" noProof="0"/>
              <a:t>Click icon to add picture</a:t>
            </a:r>
          </a:p>
        </p:txBody>
      </p:sp>
      <p:grpSp>
        <p:nvGrpSpPr>
          <p:cNvPr id="12" name="Group 13">
            <a:extLst>
              <a:ext uri="{FF2B5EF4-FFF2-40B4-BE49-F238E27FC236}">
                <a16:creationId xmlns:a16="http://schemas.microsoft.com/office/drawing/2014/main" id="{687B588A-FDD1-4B26-9789-A3BF236DE3B8}"/>
              </a:ext>
            </a:extLst>
          </p:cNvPr>
          <p:cNvGrpSpPr>
            <a:grpSpLocks/>
          </p:cNvGrpSpPr>
          <p:nvPr/>
        </p:nvGrpSpPr>
        <p:grpSpPr bwMode="auto">
          <a:xfrm>
            <a:off x="0" y="0"/>
            <a:ext cx="219075" cy="1619250"/>
            <a:chOff x="0" y="0"/>
            <a:chExt cx="628650" cy="1409700"/>
          </a:xfrm>
        </p:grpSpPr>
        <p:sp>
          <p:nvSpPr>
            <p:cNvPr id="13" name="Rectangle 12">
              <a:extLst>
                <a:ext uri="{FF2B5EF4-FFF2-40B4-BE49-F238E27FC236}">
                  <a16:creationId xmlns:a16="http://schemas.microsoft.com/office/drawing/2014/main" id="{76008128-04AA-48AB-9BAA-D52D9E0971B8}"/>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14" name="Rectangle 13">
              <a:extLst>
                <a:ext uri="{FF2B5EF4-FFF2-40B4-BE49-F238E27FC236}">
                  <a16:creationId xmlns:a16="http://schemas.microsoft.com/office/drawing/2014/main" id="{E0E31C8D-6259-4A7F-B7EB-DD0CA12A7C2A}"/>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15" name="Rectangle 14">
            <a:extLst>
              <a:ext uri="{FF2B5EF4-FFF2-40B4-BE49-F238E27FC236}">
                <a16:creationId xmlns:a16="http://schemas.microsoft.com/office/drawing/2014/main" id="{1424F3EF-4FA2-4F16-9E66-F3178667C335}"/>
              </a:ext>
            </a:extLst>
          </p:cNvPr>
          <p:cNvSpPr/>
          <p:nvPr/>
        </p:nvSpPr>
        <p:spPr>
          <a:xfrm>
            <a:off x="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22" name="Text Placeholder 16">
            <a:extLst>
              <a:ext uri="{FF2B5EF4-FFF2-40B4-BE49-F238E27FC236}">
                <a16:creationId xmlns:a16="http://schemas.microsoft.com/office/drawing/2014/main" id="{DFB12A19-AB84-4D65-AE1A-F10E04CEDCF3}"/>
              </a:ext>
            </a:extLst>
          </p:cNvPr>
          <p:cNvSpPr>
            <a:spLocks noGrp="1"/>
          </p:cNvSpPr>
          <p:nvPr>
            <p:ph type="body" sz="quarter" idx="15" hasCustomPrompt="1"/>
          </p:nvPr>
        </p:nvSpPr>
        <p:spPr>
          <a:xfrm>
            <a:off x="965329" y="700518"/>
            <a:ext cx="5470097"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23" name="Text Placeholder 14">
            <a:extLst>
              <a:ext uri="{FF2B5EF4-FFF2-40B4-BE49-F238E27FC236}">
                <a16:creationId xmlns:a16="http://schemas.microsoft.com/office/drawing/2014/main" id="{1C1F83C3-38E5-4C40-A04B-3663A7773737}"/>
              </a:ext>
            </a:extLst>
          </p:cNvPr>
          <p:cNvSpPr>
            <a:spLocks noGrp="1"/>
          </p:cNvSpPr>
          <p:nvPr>
            <p:ph type="body" sz="quarter" idx="16"/>
          </p:nvPr>
        </p:nvSpPr>
        <p:spPr>
          <a:xfrm>
            <a:off x="965329" y="1839551"/>
            <a:ext cx="5470096" cy="4108488"/>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6">
            <a:extLst>
              <a:ext uri="{FF2B5EF4-FFF2-40B4-BE49-F238E27FC236}">
                <a16:creationId xmlns:a16="http://schemas.microsoft.com/office/drawing/2014/main" id="{59CBF31A-528B-4E69-90C1-C1E30E6C129C}"/>
              </a:ext>
            </a:extLst>
          </p:cNvPr>
          <p:cNvSpPr>
            <a:spLocks noGrp="1"/>
          </p:cNvSpPr>
          <p:nvPr>
            <p:ph type="body" sz="quarter" idx="17" hasCustomPrompt="1"/>
          </p:nvPr>
        </p:nvSpPr>
        <p:spPr>
          <a:xfrm>
            <a:off x="965329" y="1258671"/>
            <a:ext cx="5470097" cy="431586"/>
          </a:xfrm>
          <a:prstGeom prst="rect">
            <a:avLst/>
          </a:prstGeom>
        </p:spPr>
        <p:txBody>
          <a:bodyPr/>
          <a:lstStyle>
            <a:lvl1pPr marL="0" indent="0">
              <a:buNone/>
              <a:defRPr b="1" cap="all" baseline="0">
                <a:solidFill>
                  <a:srgbClr val="26849A"/>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subtitle</a:t>
            </a:r>
          </a:p>
        </p:txBody>
      </p:sp>
    </p:spTree>
    <p:extLst>
      <p:ext uri="{BB962C8B-B14F-4D97-AF65-F5344CB8AC3E}">
        <p14:creationId xmlns:p14="http://schemas.microsoft.com/office/powerpoint/2010/main" val="3535655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 Pic + Text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DC111A-BC00-4438-85F5-431AC669267B}"/>
              </a:ext>
            </a:extLst>
          </p:cNvPr>
          <p:cNvSpPr/>
          <p:nvPr/>
        </p:nvSpPr>
        <p:spPr>
          <a:xfrm>
            <a:off x="8820150" y="2514600"/>
            <a:ext cx="2781300" cy="36576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nvGrpSpPr>
          <p:cNvPr id="12" name="Group 13">
            <a:extLst>
              <a:ext uri="{FF2B5EF4-FFF2-40B4-BE49-F238E27FC236}">
                <a16:creationId xmlns:a16="http://schemas.microsoft.com/office/drawing/2014/main" id="{687B588A-FDD1-4B26-9789-A3BF236DE3B8}"/>
              </a:ext>
            </a:extLst>
          </p:cNvPr>
          <p:cNvGrpSpPr>
            <a:grpSpLocks/>
          </p:cNvGrpSpPr>
          <p:nvPr/>
        </p:nvGrpSpPr>
        <p:grpSpPr bwMode="auto">
          <a:xfrm>
            <a:off x="0" y="0"/>
            <a:ext cx="219075" cy="1619250"/>
            <a:chOff x="0" y="0"/>
            <a:chExt cx="628650" cy="1409700"/>
          </a:xfrm>
        </p:grpSpPr>
        <p:sp>
          <p:nvSpPr>
            <p:cNvPr id="13" name="Rectangle 12">
              <a:extLst>
                <a:ext uri="{FF2B5EF4-FFF2-40B4-BE49-F238E27FC236}">
                  <a16:creationId xmlns:a16="http://schemas.microsoft.com/office/drawing/2014/main" id="{76008128-04AA-48AB-9BAA-D52D9E0971B8}"/>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14" name="Rectangle 13">
              <a:extLst>
                <a:ext uri="{FF2B5EF4-FFF2-40B4-BE49-F238E27FC236}">
                  <a16:creationId xmlns:a16="http://schemas.microsoft.com/office/drawing/2014/main" id="{E0E31C8D-6259-4A7F-B7EB-DD0CA12A7C2A}"/>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15" name="Rectangle 14">
            <a:extLst>
              <a:ext uri="{FF2B5EF4-FFF2-40B4-BE49-F238E27FC236}">
                <a16:creationId xmlns:a16="http://schemas.microsoft.com/office/drawing/2014/main" id="{1424F3EF-4FA2-4F16-9E66-F3178667C335}"/>
              </a:ext>
            </a:extLst>
          </p:cNvPr>
          <p:cNvSpPr/>
          <p:nvPr/>
        </p:nvSpPr>
        <p:spPr>
          <a:xfrm>
            <a:off x="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19" name="Picture Placeholder 5">
            <a:extLst>
              <a:ext uri="{FF2B5EF4-FFF2-40B4-BE49-F238E27FC236}">
                <a16:creationId xmlns:a16="http://schemas.microsoft.com/office/drawing/2014/main" id="{5E088052-38FE-46CB-A0C3-75AF16F50565}"/>
              </a:ext>
            </a:extLst>
          </p:cNvPr>
          <p:cNvSpPr>
            <a:spLocks noGrp="1"/>
          </p:cNvSpPr>
          <p:nvPr>
            <p:ph type="pic" sz="quarter" idx="10"/>
          </p:nvPr>
        </p:nvSpPr>
        <p:spPr>
          <a:xfrm>
            <a:off x="7067550" y="685799"/>
            <a:ext cx="3931920" cy="4846320"/>
          </a:xfrm>
          <a:custGeom>
            <a:avLst/>
            <a:gdLst>
              <a:gd name="connsiteX0" fmla="*/ 0 w 3619500"/>
              <a:gd name="connsiteY0" fmla="*/ 0 h 4591050"/>
              <a:gd name="connsiteX1" fmla="*/ 3619500 w 3619500"/>
              <a:gd name="connsiteY1" fmla="*/ 0 h 4591050"/>
              <a:gd name="connsiteX2" fmla="*/ 3619500 w 3619500"/>
              <a:gd name="connsiteY2" fmla="*/ 4591050 h 4591050"/>
              <a:gd name="connsiteX3" fmla="*/ 0 w 3619500"/>
              <a:gd name="connsiteY3" fmla="*/ 4591050 h 4591050"/>
            </a:gdLst>
            <a:ahLst/>
            <a:cxnLst>
              <a:cxn ang="0">
                <a:pos x="connsiteX0" y="connsiteY0"/>
              </a:cxn>
              <a:cxn ang="0">
                <a:pos x="connsiteX1" y="connsiteY1"/>
              </a:cxn>
              <a:cxn ang="0">
                <a:pos x="connsiteX2" y="connsiteY2"/>
              </a:cxn>
              <a:cxn ang="0">
                <a:pos x="connsiteX3" y="connsiteY3"/>
              </a:cxn>
            </a:cxnLst>
            <a:rect l="l" t="t" r="r" b="b"/>
            <a:pathLst>
              <a:path w="3619500" h="4591050">
                <a:moveTo>
                  <a:pt x="0" y="0"/>
                </a:moveTo>
                <a:lnTo>
                  <a:pt x="3619500" y="0"/>
                </a:lnTo>
                <a:lnTo>
                  <a:pt x="3619500" y="4591050"/>
                </a:lnTo>
                <a:lnTo>
                  <a:pt x="0" y="4591050"/>
                </a:lnTo>
                <a:close/>
              </a:path>
            </a:pathLst>
          </a:custGeom>
          <a:solidFill>
            <a:schemeClr val="bg1">
              <a:lumMod val="75000"/>
            </a:schemeClr>
          </a:solidFill>
        </p:spPr>
        <p:txBody>
          <a:bodyPr wrap="square">
            <a:noAutofit/>
          </a:bodyPr>
          <a:lstStyle/>
          <a:p>
            <a:pPr lvl="0"/>
            <a:r>
              <a:rPr lang="en-US" noProof="0"/>
              <a:t>Click icon to add picture</a:t>
            </a:r>
          </a:p>
        </p:txBody>
      </p:sp>
      <p:sp>
        <p:nvSpPr>
          <p:cNvPr id="21" name="Text Placeholder 14">
            <a:extLst>
              <a:ext uri="{FF2B5EF4-FFF2-40B4-BE49-F238E27FC236}">
                <a16:creationId xmlns:a16="http://schemas.microsoft.com/office/drawing/2014/main" id="{8CB4C2ED-DA5E-42DB-BD41-A3EF99D261EA}"/>
              </a:ext>
            </a:extLst>
          </p:cNvPr>
          <p:cNvSpPr>
            <a:spLocks noGrp="1"/>
          </p:cNvSpPr>
          <p:nvPr>
            <p:ph type="body" sz="quarter" idx="15" hasCustomPrompt="1"/>
          </p:nvPr>
        </p:nvSpPr>
        <p:spPr>
          <a:xfrm>
            <a:off x="965329" y="700518"/>
            <a:ext cx="5470096" cy="537156"/>
          </a:xfrm>
          <a:prstGeom prst="rect">
            <a:avLst/>
          </a:prstGeom>
        </p:spPr>
        <p:txBody>
          <a:bodyPr/>
          <a:lstStyle>
            <a:lvl1pPr marL="0" indent="0">
              <a:buNone/>
              <a:defRPr sz="3200" b="1" cap="all" baseline="0">
                <a:latin typeface="Century Gothic" panose="020B0502020202020204" pitchFamily="34" charset="0"/>
              </a:defRPr>
            </a:lvl1pPr>
            <a:lvl2pPr marL="457200" indent="0">
              <a:buNone/>
              <a:defRPr sz="3200">
                <a:latin typeface="Century Gothic" panose="020B0502020202020204" pitchFamily="34" charset="0"/>
              </a:defRPr>
            </a:lvl2pPr>
            <a:lvl3pPr marL="914400" indent="0">
              <a:buNone/>
              <a:defRPr sz="3200">
                <a:latin typeface="Century Gothic" panose="020B0502020202020204" pitchFamily="34" charset="0"/>
              </a:defRPr>
            </a:lvl3pPr>
            <a:lvl4pPr marL="1371600" indent="0">
              <a:buNone/>
              <a:defRPr sz="3200">
                <a:latin typeface="Century Gothic" panose="020B0502020202020204" pitchFamily="34" charset="0"/>
              </a:defRPr>
            </a:lvl4pPr>
            <a:lvl5pPr marL="1828800" indent="0">
              <a:buNone/>
              <a:defRPr sz="3200">
                <a:latin typeface="Century Gothic" panose="020B0502020202020204" pitchFamily="34" charset="0"/>
              </a:defRPr>
            </a:lvl5pPr>
          </a:lstStyle>
          <a:p>
            <a:pPr lvl="0"/>
            <a:r>
              <a:rPr lang="en-US"/>
              <a:t>Click to edit Title</a:t>
            </a:r>
          </a:p>
        </p:txBody>
      </p:sp>
      <p:sp>
        <p:nvSpPr>
          <p:cNvPr id="22" name="Text Placeholder 2">
            <a:extLst>
              <a:ext uri="{FF2B5EF4-FFF2-40B4-BE49-F238E27FC236}">
                <a16:creationId xmlns:a16="http://schemas.microsoft.com/office/drawing/2014/main" id="{2D02BCA0-A671-4DBC-9D76-EE083E6A74AB}"/>
              </a:ext>
            </a:extLst>
          </p:cNvPr>
          <p:cNvSpPr>
            <a:spLocks noGrp="1"/>
          </p:cNvSpPr>
          <p:nvPr>
            <p:ph type="body" sz="quarter" idx="16"/>
          </p:nvPr>
        </p:nvSpPr>
        <p:spPr>
          <a:xfrm>
            <a:off x="965329" y="1386968"/>
            <a:ext cx="5470096" cy="4561072"/>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491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3458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 Pic + Text (13)">
    <p:spTree>
      <p:nvGrpSpPr>
        <p:cNvPr id="1" name=""/>
        <p:cNvGrpSpPr/>
        <p:nvPr/>
      </p:nvGrpSpPr>
      <p:grpSpPr>
        <a:xfrm>
          <a:off x="0" y="0"/>
          <a:ext cx="0" cy="0"/>
          <a:chOff x="0" y="0"/>
          <a:chExt cx="0" cy="0"/>
        </a:xfrm>
      </p:grpSpPr>
      <p:sp>
        <p:nvSpPr>
          <p:cNvPr id="12" name="Text Placeholder 16">
            <a:extLst>
              <a:ext uri="{FF2B5EF4-FFF2-40B4-BE49-F238E27FC236}">
                <a16:creationId xmlns:a16="http://schemas.microsoft.com/office/drawing/2014/main" id="{1891C0C5-FF58-4F55-B481-C8BE4B9A8E95}"/>
              </a:ext>
            </a:extLst>
          </p:cNvPr>
          <p:cNvSpPr>
            <a:spLocks noGrp="1"/>
          </p:cNvSpPr>
          <p:nvPr>
            <p:ph type="body" sz="quarter" idx="15" hasCustomPrompt="1"/>
          </p:nvPr>
        </p:nvSpPr>
        <p:spPr>
          <a:xfrm>
            <a:off x="965330" y="700518"/>
            <a:ext cx="4612512"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4" name="Text Placeholder 16">
            <a:extLst>
              <a:ext uri="{FF2B5EF4-FFF2-40B4-BE49-F238E27FC236}">
                <a16:creationId xmlns:a16="http://schemas.microsoft.com/office/drawing/2014/main" id="{1EE45300-81BE-45C5-98B9-5D95AFAF5A78}"/>
              </a:ext>
            </a:extLst>
          </p:cNvPr>
          <p:cNvSpPr>
            <a:spLocks noGrp="1"/>
          </p:cNvSpPr>
          <p:nvPr>
            <p:ph type="body" sz="quarter" idx="17" hasCustomPrompt="1"/>
          </p:nvPr>
        </p:nvSpPr>
        <p:spPr>
          <a:xfrm>
            <a:off x="965330" y="1258671"/>
            <a:ext cx="4612512" cy="431586"/>
          </a:xfrm>
          <a:prstGeom prst="rect">
            <a:avLst/>
          </a:prstGeom>
        </p:spPr>
        <p:txBody>
          <a:bodyPr/>
          <a:lstStyle>
            <a:lvl1pPr marL="0" indent="0">
              <a:buNone/>
              <a:defRPr b="1" cap="all" baseline="0">
                <a:solidFill>
                  <a:srgbClr val="26849A"/>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subtitle</a:t>
            </a:r>
          </a:p>
        </p:txBody>
      </p:sp>
      <p:sp>
        <p:nvSpPr>
          <p:cNvPr id="13" name="Text Placeholder 14">
            <a:extLst>
              <a:ext uri="{FF2B5EF4-FFF2-40B4-BE49-F238E27FC236}">
                <a16:creationId xmlns:a16="http://schemas.microsoft.com/office/drawing/2014/main" id="{B1813B16-A126-4986-B640-2FC53D67629F}"/>
              </a:ext>
            </a:extLst>
          </p:cNvPr>
          <p:cNvSpPr>
            <a:spLocks noGrp="1"/>
          </p:cNvSpPr>
          <p:nvPr>
            <p:ph type="body" sz="quarter" idx="16"/>
          </p:nvPr>
        </p:nvSpPr>
        <p:spPr>
          <a:xfrm>
            <a:off x="965329" y="1839551"/>
            <a:ext cx="4612511" cy="4108488"/>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F6DC155F-ED1B-498E-8AEF-BB8C11EFFF6D}"/>
              </a:ext>
            </a:extLst>
          </p:cNvPr>
          <p:cNvSpPr/>
          <p:nvPr/>
        </p:nvSpPr>
        <p:spPr>
          <a:xfrm>
            <a:off x="6096000" y="0"/>
            <a:ext cx="4572000" cy="43434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6" name="Picture Placeholder 5"/>
          <p:cNvSpPr>
            <a:spLocks noGrp="1"/>
          </p:cNvSpPr>
          <p:nvPr>
            <p:ph type="pic" sz="quarter" idx="10"/>
          </p:nvPr>
        </p:nvSpPr>
        <p:spPr>
          <a:xfrm>
            <a:off x="7714695" y="2130641"/>
            <a:ext cx="4477305" cy="4727358"/>
          </a:xfrm>
          <a:custGeom>
            <a:avLst/>
            <a:gdLst>
              <a:gd name="connsiteX0" fmla="*/ 0 w 4305300"/>
              <a:gd name="connsiteY0" fmla="*/ 0 h 4343400"/>
              <a:gd name="connsiteX1" fmla="*/ 4305300 w 4305300"/>
              <a:gd name="connsiteY1" fmla="*/ 0 h 4343400"/>
              <a:gd name="connsiteX2" fmla="*/ 4305300 w 4305300"/>
              <a:gd name="connsiteY2" fmla="*/ 4343400 h 4343400"/>
              <a:gd name="connsiteX3" fmla="*/ 0 w 4305300"/>
              <a:gd name="connsiteY3" fmla="*/ 4343400 h 4343400"/>
            </a:gdLst>
            <a:ahLst/>
            <a:cxnLst>
              <a:cxn ang="0">
                <a:pos x="connsiteX0" y="connsiteY0"/>
              </a:cxn>
              <a:cxn ang="0">
                <a:pos x="connsiteX1" y="connsiteY1"/>
              </a:cxn>
              <a:cxn ang="0">
                <a:pos x="connsiteX2" y="connsiteY2"/>
              </a:cxn>
              <a:cxn ang="0">
                <a:pos x="connsiteX3" y="connsiteY3"/>
              </a:cxn>
            </a:cxnLst>
            <a:rect l="l" t="t" r="r" b="b"/>
            <a:pathLst>
              <a:path w="4305300" h="4343400">
                <a:moveTo>
                  <a:pt x="0" y="0"/>
                </a:moveTo>
                <a:lnTo>
                  <a:pt x="4305300" y="0"/>
                </a:lnTo>
                <a:lnTo>
                  <a:pt x="4305300" y="4343400"/>
                </a:lnTo>
                <a:lnTo>
                  <a:pt x="0" y="4343400"/>
                </a:lnTo>
                <a:close/>
              </a:path>
            </a:pathLst>
          </a:custGeom>
          <a:solidFill>
            <a:schemeClr val="bg1">
              <a:lumMod val="75000"/>
            </a:schemeClr>
          </a:solidFill>
        </p:spPr>
        <p:txBody>
          <a:bodyPr wrap="square">
            <a:noAutofit/>
          </a:bodyPr>
          <a:lstStyle/>
          <a:p>
            <a:pPr lvl="0"/>
            <a:r>
              <a:rPr lang="en-US" noProof="0"/>
              <a:t>Click icon to add picture</a:t>
            </a:r>
          </a:p>
        </p:txBody>
      </p:sp>
      <p:grpSp>
        <p:nvGrpSpPr>
          <p:cNvPr id="19" name="Group 13">
            <a:extLst>
              <a:ext uri="{FF2B5EF4-FFF2-40B4-BE49-F238E27FC236}">
                <a16:creationId xmlns:a16="http://schemas.microsoft.com/office/drawing/2014/main" id="{99BBF917-7F6A-4ECF-B483-F89FAADF9162}"/>
              </a:ext>
            </a:extLst>
          </p:cNvPr>
          <p:cNvGrpSpPr>
            <a:grpSpLocks/>
          </p:cNvGrpSpPr>
          <p:nvPr/>
        </p:nvGrpSpPr>
        <p:grpSpPr bwMode="auto">
          <a:xfrm>
            <a:off x="0" y="0"/>
            <a:ext cx="219075" cy="1619250"/>
            <a:chOff x="0" y="0"/>
            <a:chExt cx="628650" cy="1409700"/>
          </a:xfrm>
        </p:grpSpPr>
        <p:sp>
          <p:nvSpPr>
            <p:cNvPr id="20" name="Rectangle 19">
              <a:extLst>
                <a:ext uri="{FF2B5EF4-FFF2-40B4-BE49-F238E27FC236}">
                  <a16:creationId xmlns:a16="http://schemas.microsoft.com/office/drawing/2014/main" id="{A56208EC-0E65-466E-A1D1-BF6426A08F44}"/>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21" name="Rectangle 20">
              <a:extLst>
                <a:ext uri="{FF2B5EF4-FFF2-40B4-BE49-F238E27FC236}">
                  <a16:creationId xmlns:a16="http://schemas.microsoft.com/office/drawing/2014/main" id="{75E04E01-3F1E-4671-A7FB-C1278C167691}"/>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22" name="Rectangle 21">
            <a:extLst>
              <a:ext uri="{FF2B5EF4-FFF2-40B4-BE49-F238E27FC236}">
                <a16:creationId xmlns:a16="http://schemas.microsoft.com/office/drawing/2014/main" id="{00476FC9-E836-4A02-8001-742E1E34293A}"/>
              </a:ext>
            </a:extLst>
          </p:cNvPr>
          <p:cNvSpPr/>
          <p:nvPr/>
        </p:nvSpPr>
        <p:spPr>
          <a:xfrm>
            <a:off x="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054015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 Pic + Text (1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DC155F-ED1B-498E-8AEF-BB8C11EFFF6D}"/>
              </a:ext>
            </a:extLst>
          </p:cNvPr>
          <p:cNvSpPr/>
          <p:nvPr/>
        </p:nvSpPr>
        <p:spPr>
          <a:xfrm>
            <a:off x="6096000" y="0"/>
            <a:ext cx="4572000" cy="43434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nvGrpSpPr>
          <p:cNvPr id="19" name="Group 13">
            <a:extLst>
              <a:ext uri="{FF2B5EF4-FFF2-40B4-BE49-F238E27FC236}">
                <a16:creationId xmlns:a16="http://schemas.microsoft.com/office/drawing/2014/main" id="{99BBF917-7F6A-4ECF-B483-F89FAADF9162}"/>
              </a:ext>
            </a:extLst>
          </p:cNvPr>
          <p:cNvGrpSpPr>
            <a:grpSpLocks/>
          </p:cNvGrpSpPr>
          <p:nvPr/>
        </p:nvGrpSpPr>
        <p:grpSpPr bwMode="auto">
          <a:xfrm>
            <a:off x="0" y="0"/>
            <a:ext cx="219075" cy="1619250"/>
            <a:chOff x="0" y="0"/>
            <a:chExt cx="628650" cy="1409700"/>
          </a:xfrm>
        </p:grpSpPr>
        <p:sp>
          <p:nvSpPr>
            <p:cNvPr id="20" name="Rectangle 19">
              <a:extLst>
                <a:ext uri="{FF2B5EF4-FFF2-40B4-BE49-F238E27FC236}">
                  <a16:creationId xmlns:a16="http://schemas.microsoft.com/office/drawing/2014/main" id="{A56208EC-0E65-466E-A1D1-BF6426A08F44}"/>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21" name="Rectangle 20">
              <a:extLst>
                <a:ext uri="{FF2B5EF4-FFF2-40B4-BE49-F238E27FC236}">
                  <a16:creationId xmlns:a16="http://schemas.microsoft.com/office/drawing/2014/main" id="{75E04E01-3F1E-4671-A7FB-C1278C167691}"/>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22" name="Rectangle 21">
            <a:extLst>
              <a:ext uri="{FF2B5EF4-FFF2-40B4-BE49-F238E27FC236}">
                <a16:creationId xmlns:a16="http://schemas.microsoft.com/office/drawing/2014/main" id="{00476FC9-E836-4A02-8001-742E1E34293A}"/>
              </a:ext>
            </a:extLst>
          </p:cNvPr>
          <p:cNvSpPr/>
          <p:nvPr/>
        </p:nvSpPr>
        <p:spPr>
          <a:xfrm>
            <a:off x="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11" name="Text Placeholder 16">
            <a:extLst>
              <a:ext uri="{FF2B5EF4-FFF2-40B4-BE49-F238E27FC236}">
                <a16:creationId xmlns:a16="http://schemas.microsoft.com/office/drawing/2014/main" id="{C0D4A15E-4A97-44F0-ADBA-652894172BE2}"/>
              </a:ext>
            </a:extLst>
          </p:cNvPr>
          <p:cNvSpPr>
            <a:spLocks noGrp="1"/>
          </p:cNvSpPr>
          <p:nvPr>
            <p:ph type="body" sz="quarter" idx="13" hasCustomPrompt="1"/>
          </p:nvPr>
        </p:nvSpPr>
        <p:spPr>
          <a:xfrm>
            <a:off x="965329" y="700518"/>
            <a:ext cx="4612511"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2" name="Text Placeholder 14">
            <a:extLst>
              <a:ext uri="{FF2B5EF4-FFF2-40B4-BE49-F238E27FC236}">
                <a16:creationId xmlns:a16="http://schemas.microsoft.com/office/drawing/2014/main" id="{6017E891-7F08-407E-9B52-B399EEAD204E}"/>
              </a:ext>
            </a:extLst>
          </p:cNvPr>
          <p:cNvSpPr>
            <a:spLocks noGrp="1"/>
          </p:cNvSpPr>
          <p:nvPr>
            <p:ph type="body" sz="quarter" idx="14"/>
          </p:nvPr>
        </p:nvSpPr>
        <p:spPr>
          <a:xfrm>
            <a:off x="965329" y="1386968"/>
            <a:ext cx="4612511" cy="4561072"/>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5">
            <a:extLst>
              <a:ext uri="{FF2B5EF4-FFF2-40B4-BE49-F238E27FC236}">
                <a16:creationId xmlns:a16="http://schemas.microsoft.com/office/drawing/2014/main" id="{FBC2993C-25E3-4E80-93CE-16F404D0F93F}"/>
              </a:ext>
            </a:extLst>
          </p:cNvPr>
          <p:cNvSpPr>
            <a:spLocks noGrp="1"/>
          </p:cNvSpPr>
          <p:nvPr>
            <p:ph type="pic" sz="quarter" idx="10"/>
          </p:nvPr>
        </p:nvSpPr>
        <p:spPr>
          <a:xfrm>
            <a:off x="7714695" y="2130641"/>
            <a:ext cx="4477305" cy="4727358"/>
          </a:xfrm>
          <a:custGeom>
            <a:avLst/>
            <a:gdLst>
              <a:gd name="connsiteX0" fmla="*/ 0 w 4305300"/>
              <a:gd name="connsiteY0" fmla="*/ 0 h 4343400"/>
              <a:gd name="connsiteX1" fmla="*/ 4305300 w 4305300"/>
              <a:gd name="connsiteY1" fmla="*/ 0 h 4343400"/>
              <a:gd name="connsiteX2" fmla="*/ 4305300 w 4305300"/>
              <a:gd name="connsiteY2" fmla="*/ 4343400 h 4343400"/>
              <a:gd name="connsiteX3" fmla="*/ 0 w 4305300"/>
              <a:gd name="connsiteY3" fmla="*/ 4343400 h 4343400"/>
            </a:gdLst>
            <a:ahLst/>
            <a:cxnLst>
              <a:cxn ang="0">
                <a:pos x="connsiteX0" y="connsiteY0"/>
              </a:cxn>
              <a:cxn ang="0">
                <a:pos x="connsiteX1" y="connsiteY1"/>
              </a:cxn>
              <a:cxn ang="0">
                <a:pos x="connsiteX2" y="connsiteY2"/>
              </a:cxn>
              <a:cxn ang="0">
                <a:pos x="connsiteX3" y="connsiteY3"/>
              </a:cxn>
            </a:cxnLst>
            <a:rect l="l" t="t" r="r" b="b"/>
            <a:pathLst>
              <a:path w="4305300" h="4343400">
                <a:moveTo>
                  <a:pt x="0" y="0"/>
                </a:moveTo>
                <a:lnTo>
                  <a:pt x="4305300" y="0"/>
                </a:lnTo>
                <a:lnTo>
                  <a:pt x="4305300" y="4343400"/>
                </a:lnTo>
                <a:lnTo>
                  <a:pt x="0" y="4343400"/>
                </a:lnTo>
                <a:close/>
              </a:path>
            </a:pathLst>
          </a:custGeom>
          <a:solidFill>
            <a:schemeClr val="bg1">
              <a:lumMod val="75000"/>
            </a:schemeClr>
          </a:solidFill>
        </p:spPr>
        <p:txBody>
          <a:bodyPr wrap="square">
            <a:noAutofit/>
          </a:bodyPr>
          <a:lstStyle/>
          <a:p>
            <a:pPr lvl="0"/>
            <a:r>
              <a:rPr lang="en-US" noProof="0"/>
              <a:t>Click icon to add picture</a:t>
            </a:r>
          </a:p>
        </p:txBody>
      </p:sp>
    </p:spTree>
    <p:extLst>
      <p:ext uri="{BB962C8B-B14F-4D97-AF65-F5344CB8AC3E}">
        <p14:creationId xmlns:p14="http://schemas.microsoft.com/office/powerpoint/2010/main" val="1178393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 Pic + Text (1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9E9D81-EC97-4B9A-9333-E961543EC0D4}"/>
              </a:ext>
            </a:extLst>
          </p:cNvPr>
          <p:cNvSpPr/>
          <p:nvPr/>
        </p:nvSpPr>
        <p:spPr>
          <a:xfrm>
            <a:off x="7781924" y="0"/>
            <a:ext cx="373380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6" name="Picture Placeholder 5"/>
          <p:cNvSpPr>
            <a:spLocks noGrp="1"/>
          </p:cNvSpPr>
          <p:nvPr>
            <p:ph type="pic" sz="quarter" idx="10"/>
          </p:nvPr>
        </p:nvSpPr>
        <p:spPr>
          <a:xfrm>
            <a:off x="7105649" y="1599765"/>
            <a:ext cx="5086350" cy="4581959"/>
          </a:xfrm>
          <a:custGeom>
            <a:avLst/>
            <a:gdLst>
              <a:gd name="connsiteX0" fmla="*/ 0 w 5086350"/>
              <a:gd name="connsiteY0" fmla="*/ 0 h 4581959"/>
              <a:gd name="connsiteX1" fmla="*/ 5086350 w 5086350"/>
              <a:gd name="connsiteY1" fmla="*/ 0 h 4581959"/>
              <a:gd name="connsiteX2" fmla="*/ 5086350 w 5086350"/>
              <a:gd name="connsiteY2" fmla="*/ 4581959 h 4581959"/>
              <a:gd name="connsiteX3" fmla="*/ 0 w 5086350"/>
              <a:gd name="connsiteY3" fmla="*/ 4581959 h 4581959"/>
            </a:gdLst>
            <a:ahLst/>
            <a:cxnLst>
              <a:cxn ang="0">
                <a:pos x="connsiteX0" y="connsiteY0"/>
              </a:cxn>
              <a:cxn ang="0">
                <a:pos x="connsiteX1" y="connsiteY1"/>
              </a:cxn>
              <a:cxn ang="0">
                <a:pos x="connsiteX2" y="connsiteY2"/>
              </a:cxn>
              <a:cxn ang="0">
                <a:pos x="connsiteX3" y="connsiteY3"/>
              </a:cxn>
            </a:cxnLst>
            <a:rect l="l" t="t" r="r" b="b"/>
            <a:pathLst>
              <a:path w="5086350" h="4581959">
                <a:moveTo>
                  <a:pt x="0" y="0"/>
                </a:moveTo>
                <a:lnTo>
                  <a:pt x="5086350" y="0"/>
                </a:lnTo>
                <a:lnTo>
                  <a:pt x="5086350" y="4581959"/>
                </a:lnTo>
                <a:lnTo>
                  <a:pt x="0" y="4581959"/>
                </a:lnTo>
                <a:close/>
              </a:path>
            </a:pathLst>
          </a:custGeom>
          <a:solidFill>
            <a:schemeClr val="bg1">
              <a:lumMod val="65000"/>
            </a:schemeClr>
          </a:solidFill>
        </p:spPr>
        <p:txBody>
          <a:bodyPr wrap="square">
            <a:noAutofit/>
          </a:bodyPr>
          <a:lstStyle/>
          <a:p>
            <a:pPr lvl="0"/>
            <a:r>
              <a:rPr lang="en-US" noProof="0"/>
              <a:t>Click icon to add picture</a:t>
            </a:r>
          </a:p>
        </p:txBody>
      </p:sp>
      <p:grpSp>
        <p:nvGrpSpPr>
          <p:cNvPr id="12" name="Group 13">
            <a:extLst>
              <a:ext uri="{FF2B5EF4-FFF2-40B4-BE49-F238E27FC236}">
                <a16:creationId xmlns:a16="http://schemas.microsoft.com/office/drawing/2014/main" id="{72E4F767-4B4F-4334-9C1E-221CE1F45BD2}"/>
              </a:ext>
            </a:extLst>
          </p:cNvPr>
          <p:cNvGrpSpPr>
            <a:grpSpLocks/>
          </p:cNvGrpSpPr>
          <p:nvPr/>
        </p:nvGrpSpPr>
        <p:grpSpPr bwMode="auto">
          <a:xfrm>
            <a:off x="0" y="0"/>
            <a:ext cx="219075" cy="1619250"/>
            <a:chOff x="0" y="0"/>
            <a:chExt cx="628650" cy="1409700"/>
          </a:xfrm>
          <a:solidFill>
            <a:schemeClr val="accent2"/>
          </a:solidFill>
        </p:grpSpPr>
        <p:sp>
          <p:nvSpPr>
            <p:cNvPr id="13" name="Rectangle 12">
              <a:extLst>
                <a:ext uri="{FF2B5EF4-FFF2-40B4-BE49-F238E27FC236}">
                  <a16:creationId xmlns:a16="http://schemas.microsoft.com/office/drawing/2014/main" id="{7897576E-431E-4DBA-869F-A309A628739F}"/>
                </a:ext>
              </a:extLst>
            </p:cNvPr>
            <p:cNvSpPr/>
            <p:nvPr/>
          </p:nvSpPr>
          <p:spPr>
            <a:xfrm>
              <a:off x="0" y="0"/>
              <a:ext cx="628650" cy="70485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14" name="Rectangle 13">
              <a:extLst>
                <a:ext uri="{FF2B5EF4-FFF2-40B4-BE49-F238E27FC236}">
                  <a16:creationId xmlns:a16="http://schemas.microsoft.com/office/drawing/2014/main" id="{E1F35414-3F40-4712-B2BE-303D5481F693}"/>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15" name="Rectangle 14">
            <a:extLst>
              <a:ext uri="{FF2B5EF4-FFF2-40B4-BE49-F238E27FC236}">
                <a16:creationId xmlns:a16="http://schemas.microsoft.com/office/drawing/2014/main" id="{50F02643-A345-4B64-A663-4C5D1B8990BA}"/>
              </a:ext>
            </a:extLst>
          </p:cNvPr>
          <p:cNvSpPr/>
          <p:nvPr/>
        </p:nvSpPr>
        <p:spPr>
          <a:xfrm>
            <a:off x="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23" name="Text Placeholder 16">
            <a:extLst>
              <a:ext uri="{FF2B5EF4-FFF2-40B4-BE49-F238E27FC236}">
                <a16:creationId xmlns:a16="http://schemas.microsoft.com/office/drawing/2014/main" id="{BA4CD1B0-ABFB-4DA6-9D8E-65AC253C089E}"/>
              </a:ext>
            </a:extLst>
          </p:cNvPr>
          <p:cNvSpPr>
            <a:spLocks noGrp="1"/>
          </p:cNvSpPr>
          <p:nvPr>
            <p:ph type="body" sz="quarter" idx="15" hasCustomPrompt="1"/>
          </p:nvPr>
        </p:nvSpPr>
        <p:spPr>
          <a:xfrm>
            <a:off x="965329" y="700518"/>
            <a:ext cx="5470097"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24" name="Text Placeholder 14">
            <a:extLst>
              <a:ext uri="{FF2B5EF4-FFF2-40B4-BE49-F238E27FC236}">
                <a16:creationId xmlns:a16="http://schemas.microsoft.com/office/drawing/2014/main" id="{37CECD33-3D98-4FCA-B761-BF876F7AF9C1}"/>
              </a:ext>
            </a:extLst>
          </p:cNvPr>
          <p:cNvSpPr>
            <a:spLocks noGrp="1"/>
          </p:cNvSpPr>
          <p:nvPr>
            <p:ph type="body" sz="quarter" idx="16"/>
          </p:nvPr>
        </p:nvSpPr>
        <p:spPr>
          <a:xfrm>
            <a:off x="965329" y="1839551"/>
            <a:ext cx="5470096" cy="4108488"/>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6">
            <a:extLst>
              <a:ext uri="{FF2B5EF4-FFF2-40B4-BE49-F238E27FC236}">
                <a16:creationId xmlns:a16="http://schemas.microsoft.com/office/drawing/2014/main" id="{5D67EA2B-40DB-406C-8A19-7E1B255CD7B7}"/>
              </a:ext>
            </a:extLst>
          </p:cNvPr>
          <p:cNvSpPr>
            <a:spLocks noGrp="1"/>
          </p:cNvSpPr>
          <p:nvPr>
            <p:ph type="body" sz="quarter" idx="17" hasCustomPrompt="1"/>
          </p:nvPr>
        </p:nvSpPr>
        <p:spPr>
          <a:xfrm>
            <a:off x="965329" y="1258671"/>
            <a:ext cx="5470097" cy="431586"/>
          </a:xfrm>
          <a:prstGeom prst="rect">
            <a:avLst/>
          </a:prstGeom>
        </p:spPr>
        <p:txBody>
          <a:bodyPr/>
          <a:lstStyle>
            <a:lvl1pPr marL="0" indent="0">
              <a:buNone/>
              <a:defRPr b="1" cap="all" baseline="0">
                <a:solidFill>
                  <a:srgbClr val="26849A"/>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subtitle</a:t>
            </a:r>
          </a:p>
        </p:txBody>
      </p:sp>
    </p:spTree>
    <p:extLst>
      <p:ext uri="{BB962C8B-B14F-4D97-AF65-F5344CB8AC3E}">
        <p14:creationId xmlns:p14="http://schemas.microsoft.com/office/powerpoint/2010/main" val="3358490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 Pic + Text (16)">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D2A5E60-7D6D-4722-80A1-90083210179D}"/>
              </a:ext>
            </a:extLst>
          </p:cNvPr>
          <p:cNvSpPr/>
          <p:nvPr/>
        </p:nvSpPr>
        <p:spPr>
          <a:xfrm>
            <a:off x="7781924" y="0"/>
            <a:ext cx="373380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6" name="Picture Placeholder 5"/>
          <p:cNvSpPr>
            <a:spLocks noGrp="1"/>
          </p:cNvSpPr>
          <p:nvPr>
            <p:ph type="pic" sz="quarter" idx="10"/>
          </p:nvPr>
        </p:nvSpPr>
        <p:spPr>
          <a:xfrm>
            <a:off x="7105649" y="1599765"/>
            <a:ext cx="5086350" cy="4581959"/>
          </a:xfrm>
          <a:custGeom>
            <a:avLst/>
            <a:gdLst>
              <a:gd name="connsiteX0" fmla="*/ 0 w 5086350"/>
              <a:gd name="connsiteY0" fmla="*/ 0 h 4581959"/>
              <a:gd name="connsiteX1" fmla="*/ 5086350 w 5086350"/>
              <a:gd name="connsiteY1" fmla="*/ 0 h 4581959"/>
              <a:gd name="connsiteX2" fmla="*/ 5086350 w 5086350"/>
              <a:gd name="connsiteY2" fmla="*/ 4581959 h 4581959"/>
              <a:gd name="connsiteX3" fmla="*/ 0 w 5086350"/>
              <a:gd name="connsiteY3" fmla="*/ 4581959 h 4581959"/>
            </a:gdLst>
            <a:ahLst/>
            <a:cxnLst>
              <a:cxn ang="0">
                <a:pos x="connsiteX0" y="connsiteY0"/>
              </a:cxn>
              <a:cxn ang="0">
                <a:pos x="connsiteX1" y="connsiteY1"/>
              </a:cxn>
              <a:cxn ang="0">
                <a:pos x="connsiteX2" y="connsiteY2"/>
              </a:cxn>
              <a:cxn ang="0">
                <a:pos x="connsiteX3" y="connsiteY3"/>
              </a:cxn>
            </a:cxnLst>
            <a:rect l="l" t="t" r="r" b="b"/>
            <a:pathLst>
              <a:path w="5086350" h="4581959">
                <a:moveTo>
                  <a:pt x="0" y="0"/>
                </a:moveTo>
                <a:lnTo>
                  <a:pt x="5086350" y="0"/>
                </a:lnTo>
                <a:lnTo>
                  <a:pt x="5086350" y="4581959"/>
                </a:lnTo>
                <a:lnTo>
                  <a:pt x="0" y="4581959"/>
                </a:lnTo>
                <a:close/>
              </a:path>
            </a:pathLst>
          </a:custGeom>
          <a:solidFill>
            <a:schemeClr val="bg1">
              <a:lumMod val="65000"/>
            </a:schemeClr>
          </a:solidFill>
        </p:spPr>
        <p:txBody>
          <a:bodyPr wrap="square">
            <a:noAutofit/>
          </a:bodyPr>
          <a:lstStyle/>
          <a:p>
            <a:pPr lvl="0"/>
            <a:r>
              <a:rPr lang="en-US" noProof="0"/>
              <a:t>Click icon to add picture</a:t>
            </a:r>
          </a:p>
        </p:txBody>
      </p:sp>
      <p:grpSp>
        <p:nvGrpSpPr>
          <p:cNvPr id="12" name="Group 13">
            <a:extLst>
              <a:ext uri="{FF2B5EF4-FFF2-40B4-BE49-F238E27FC236}">
                <a16:creationId xmlns:a16="http://schemas.microsoft.com/office/drawing/2014/main" id="{72E4F767-4B4F-4334-9C1E-221CE1F45BD2}"/>
              </a:ext>
            </a:extLst>
          </p:cNvPr>
          <p:cNvGrpSpPr>
            <a:grpSpLocks/>
          </p:cNvGrpSpPr>
          <p:nvPr/>
        </p:nvGrpSpPr>
        <p:grpSpPr bwMode="auto">
          <a:xfrm>
            <a:off x="0" y="0"/>
            <a:ext cx="219075" cy="1619250"/>
            <a:chOff x="0" y="0"/>
            <a:chExt cx="628650" cy="1409700"/>
          </a:xfrm>
          <a:solidFill>
            <a:schemeClr val="accent2"/>
          </a:solidFill>
        </p:grpSpPr>
        <p:sp>
          <p:nvSpPr>
            <p:cNvPr id="13" name="Rectangle 12">
              <a:extLst>
                <a:ext uri="{FF2B5EF4-FFF2-40B4-BE49-F238E27FC236}">
                  <a16:creationId xmlns:a16="http://schemas.microsoft.com/office/drawing/2014/main" id="{7897576E-431E-4DBA-869F-A309A628739F}"/>
                </a:ext>
              </a:extLst>
            </p:cNvPr>
            <p:cNvSpPr/>
            <p:nvPr/>
          </p:nvSpPr>
          <p:spPr>
            <a:xfrm>
              <a:off x="0" y="0"/>
              <a:ext cx="628650" cy="70485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14" name="Rectangle 13">
              <a:extLst>
                <a:ext uri="{FF2B5EF4-FFF2-40B4-BE49-F238E27FC236}">
                  <a16:creationId xmlns:a16="http://schemas.microsoft.com/office/drawing/2014/main" id="{E1F35414-3F40-4712-B2BE-303D5481F693}"/>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15" name="Rectangle 14">
            <a:extLst>
              <a:ext uri="{FF2B5EF4-FFF2-40B4-BE49-F238E27FC236}">
                <a16:creationId xmlns:a16="http://schemas.microsoft.com/office/drawing/2014/main" id="{50F02643-A345-4B64-A663-4C5D1B8990BA}"/>
              </a:ext>
            </a:extLst>
          </p:cNvPr>
          <p:cNvSpPr/>
          <p:nvPr/>
        </p:nvSpPr>
        <p:spPr>
          <a:xfrm>
            <a:off x="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10" name="Text Placeholder 14">
            <a:extLst>
              <a:ext uri="{FF2B5EF4-FFF2-40B4-BE49-F238E27FC236}">
                <a16:creationId xmlns:a16="http://schemas.microsoft.com/office/drawing/2014/main" id="{7BF63EF4-24AC-43F5-A415-FED5FAA0B910}"/>
              </a:ext>
            </a:extLst>
          </p:cNvPr>
          <p:cNvSpPr>
            <a:spLocks noGrp="1"/>
          </p:cNvSpPr>
          <p:nvPr>
            <p:ph type="body" sz="quarter" idx="15" hasCustomPrompt="1"/>
          </p:nvPr>
        </p:nvSpPr>
        <p:spPr>
          <a:xfrm>
            <a:off x="965329" y="700518"/>
            <a:ext cx="5470096" cy="537156"/>
          </a:xfrm>
          <a:prstGeom prst="rect">
            <a:avLst/>
          </a:prstGeom>
        </p:spPr>
        <p:txBody>
          <a:bodyPr/>
          <a:lstStyle>
            <a:lvl1pPr marL="0" indent="0">
              <a:buNone/>
              <a:defRPr sz="3200" b="1" cap="all" baseline="0">
                <a:latin typeface="Century Gothic" panose="020B0502020202020204" pitchFamily="34" charset="0"/>
              </a:defRPr>
            </a:lvl1pPr>
            <a:lvl2pPr marL="457200" indent="0">
              <a:buNone/>
              <a:defRPr sz="3200">
                <a:latin typeface="Century Gothic" panose="020B0502020202020204" pitchFamily="34" charset="0"/>
              </a:defRPr>
            </a:lvl2pPr>
            <a:lvl3pPr marL="914400" indent="0">
              <a:buNone/>
              <a:defRPr sz="3200">
                <a:latin typeface="Century Gothic" panose="020B0502020202020204" pitchFamily="34" charset="0"/>
              </a:defRPr>
            </a:lvl3pPr>
            <a:lvl4pPr marL="1371600" indent="0">
              <a:buNone/>
              <a:defRPr sz="3200">
                <a:latin typeface="Century Gothic" panose="020B0502020202020204" pitchFamily="34" charset="0"/>
              </a:defRPr>
            </a:lvl4pPr>
            <a:lvl5pPr marL="1828800" indent="0">
              <a:buNone/>
              <a:defRPr sz="3200">
                <a:latin typeface="Century Gothic" panose="020B0502020202020204" pitchFamily="34" charset="0"/>
              </a:defRPr>
            </a:lvl5pPr>
          </a:lstStyle>
          <a:p>
            <a:pPr lvl="0"/>
            <a:r>
              <a:rPr lang="en-US"/>
              <a:t>Click to edit Title</a:t>
            </a:r>
          </a:p>
        </p:txBody>
      </p:sp>
      <p:sp>
        <p:nvSpPr>
          <p:cNvPr id="11" name="Text Placeholder 2">
            <a:extLst>
              <a:ext uri="{FF2B5EF4-FFF2-40B4-BE49-F238E27FC236}">
                <a16:creationId xmlns:a16="http://schemas.microsoft.com/office/drawing/2014/main" id="{49BB5391-94CE-41EF-9960-F4E880345860}"/>
              </a:ext>
            </a:extLst>
          </p:cNvPr>
          <p:cNvSpPr>
            <a:spLocks noGrp="1"/>
          </p:cNvSpPr>
          <p:nvPr>
            <p:ph type="body" sz="quarter" idx="16"/>
          </p:nvPr>
        </p:nvSpPr>
        <p:spPr>
          <a:xfrm>
            <a:off x="965329" y="1386968"/>
            <a:ext cx="5470096" cy="4561072"/>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6035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 Pic + Text (17)">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29BB530-4737-4000-80EB-3882F03BB106}"/>
              </a:ext>
            </a:extLst>
          </p:cNvPr>
          <p:cNvSpPr/>
          <p:nvPr/>
        </p:nvSpPr>
        <p:spPr>
          <a:xfrm>
            <a:off x="7767782" y="0"/>
            <a:ext cx="4424217" cy="6858000"/>
          </a:xfrm>
          <a:prstGeom prst="rect">
            <a:avLst/>
          </a:prstGeom>
          <a:solidFill>
            <a:srgbClr val="2684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7" name="Picture Placeholder 6"/>
          <p:cNvSpPr>
            <a:spLocks noGrp="1"/>
          </p:cNvSpPr>
          <p:nvPr>
            <p:ph type="pic" sz="quarter" idx="10"/>
          </p:nvPr>
        </p:nvSpPr>
        <p:spPr>
          <a:xfrm>
            <a:off x="7029449" y="690563"/>
            <a:ext cx="4591050" cy="5476875"/>
          </a:xfrm>
          <a:custGeom>
            <a:avLst/>
            <a:gdLst>
              <a:gd name="connsiteX0" fmla="*/ 0 w 4591050"/>
              <a:gd name="connsiteY0" fmla="*/ 0 h 3695700"/>
              <a:gd name="connsiteX1" fmla="*/ 4591050 w 4591050"/>
              <a:gd name="connsiteY1" fmla="*/ 0 h 3695700"/>
              <a:gd name="connsiteX2" fmla="*/ 4591050 w 4591050"/>
              <a:gd name="connsiteY2" fmla="*/ 3695700 h 3695700"/>
              <a:gd name="connsiteX3" fmla="*/ 0 w 4591050"/>
              <a:gd name="connsiteY3" fmla="*/ 3695700 h 3695700"/>
            </a:gdLst>
            <a:ahLst/>
            <a:cxnLst>
              <a:cxn ang="0">
                <a:pos x="connsiteX0" y="connsiteY0"/>
              </a:cxn>
              <a:cxn ang="0">
                <a:pos x="connsiteX1" y="connsiteY1"/>
              </a:cxn>
              <a:cxn ang="0">
                <a:pos x="connsiteX2" y="connsiteY2"/>
              </a:cxn>
              <a:cxn ang="0">
                <a:pos x="connsiteX3" y="connsiteY3"/>
              </a:cxn>
            </a:cxnLst>
            <a:rect l="l" t="t" r="r" b="b"/>
            <a:pathLst>
              <a:path w="4591050" h="3695700">
                <a:moveTo>
                  <a:pt x="0" y="0"/>
                </a:moveTo>
                <a:lnTo>
                  <a:pt x="4591050" y="0"/>
                </a:lnTo>
                <a:lnTo>
                  <a:pt x="4591050" y="3695700"/>
                </a:lnTo>
                <a:lnTo>
                  <a:pt x="0" y="3695700"/>
                </a:lnTo>
                <a:close/>
              </a:path>
            </a:pathLst>
          </a:custGeom>
          <a:solidFill>
            <a:schemeClr val="bg1">
              <a:lumMod val="75000"/>
            </a:schemeClr>
          </a:solidFill>
        </p:spPr>
        <p:txBody>
          <a:bodyPr wrap="square">
            <a:noAutofit/>
          </a:bodyPr>
          <a:lstStyle/>
          <a:p>
            <a:pPr lvl="0"/>
            <a:r>
              <a:rPr lang="en-US" noProof="0"/>
              <a:t>Click icon to add picture</a:t>
            </a:r>
          </a:p>
        </p:txBody>
      </p:sp>
      <p:grpSp>
        <p:nvGrpSpPr>
          <p:cNvPr id="6" name="Group 13">
            <a:extLst>
              <a:ext uri="{FF2B5EF4-FFF2-40B4-BE49-F238E27FC236}">
                <a16:creationId xmlns:a16="http://schemas.microsoft.com/office/drawing/2014/main" id="{875D02FE-2E60-48C0-AAD0-08AFB0C66CBE}"/>
              </a:ext>
            </a:extLst>
          </p:cNvPr>
          <p:cNvGrpSpPr>
            <a:grpSpLocks/>
          </p:cNvGrpSpPr>
          <p:nvPr/>
        </p:nvGrpSpPr>
        <p:grpSpPr bwMode="auto">
          <a:xfrm>
            <a:off x="0" y="0"/>
            <a:ext cx="219075" cy="1619250"/>
            <a:chOff x="0" y="0"/>
            <a:chExt cx="628650" cy="1409700"/>
          </a:xfrm>
        </p:grpSpPr>
        <p:sp>
          <p:nvSpPr>
            <p:cNvPr id="8" name="Rectangle 7">
              <a:extLst>
                <a:ext uri="{FF2B5EF4-FFF2-40B4-BE49-F238E27FC236}">
                  <a16:creationId xmlns:a16="http://schemas.microsoft.com/office/drawing/2014/main" id="{E57E670C-E5CD-42D2-BA37-83096BF00DE7}"/>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9" name="Rectangle 8">
              <a:extLst>
                <a:ext uri="{FF2B5EF4-FFF2-40B4-BE49-F238E27FC236}">
                  <a16:creationId xmlns:a16="http://schemas.microsoft.com/office/drawing/2014/main" id="{9CEFE47E-AA4D-4423-899B-769FD6007A83}"/>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11" name="Rectangle 10">
            <a:extLst>
              <a:ext uri="{FF2B5EF4-FFF2-40B4-BE49-F238E27FC236}">
                <a16:creationId xmlns:a16="http://schemas.microsoft.com/office/drawing/2014/main" id="{06801DA8-12F7-4FB2-A225-43774A80C55B}"/>
              </a:ext>
            </a:extLst>
          </p:cNvPr>
          <p:cNvSpPr/>
          <p:nvPr/>
        </p:nvSpPr>
        <p:spPr>
          <a:xfrm>
            <a:off x="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16" name="Text Placeholder 16">
            <a:extLst>
              <a:ext uri="{FF2B5EF4-FFF2-40B4-BE49-F238E27FC236}">
                <a16:creationId xmlns:a16="http://schemas.microsoft.com/office/drawing/2014/main" id="{17DB3C06-FD50-416B-9DF1-690B1AF8EDA6}"/>
              </a:ext>
            </a:extLst>
          </p:cNvPr>
          <p:cNvSpPr>
            <a:spLocks noGrp="1"/>
          </p:cNvSpPr>
          <p:nvPr>
            <p:ph type="body" sz="quarter" idx="15" hasCustomPrompt="1"/>
          </p:nvPr>
        </p:nvSpPr>
        <p:spPr>
          <a:xfrm>
            <a:off x="965329" y="700518"/>
            <a:ext cx="5470097"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7" name="Text Placeholder 14">
            <a:extLst>
              <a:ext uri="{FF2B5EF4-FFF2-40B4-BE49-F238E27FC236}">
                <a16:creationId xmlns:a16="http://schemas.microsoft.com/office/drawing/2014/main" id="{3879AA1B-E9A5-4C37-AF5E-4D801F94FD40}"/>
              </a:ext>
            </a:extLst>
          </p:cNvPr>
          <p:cNvSpPr>
            <a:spLocks noGrp="1"/>
          </p:cNvSpPr>
          <p:nvPr>
            <p:ph type="body" sz="quarter" idx="16"/>
          </p:nvPr>
        </p:nvSpPr>
        <p:spPr>
          <a:xfrm>
            <a:off x="965329" y="1839551"/>
            <a:ext cx="5470096" cy="4108488"/>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6">
            <a:extLst>
              <a:ext uri="{FF2B5EF4-FFF2-40B4-BE49-F238E27FC236}">
                <a16:creationId xmlns:a16="http://schemas.microsoft.com/office/drawing/2014/main" id="{6AE948C0-7A5D-49A6-A26E-8BCE2D59000B}"/>
              </a:ext>
            </a:extLst>
          </p:cNvPr>
          <p:cNvSpPr>
            <a:spLocks noGrp="1"/>
          </p:cNvSpPr>
          <p:nvPr>
            <p:ph type="body" sz="quarter" idx="17" hasCustomPrompt="1"/>
          </p:nvPr>
        </p:nvSpPr>
        <p:spPr>
          <a:xfrm>
            <a:off x="965329" y="1258671"/>
            <a:ext cx="5470097" cy="431586"/>
          </a:xfrm>
          <a:prstGeom prst="rect">
            <a:avLst/>
          </a:prstGeom>
        </p:spPr>
        <p:txBody>
          <a:bodyPr/>
          <a:lstStyle>
            <a:lvl1pPr marL="0" indent="0">
              <a:buNone/>
              <a:defRPr b="1" cap="all" baseline="0">
                <a:solidFill>
                  <a:srgbClr val="26849A"/>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subtitle</a:t>
            </a:r>
          </a:p>
        </p:txBody>
      </p:sp>
    </p:spTree>
    <p:extLst>
      <p:ext uri="{BB962C8B-B14F-4D97-AF65-F5344CB8AC3E}">
        <p14:creationId xmlns:p14="http://schemas.microsoft.com/office/powerpoint/2010/main" val="702326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 Pic + Text (18)">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29BB530-4737-4000-80EB-3882F03BB106}"/>
              </a:ext>
            </a:extLst>
          </p:cNvPr>
          <p:cNvSpPr/>
          <p:nvPr/>
        </p:nvSpPr>
        <p:spPr>
          <a:xfrm>
            <a:off x="7767782" y="0"/>
            <a:ext cx="4424217" cy="6858000"/>
          </a:xfrm>
          <a:prstGeom prst="rect">
            <a:avLst/>
          </a:prstGeom>
          <a:solidFill>
            <a:srgbClr val="2684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7" name="Picture Placeholder 6"/>
          <p:cNvSpPr>
            <a:spLocks noGrp="1"/>
          </p:cNvSpPr>
          <p:nvPr>
            <p:ph type="pic" sz="quarter" idx="10"/>
          </p:nvPr>
        </p:nvSpPr>
        <p:spPr>
          <a:xfrm>
            <a:off x="7029449" y="690563"/>
            <a:ext cx="4591050" cy="5476875"/>
          </a:xfrm>
          <a:custGeom>
            <a:avLst/>
            <a:gdLst>
              <a:gd name="connsiteX0" fmla="*/ 0 w 4591050"/>
              <a:gd name="connsiteY0" fmla="*/ 0 h 3695700"/>
              <a:gd name="connsiteX1" fmla="*/ 4591050 w 4591050"/>
              <a:gd name="connsiteY1" fmla="*/ 0 h 3695700"/>
              <a:gd name="connsiteX2" fmla="*/ 4591050 w 4591050"/>
              <a:gd name="connsiteY2" fmla="*/ 3695700 h 3695700"/>
              <a:gd name="connsiteX3" fmla="*/ 0 w 4591050"/>
              <a:gd name="connsiteY3" fmla="*/ 3695700 h 3695700"/>
            </a:gdLst>
            <a:ahLst/>
            <a:cxnLst>
              <a:cxn ang="0">
                <a:pos x="connsiteX0" y="connsiteY0"/>
              </a:cxn>
              <a:cxn ang="0">
                <a:pos x="connsiteX1" y="connsiteY1"/>
              </a:cxn>
              <a:cxn ang="0">
                <a:pos x="connsiteX2" y="connsiteY2"/>
              </a:cxn>
              <a:cxn ang="0">
                <a:pos x="connsiteX3" y="connsiteY3"/>
              </a:cxn>
            </a:cxnLst>
            <a:rect l="l" t="t" r="r" b="b"/>
            <a:pathLst>
              <a:path w="4591050" h="3695700">
                <a:moveTo>
                  <a:pt x="0" y="0"/>
                </a:moveTo>
                <a:lnTo>
                  <a:pt x="4591050" y="0"/>
                </a:lnTo>
                <a:lnTo>
                  <a:pt x="4591050" y="3695700"/>
                </a:lnTo>
                <a:lnTo>
                  <a:pt x="0" y="3695700"/>
                </a:lnTo>
                <a:close/>
              </a:path>
            </a:pathLst>
          </a:custGeom>
          <a:solidFill>
            <a:schemeClr val="bg1">
              <a:lumMod val="75000"/>
            </a:schemeClr>
          </a:solidFill>
        </p:spPr>
        <p:txBody>
          <a:bodyPr wrap="square">
            <a:noAutofit/>
          </a:bodyPr>
          <a:lstStyle/>
          <a:p>
            <a:pPr lvl="0"/>
            <a:r>
              <a:rPr lang="en-US" noProof="0"/>
              <a:t>Click icon to add picture</a:t>
            </a:r>
          </a:p>
        </p:txBody>
      </p:sp>
      <p:grpSp>
        <p:nvGrpSpPr>
          <p:cNvPr id="6" name="Group 13">
            <a:extLst>
              <a:ext uri="{FF2B5EF4-FFF2-40B4-BE49-F238E27FC236}">
                <a16:creationId xmlns:a16="http://schemas.microsoft.com/office/drawing/2014/main" id="{875D02FE-2E60-48C0-AAD0-08AFB0C66CBE}"/>
              </a:ext>
            </a:extLst>
          </p:cNvPr>
          <p:cNvGrpSpPr>
            <a:grpSpLocks/>
          </p:cNvGrpSpPr>
          <p:nvPr/>
        </p:nvGrpSpPr>
        <p:grpSpPr bwMode="auto">
          <a:xfrm>
            <a:off x="0" y="0"/>
            <a:ext cx="219075" cy="1619250"/>
            <a:chOff x="0" y="0"/>
            <a:chExt cx="628650" cy="1409700"/>
          </a:xfrm>
        </p:grpSpPr>
        <p:sp>
          <p:nvSpPr>
            <p:cNvPr id="8" name="Rectangle 7">
              <a:extLst>
                <a:ext uri="{FF2B5EF4-FFF2-40B4-BE49-F238E27FC236}">
                  <a16:creationId xmlns:a16="http://schemas.microsoft.com/office/drawing/2014/main" id="{E57E670C-E5CD-42D2-BA37-83096BF00DE7}"/>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9" name="Rectangle 8">
              <a:extLst>
                <a:ext uri="{FF2B5EF4-FFF2-40B4-BE49-F238E27FC236}">
                  <a16:creationId xmlns:a16="http://schemas.microsoft.com/office/drawing/2014/main" id="{9CEFE47E-AA4D-4423-899B-769FD6007A83}"/>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11" name="Rectangle 10">
            <a:extLst>
              <a:ext uri="{FF2B5EF4-FFF2-40B4-BE49-F238E27FC236}">
                <a16:creationId xmlns:a16="http://schemas.microsoft.com/office/drawing/2014/main" id="{06801DA8-12F7-4FB2-A225-43774A80C55B}"/>
              </a:ext>
            </a:extLst>
          </p:cNvPr>
          <p:cNvSpPr/>
          <p:nvPr/>
        </p:nvSpPr>
        <p:spPr>
          <a:xfrm>
            <a:off x="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10" name="Text Placeholder 14">
            <a:extLst>
              <a:ext uri="{FF2B5EF4-FFF2-40B4-BE49-F238E27FC236}">
                <a16:creationId xmlns:a16="http://schemas.microsoft.com/office/drawing/2014/main" id="{FD302B42-8B1C-450E-9044-58D850C79E94}"/>
              </a:ext>
            </a:extLst>
          </p:cNvPr>
          <p:cNvSpPr>
            <a:spLocks noGrp="1"/>
          </p:cNvSpPr>
          <p:nvPr>
            <p:ph type="body" sz="quarter" idx="15" hasCustomPrompt="1"/>
          </p:nvPr>
        </p:nvSpPr>
        <p:spPr>
          <a:xfrm>
            <a:off x="965329" y="700518"/>
            <a:ext cx="5470096" cy="537156"/>
          </a:xfrm>
          <a:prstGeom prst="rect">
            <a:avLst/>
          </a:prstGeom>
        </p:spPr>
        <p:txBody>
          <a:bodyPr/>
          <a:lstStyle>
            <a:lvl1pPr marL="0" indent="0">
              <a:buNone/>
              <a:defRPr sz="3200" b="1" cap="all" baseline="0">
                <a:latin typeface="Century Gothic" panose="020B0502020202020204" pitchFamily="34" charset="0"/>
              </a:defRPr>
            </a:lvl1pPr>
            <a:lvl2pPr marL="457200" indent="0">
              <a:buNone/>
              <a:defRPr sz="3200">
                <a:latin typeface="Century Gothic" panose="020B0502020202020204" pitchFamily="34" charset="0"/>
              </a:defRPr>
            </a:lvl2pPr>
            <a:lvl3pPr marL="914400" indent="0">
              <a:buNone/>
              <a:defRPr sz="3200">
                <a:latin typeface="Century Gothic" panose="020B0502020202020204" pitchFamily="34" charset="0"/>
              </a:defRPr>
            </a:lvl3pPr>
            <a:lvl4pPr marL="1371600" indent="0">
              <a:buNone/>
              <a:defRPr sz="3200">
                <a:latin typeface="Century Gothic" panose="020B0502020202020204" pitchFamily="34" charset="0"/>
              </a:defRPr>
            </a:lvl4pPr>
            <a:lvl5pPr marL="1828800" indent="0">
              <a:buNone/>
              <a:defRPr sz="3200">
                <a:latin typeface="Century Gothic" panose="020B0502020202020204" pitchFamily="34" charset="0"/>
              </a:defRPr>
            </a:lvl5pPr>
          </a:lstStyle>
          <a:p>
            <a:pPr lvl="0"/>
            <a:r>
              <a:rPr lang="en-US"/>
              <a:t>Click to edit Title</a:t>
            </a:r>
          </a:p>
        </p:txBody>
      </p:sp>
      <p:sp>
        <p:nvSpPr>
          <p:cNvPr id="12" name="Text Placeholder 2">
            <a:extLst>
              <a:ext uri="{FF2B5EF4-FFF2-40B4-BE49-F238E27FC236}">
                <a16:creationId xmlns:a16="http://schemas.microsoft.com/office/drawing/2014/main" id="{9ED59A89-45BE-47B3-A9D3-1937F2DE1AD0}"/>
              </a:ext>
            </a:extLst>
          </p:cNvPr>
          <p:cNvSpPr>
            <a:spLocks noGrp="1"/>
          </p:cNvSpPr>
          <p:nvPr>
            <p:ph type="body" sz="quarter" idx="16"/>
          </p:nvPr>
        </p:nvSpPr>
        <p:spPr>
          <a:xfrm>
            <a:off x="965329" y="1386968"/>
            <a:ext cx="5470096" cy="4561072"/>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54480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 Pic + Text (19)">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707C2B8-A904-4E56-9502-989D80C52A12}"/>
              </a:ext>
            </a:extLst>
          </p:cNvPr>
          <p:cNvSpPr>
            <a:spLocks noGrp="1"/>
          </p:cNvSpPr>
          <p:nvPr>
            <p:ph type="pic" sz="quarter" idx="11"/>
          </p:nvPr>
        </p:nvSpPr>
        <p:spPr>
          <a:xfrm>
            <a:off x="4989250" y="0"/>
            <a:ext cx="7202749" cy="6858000"/>
          </a:xfrm>
          <a:prstGeom prst="rect">
            <a:avLst/>
          </a:prstGeom>
        </p:spPr>
        <p:txBody>
          <a:bodyPr/>
          <a:lstStyle/>
          <a:p>
            <a:r>
              <a:rPr lang="en-US"/>
              <a:t>Click icon to add picture</a:t>
            </a:r>
          </a:p>
        </p:txBody>
      </p:sp>
      <p:sp>
        <p:nvSpPr>
          <p:cNvPr id="18" name="Rectangle 17">
            <a:extLst>
              <a:ext uri="{FF2B5EF4-FFF2-40B4-BE49-F238E27FC236}">
                <a16:creationId xmlns:a16="http://schemas.microsoft.com/office/drawing/2014/main" id="{936C2636-946D-4504-B342-57708D9BEA0C}"/>
              </a:ext>
            </a:extLst>
          </p:cNvPr>
          <p:cNvSpPr/>
          <p:nvPr/>
        </p:nvSpPr>
        <p:spPr>
          <a:xfrm>
            <a:off x="0" y="0"/>
            <a:ext cx="498925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Text Placeholder 16">
            <a:extLst>
              <a:ext uri="{FF2B5EF4-FFF2-40B4-BE49-F238E27FC236}">
                <a16:creationId xmlns:a16="http://schemas.microsoft.com/office/drawing/2014/main" id="{70E9AED3-5CC5-4A5C-8940-5ACA47C004EC}"/>
              </a:ext>
            </a:extLst>
          </p:cNvPr>
          <p:cNvSpPr>
            <a:spLocks noGrp="1"/>
          </p:cNvSpPr>
          <p:nvPr>
            <p:ph type="body" sz="quarter" idx="25" hasCustomPrompt="1"/>
          </p:nvPr>
        </p:nvSpPr>
        <p:spPr>
          <a:xfrm>
            <a:off x="382286" y="700518"/>
            <a:ext cx="4224678" cy="537156"/>
          </a:xfrm>
          <a:prstGeom prst="rect">
            <a:avLst/>
          </a:prstGeom>
        </p:spPr>
        <p:txBody>
          <a:bodyPr/>
          <a:lstStyle>
            <a:lvl1pPr marL="0" indent="0">
              <a:buNone/>
              <a:defRPr sz="3200" b="1" cap="all" baseline="0">
                <a:solidFill>
                  <a:schemeClr val="bg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20" name="Text Placeholder 14">
            <a:extLst>
              <a:ext uri="{FF2B5EF4-FFF2-40B4-BE49-F238E27FC236}">
                <a16:creationId xmlns:a16="http://schemas.microsoft.com/office/drawing/2014/main" id="{AE507AEC-1582-4386-AC4B-A50BF4853688}"/>
              </a:ext>
            </a:extLst>
          </p:cNvPr>
          <p:cNvSpPr>
            <a:spLocks noGrp="1"/>
          </p:cNvSpPr>
          <p:nvPr>
            <p:ph type="body" sz="quarter" idx="26"/>
          </p:nvPr>
        </p:nvSpPr>
        <p:spPr>
          <a:xfrm>
            <a:off x="382286" y="1839551"/>
            <a:ext cx="4224679" cy="4108489"/>
          </a:xfrm>
          <a:prstGeom prst="rect">
            <a:avLst/>
          </a:prstGeom>
        </p:spPr>
        <p:txBody>
          <a:bodyPr/>
          <a:lstStyle>
            <a:lvl1pPr>
              <a:defRPr sz="2400">
                <a:solidFill>
                  <a:schemeClr val="bg1"/>
                </a:solidFill>
                <a:latin typeface="Century Gothic" panose="020B0502020202020204" pitchFamily="34" charset="0"/>
              </a:defRPr>
            </a:lvl1pPr>
            <a:lvl2pPr>
              <a:defRPr>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3AB4ED07-A20D-4BF6-8F02-235D4A436D27}"/>
              </a:ext>
            </a:extLst>
          </p:cNvPr>
          <p:cNvSpPr>
            <a:spLocks noGrp="1"/>
          </p:cNvSpPr>
          <p:nvPr>
            <p:ph type="body" sz="quarter" idx="27" hasCustomPrompt="1"/>
          </p:nvPr>
        </p:nvSpPr>
        <p:spPr>
          <a:xfrm>
            <a:off x="382286" y="1258671"/>
            <a:ext cx="4224679"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800" b="1" cap="all" baseline="0">
                <a:solidFill>
                  <a:schemeClr val="accent5"/>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spTree>
    <p:extLst>
      <p:ext uri="{BB962C8B-B14F-4D97-AF65-F5344CB8AC3E}">
        <p14:creationId xmlns:p14="http://schemas.microsoft.com/office/powerpoint/2010/main" val="31662101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 Pic + Text (20)">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707C2B8-A904-4E56-9502-989D80C52A12}"/>
              </a:ext>
            </a:extLst>
          </p:cNvPr>
          <p:cNvSpPr>
            <a:spLocks noGrp="1"/>
          </p:cNvSpPr>
          <p:nvPr>
            <p:ph type="pic" sz="quarter" idx="11"/>
          </p:nvPr>
        </p:nvSpPr>
        <p:spPr>
          <a:xfrm>
            <a:off x="4989250" y="0"/>
            <a:ext cx="7202749" cy="6858000"/>
          </a:xfrm>
          <a:prstGeom prst="rect">
            <a:avLst/>
          </a:prstGeom>
        </p:spPr>
        <p:txBody>
          <a:bodyPr/>
          <a:lstStyle/>
          <a:p>
            <a:r>
              <a:rPr lang="en-US"/>
              <a:t>Click icon to add picture</a:t>
            </a:r>
          </a:p>
        </p:txBody>
      </p:sp>
      <p:sp>
        <p:nvSpPr>
          <p:cNvPr id="6" name="Rectangle 5">
            <a:extLst>
              <a:ext uri="{FF2B5EF4-FFF2-40B4-BE49-F238E27FC236}">
                <a16:creationId xmlns:a16="http://schemas.microsoft.com/office/drawing/2014/main" id="{A864BAFB-FE39-4A5D-9B4A-F5622F93E4CA}"/>
              </a:ext>
            </a:extLst>
          </p:cNvPr>
          <p:cNvSpPr/>
          <p:nvPr/>
        </p:nvSpPr>
        <p:spPr>
          <a:xfrm>
            <a:off x="0" y="0"/>
            <a:ext cx="498925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6">
            <a:extLst>
              <a:ext uri="{FF2B5EF4-FFF2-40B4-BE49-F238E27FC236}">
                <a16:creationId xmlns:a16="http://schemas.microsoft.com/office/drawing/2014/main" id="{5703C14F-CB17-4786-A52E-337B32CC4A56}"/>
              </a:ext>
            </a:extLst>
          </p:cNvPr>
          <p:cNvSpPr>
            <a:spLocks noGrp="1"/>
          </p:cNvSpPr>
          <p:nvPr>
            <p:ph type="body" sz="quarter" idx="23"/>
          </p:nvPr>
        </p:nvSpPr>
        <p:spPr>
          <a:xfrm>
            <a:off x="382286" y="700518"/>
            <a:ext cx="4224678" cy="537156"/>
          </a:xfrm>
          <a:prstGeom prst="rect">
            <a:avLst/>
          </a:prstGeom>
        </p:spPr>
        <p:txBody>
          <a:bodyPr/>
          <a:lstStyle>
            <a:lvl1pPr marL="0" indent="0">
              <a:buNone/>
              <a:defRPr sz="3200" b="1" cap="all" baseline="0">
                <a:solidFill>
                  <a:schemeClr val="bg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a:t>
            </a:r>
          </a:p>
        </p:txBody>
      </p:sp>
      <p:sp>
        <p:nvSpPr>
          <p:cNvPr id="10" name="Text Placeholder 14">
            <a:extLst>
              <a:ext uri="{FF2B5EF4-FFF2-40B4-BE49-F238E27FC236}">
                <a16:creationId xmlns:a16="http://schemas.microsoft.com/office/drawing/2014/main" id="{B9A8FA42-BF2C-4E2D-BD0C-1D34F974E105}"/>
              </a:ext>
            </a:extLst>
          </p:cNvPr>
          <p:cNvSpPr>
            <a:spLocks noGrp="1"/>
          </p:cNvSpPr>
          <p:nvPr>
            <p:ph type="body" sz="quarter" idx="25"/>
          </p:nvPr>
        </p:nvSpPr>
        <p:spPr>
          <a:xfrm>
            <a:off x="382285" y="1386968"/>
            <a:ext cx="4224678" cy="4561072"/>
          </a:xfrm>
          <a:prstGeom prst="rect">
            <a:avLst/>
          </a:prstGeom>
        </p:spPr>
        <p:txBody>
          <a:bodyPr/>
          <a:lstStyle>
            <a:lvl1pPr>
              <a:defRPr sz="2400">
                <a:solidFill>
                  <a:schemeClr val="bg1"/>
                </a:solidFill>
                <a:latin typeface="Century Gothic" panose="020B0502020202020204" pitchFamily="34" charset="0"/>
              </a:defRPr>
            </a:lvl1pPr>
            <a:lvl2pPr>
              <a:defRPr>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2421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 Pic + Text (21)">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859044" y="0"/>
            <a:ext cx="7332956" cy="6857999"/>
          </a:xfrm>
          <a:custGeom>
            <a:avLst/>
            <a:gdLst>
              <a:gd name="connsiteX0" fmla="*/ 0 w 4591050"/>
              <a:gd name="connsiteY0" fmla="*/ 0 h 3695700"/>
              <a:gd name="connsiteX1" fmla="*/ 4591050 w 4591050"/>
              <a:gd name="connsiteY1" fmla="*/ 0 h 3695700"/>
              <a:gd name="connsiteX2" fmla="*/ 4591050 w 4591050"/>
              <a:gd name="connsiteY2" fmla="*/ 3695700 h 3695700"/>
              <a:gd name="connsiteX3" fmla="*/ 0 w 4591050"/>
              <a:gd name="connsiteY3" fmla="*/ 3695700 h 3695700"/>
            </a:gdLst>
            <a:ahLst/>
            <a:cxnLst>
              <a:cxn ang="0">
                <a:pos x="connsiteX0" y="connsiteY0"/>
              </a:cxn>
              <a:cxn ang="0">
                <a:pos x="connsiteX1" y="connsiteY1"/>
              </a:cxn>
              <a:cxn ang="0">
                <a:pos x="connsiteX2" y="connsiteY2"/>
              </a:cxn>
              <a:cxn ang="0">
                <a:pos x="connsiteX3" y="connsiteY3"/>
              </a:cxn>
            </a:cxnLst>
            <a:rect l="l" t="t" r="r" b="b"/>
            <a:pathLst>
              <a:path w="4591050" h="3695700">
                <a:moveTo>
                  <a:pt x="0" y="0"/>
                </a:moveTo>
                <a:lnTo>
                  <a:pt x="4591050" y="0"/>
                </a:lnTo>
                <a:lnTo>
                  <a:pt x="4591050" y="3695700"/>
                </a:lnTo>
                <a:lnTo>
                  <a:pt x="0" y="36957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7" name="Text Placeholder 16">
            <a:extLst>
              <a:ext uri="{FF2B5EF4-FFF2-40B4-BE49-F238E27FC236}">
                <a16:creationId xmlns:a16="http://schemas.microsoft.com/office/drawing/2014/main" id="{55CA42DF-6617-4FC8-9D05-13C951AA810D}"/>
              </a:ext>
            </a:extLst>
          </p:cNvPr>
          <p:cNvSpPr>
            <a:spLocks noGrp="1"/>
          </p:cNvSpPr>
          <p:nvPr>
            <p:ph type="body" sz="quarter" idx="24"/>
          </p:nvPr>
        </p:nvSpPr>
        <p:spPr>
          <a:xfrm>
            <a:off x="439435" y="1375222"/>
            <a:ext cx="6951215" cy="537156"/>
          </a:xfrm>
          <a:prstGeom prst="rect">
            <a:avLst/>
          </a:prstGeom>
          <a:solidFill>
            <a:schemeClr val="accent2"/>
          </a:solidFill>
          <a:ln w="38100">
            <a:solidFill>
              <a:schemeClr val="accent2"/>
            </a:solidFill>
          </a:ln>
        </p:spPr>
        <p:txBody>
          <a:bodyPr/>
          <a:lstStyle>
            <a:lvl1pPr marL="0" indent="0">
              <a:buNone/>
              <a:defRPr sz="3200" b="1" cap="all" baseline="0">
                <a:solidFill>
                  <a:schemeClr val="bg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a:t>
            </a:r>
          </a:p>
        </p:txBody>
      </p:sp>
      <p:sp>
        <p:nvSpPr>
          <p:cNvPr id="18" name="Text Placeholder 14">
            <a:extLst>
              <a:ext uri="{FF2B5EF4-FFF2-40B4-BE49-F238E27FC236}">
                <a16:creationId xmlns:a16="http://schemas.microsoft.com/office/drawing/2014/main" id="{F68CF7E0-5E86-4534-844C-6B3D8C34A758}"/>
              </a:ext>
            </a:extLst>
          </p:cNvPr>
          <p:cNvSpPr>
            <a:spLocks noGrp="1"/>
          </p:cNvSpPr>
          <p:nvPr>
            <p:ph type="body" sz="quarter" idx="25"/>
          </p:nvPr>
        </p:nvSpPr>
        <p:spPr>
          <a:xfrm>
            <a:off x="439436" y="1912379"/>
            <a:ext cx="6951214" cy="3588156"/>
          </a:xfrm>
          <a:prstGeom prst="rect">
            <a:avLst/>
          </a:prstGeom>
          <a:solidFill>
            <a:schemeClr val="accent2"/>
          </a:solidFill>
          <a:ln w="38100">
            <a:solidFill>
              <a:schemeClr val="accent2"/>
            </a:solidFill>
          </a:ln>
        </p:spPr>
        <p:txBody>
          <a:bodyPr/>
          <a:lstStyle>
            <a:lvl1pPr>
              <a:defRPr sz="2400">
                <a:solidFill>
                  <a:schemeClr val="bg1"/>
                </a:solidFill>
                <a:latin typeface="Century Gothic" panose="020B0502020202020204" pitchFamily="34" charset="0"/>
              </a:defRPr>
            </a:lvl1pPr>
            <a:lvl2pPr>
              <a:defRPr>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226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 Pic + Text (2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076B0F-98B8-434C-A289-E6F47A67F625}"/>
              </a:ext>
            </a:extLst>
          </p:cNvPr>
          <p:cNvSpPr/>
          <p:nvPr/>
        </p:nvSpPr>
        <p:spPr>
          <a:xfrm>
            <a:off x="0" y="0"/>
            <a:ext cx="12192000" cy="2514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6" name="Picture Placeholder 5"/>
          <p:cNvSpPr>
            <a:spLocks noGrp="1"/>
          </p:cNvSpPr>
          <p:nvPr>
            <p:ph type="pic" sz="quarter" idx="10"/>
          </p:nvPr>
        </p:nvSpPr>
        <p:spPr>
          <a:xfrm>
            <a:off x="619125" y="666750"/>
            <a:ext cx="10953750" cy="3390900"/>
          </a:xfrm>
          <a:custGeom>
            <a:avLst/>
            <a:gdLst>
              <a:gd name="connsiteX0" fmla="*/ 0 w 10953750"/>
              <a:gd name="connsiteY0" fmla="*/ 0 h 3390900"/>
              <a:gd name="connsiteX1" fmla="*/ 10953750 w 10953750"/>
              <a:gd name="connsiteY1" fmla="*/ 0 h 3390900"/>
              <a:gd name="connsiteX2" fmla="*/ 10953750 w 10953750"/>
              <a:gd name="connsiteY2" fmla="*/ 3390900 h 3390900"/>
              <a:gd name="connsiteX3" fmla="*/ 0 w 1095375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10953750" h="3390900">
                <a:moveTo>
                  <a:pt x="0" y="0"/>
                </a:moveTo>
                <a:lnTo>
                  <a:pt x="10953750" y="0"/>
                </a:lnTo>
                <a:lnTo>
                  <a:pt x="10953750" y="3390900"/>
                </a:lnTo>
                <a:lnTo>
                  <a:pt x="0" y="3390900"/>
                </a:lnTo>
                <a:close/>
              </a:path>
            </a:pathLst>
          </a:custGeom>
          <a:solidFill>
            <a:schemeClr val="bg1">
              <a:lumMod val="65000"/>
            </a:schemeClr>
          </a:solidFill>
        </p:spPr>
        <p:txBody>
          <a:bodyPr wrap="square">
            <a:noAutofit/>
          </a:bodyPr>
          <a:lstStyle/>
          <a:p>
            <a:pPr lvl="0"/>
            <a:r>
              <a:rPr lang="en-US" noProof="0"/>
              <a:t>Click icon to add picture</a:t>
            </a:r>
          </a:p>
        </p:txBody>
      </p:sp>
      <p:sp>
        <p:nvSpPr>
          <p:cNvPr id="4" name="Text Placeholder 3">
            <a:extLst>
              <a:ext uri="{FF2B5EF4-FFF2-40B4-BE49-F238E27FC236}">
                <a16:creationId xmlns:a16="http://schemas.microsoft.com/office/drawing/2014/main" id="{27F2FFBC-DDE4-4446-A16E-A3480D73C71B}"/>
              </a:ext>
            </a:extLst>
          </p:cNvPr>
          <p:cNvSpPr>
            <a:spLocks noGrp="1"/>
          </p:cNvSpPr>
          <p:nvPr>
            <p:ph type="body" sz="quarter" idx="20" hasCustomPrompt="1"/>
          </p:nvPr>
        </p:nvSpPr>
        <p:spPr>
          <a:xfrm>
            <a:off x="619125" y="5032992"/>
            <a:ext cx="3623690" cy="438149"/>
          </a:xfrm>
          <a:prstGeom prst="rect">
            <a:avLst/>
          </a:prstGeom>
        </p:spPr>
        <p:txBody>
          <a:bodyPr/>
          <a:lstStyle>
            <a:lvl1pPr marL="0" indent="0">
              <a:buNone/>
              <a:defRPr b="1" cap="all" baseline="0"/>
            </a:lvl1pPr>
          </a:lstStyle>
          <a:p>
            <a:pPr lvl="0"/>
            <a:r>
              <a:rPr lang="en-US"/>
              <a:t>Click to edit title</a:t>
            </a:r>
          </a:p>
        </p:txBody>
      </p:sp>
      <p:sp>
        <p:nvSpPr>
          <p:cNvPr id="16" name="Text Placeholder 15">
            <a:extLst>
              <a:ext uri="{FF2B5EF4-FFF2-40B4-BE49-F238E27FC236}">
                <a16:creationId xmlns:a16="http://schemas.microsoft.com/office/drawing/2014/main" id="{4066B9C1-892A-415D-9466-CAEF47BC67E4}"/>
              </a:ext>
            </a:extLst>
          </p:cNvPr>
          <p:cNvSpPr>
            <a:spLocks noGrp="1"/>
          </p:cNvSpPr>
          <p:nvPr>
            <p:ph type="body" sz="quarter" idx="23"/>
          </p:nvPr>
        </p:nvSpPr>
        <p:spPr>
          <a:xfrm>
            <a:off x="4724397" y="4306099"/>
            <a:ext cx="6848478" cy="2308061"/>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14218841-1B0C-4760-B096-572145953166}"/>
              </a:ext>
            </a:extLst>
          </p:cNvPr>
          <p:cNvSpPr>
            <a:spLocks noGrp="1"/>
          </p:cNvSpPr>
          <p:nvPr>
            <p:ph type="body" sz="quarter" idx="24" hasCustomPrompt="1"/>
          </p:nvPr>
        </p:nvSpPr>
        <p:spPr>
          <a:xfrm>
            <a:off x="619125" y="5500515"/>
            <a:ext cx="3623690" cy="438149"/>
          </a:xfrm>
          <a:prstGeom prst="rect">
            <a:avLst/>
          </a:prstGeom>
        </p:spPr>
        <p:txBody>
          <a:bodyPr/>
          <a:lstStyle>
            <a:lvl1pPr marL="0" indent="0">
              <a:buNone/>
              <a:defRPr sz="2400" b="1" cap="all" baseline="0">
                <a:solidFill>
                  <a:schemeClr val="accent2"/>
                </a:solidFill>
              </a:defRPr>
            </a:lvl1pPr>
          </a:lstStyle>
          <a:p>
            <a:pPr lvl="0"/>
            <a:r>
              <a:rPr lang="en-US" sz="2400"/>
              <a:t>Click to add subtitle</a:t>
            </a:r>
            <a:endParaRPr lang="en-US"/>
          </a:p>
        </p:txBody>
      </p:sp>
    </p:spTree>
    <p:extLst>
      <p:ext uri="{BB962C8B-B14F-4D97-AF65-F5344CB8AC3E}">
        <p14:creationId xmlns:p14="http://schemas.microsoft.com/office/powerpoint/2010/main" val="911633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Whole Photo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a:solidFill>
            <a:schemeClr val="bg1">
              <a:lumMod val="75000"/>
            </a:schemeClr>
          </a:solidFill>
        </p:spPr>
        <p:txBody>
          <a:bodyPr/>
          <a:lstStyle/>
          <a:p>
            <a:pPr lvl="0"/>
            <a:r>
              <a:rPr lang="en-US" noProof="0"/>
              <a:t>Click icon to add picture</a:t>
            </a:r>
            <a:endParaRPr lang="en-ID" noProof="0"/>
          </a:p>
        </p:txBody>
      </p:sp>
    </p:spTree>
    <p:extLst>
      <p:ext uri="{BB962C8B-B14F-4D97-AF65-F5344CB8AC3E}">
        <p14:creationId xmlns:p14="http://schemas.microsoft.com/office/powerpoint/2010/main" val="13564240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 Pic + Text (2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076B0F-98B8-434C-A289-E6F47A67F625}"/>
              </a:ext>
            </a:extLst>
          </p:cNvPr>
          <p:cNvSpPr/>
          <p:nvPr/>
        </p:nvSpPr>
        <p:spPr>
          <a:xfrm>
            <a:off x="0" y="0"/>
            <a:ext cx="12192000" cy="2514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6" name="Picture Placeholder 5"/>
          <p:cNvSpPr>
            <a:spLocks noGrp="1"/>
          </p:cNvSpPr>
          <p:nvPr>
            <p:ph type="pic" sz="quarter" idx="10"/>
          </p:nvPr>
        </p:nvSpPr>
        <p:spPr>
          <a:xfrm>
            <a:off x="619125" y="666750"/>
            <a:ext cx="10953750" cy="3390900"/>
          </a:xfrm>
          <a:custGeom>
            <a:avLst/>
            <a:gdLst>
              <a:gd name="connsiteX0" fmla="*/ 0 w 10953750"/>
              <a:gd name="connsiteY0" fmla="*/ 0 h 3390900"/>
              <a:gd name="connsiteX1" fmla="*/ 10953750 w 10953750"/>
              <a:gd name="connsiteY1" fmla="*/ 0 h 3390900"/>
              <a:gd name="connsiteX2" fmla="*/ 10953750 w 10953750"/>
              <a:gd name="connsiteY2" fmla="*/ 3390900 h 3390900"/>
              <a:gd name="connsiteX3" fmla="*/ 0 w 1095375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10953750" h="3390900">
                <a:moveTo>
                  <a:pt x="0" y="0"/>
                </a:moveTo>
                <a:lnTo>
                  <a:pt x="10953750" y="0"/>
                </a:lnTo>
                <a:lnTo>
                  <a:pt x="10953750" y="3390900"/>
                </a:lnTo>
                <a:lnTo>
                  <a:pt x="0" y="3390900"/>
                </a:lnTo>
                <a:close/>
              </a:path>
            </a:pathLst>
          </a:custGeom>
          <a:solidFill>
            <a:schemeClr val="bg1">
              <a:lumMod val="65000"/>
            </a:schemeClr>
          </a:solidFill>
        </p:spPr>
        <p:txBody>
          <a:bodyPr wrap="square">
            <a:noAutofit/>
          </a:bodyPr>
          <a:lstStyle/>
          <a:p>
            <a:pPr lvl="0"/>
            <a:r>
              <a:rPr lang="en-US" noProof="0"/>
              <a:t>Click icon to add picture</a:t>
            </a:r>
          </a:p>
        </p:txBody>
      </p:sp>
      <p:sp>
        <p:nvSpPr>
          <p:cNvPr id="7" name="Text Placeholder 3">
            <a:extLst>
              <a:ext uri="{FF2B5EF4-FFF2-40B4-BE49-F238E27FC236}">
                <a16:creationId xmlns:a16="http://schemas.microsoft.com/office/drawing/2014/main" id="{A24E6EEF-F3B5-45CF-9980-B67E365BBDF8}"/>
              </a:ext>
            </a:extLst>
          </p:cNvPr>
          <p:cNvSpPr>
            <a:spLocks noGrp="1"/>
          </p:cNvSpPr>
          <p:nvPr>
            <p:ph type="body" sz="quarter" idx="20" hasCustomPrompt="1"/>
          </p:nvPr>
        </p:nvSpPr>
        <p:spPr>
          <a:xfrm>
            <a:off x="619125" y="5032992"/>
            <a:ext cx="3623690" cy="905672"/>
          </a:xfrm>
          <a:prstGeom prst="rect">
            <a:avLst/>
          </a:prstGeom>
        </p:spPr>
        <p:txBody>
          <a:bodyPr/>
          <a:lstStyle>
            <a:lvl1pPr marL="0" indent="0">
              <a:buNone/>
              <a:defRPr sz="3200" b="1" cap="all" baseline="0"/>
            </a:lvl1pPr>
          </a:lstStyle>
          <a:p>
            <a:pPr lvl="0"/>
            <a:r>
              <a:rPr lang="en-US"/>
              <a:t>Click to edit title</a:t>
            </a:r>
          </a:p>
        </p:txBody>
      </p:sp>
      <p:sp>
        <p:nvSpPr>
          <p:cNvPr id="8" name="Text Placeholder 15">
            <a:extLst>
              <a:ext uri="{FF2B5EF4-FFF2-40B4-BE49-F238E27FC236}">
                <a16:creationId xmlns:a16="http://schemas.microsoft.com/office/drawing/2014/main" id="{E8C795CC-D3A2-47CC-A4C0-1B89E4B45A84}"/>
              </a:ext>
            </a:extLst>
          </p:cNvPr>
          <p:cNvSpPr>
            <a:spLocks noGrp="1"/>
          </p:cNvSpPr>
          <p:nvPr>
            <p:ph type="body" sz="quarter" idx="23"/>
          </p:nvPr>
        </p:nvSpPr>
        <p:spPr>
          <a:xfrm>
            <a:off x="4724397" y="4306099"/>
            <a:ext cx="6848478" cy="2308061"/>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14389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 Pic + Text (2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3429000"/>
            <a:ext cx="12192000" cy="3429000"/>
          </a:xfrm>
          <a:custGeom>
            <a:avLst/>
            <a:gdLst>
              <a:gd name="connsiteX0" fmla="*/ 0 w 10953750"/>
              <a:gd name="connsiteY0" fmla="*/ 0 h 3390900"/>
              <a:gd name="connsiteX1" fmla="*/ 10953750 w 10953750"/>
              <a:gd name="connsiteY1" fmla="*/ 0 h 3390900"/>
              <a:gd name="connsiteX2" fmla="*/ 10953750 w 10953750"/>
              <a:gd name="connsiteY2" fmla="*/ 3390900 h 3390900"/>
              <a:gd name="connsiteX3" fmla="*/ 0 w 1095375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10953750" h="3390900">
                <a:moveTo>
                  <a:pt x="0" y="0"/>
                </a:moveTo>
                <a:lnTo>
                  <a:pt x="10953750" y="0"/>
                </a:lnTo>
                <a:lnTo>
                  <a:pt x="10953750" y="3390900"/>
                </a:lnTo>
                <a:lnTo>
                  <a:pt x="0" y="3390900"/>
                </a:lnTo>
                <a:close/>
              </a:path>
            </a:pathLst>
          </a:custGeom>
          <a:solidFill>
            <a:schemeClr val="bg1">
              <a:lumMod val="65000"/>
            </a:schemeClr>
          </a:solidFill>
        </p:spPr>
        <p:txBody>
          <a:bodyPr wrap="square">
            <a:noAutofit/>
          </a:bodyPr>
          <a:lstStyle/>
          <a:p>
            <a:pPr lvl="0"/>
            <a:r>
              <a:rPr lang="en-US" noProof="0"/>
              <a:t>Click icon to add picture</a:t>
            </a:r>
          </a:p>
        </p:txBody>
      </p:sp>
      <p:sp>
        <p:nvSpPr>
          <p:cNvPr id="3" name="Rectangle 2">
            <a:extLst>
              <a:ext uri="{FF2B5EF4-FFF2-40B4-BE49-F238E27FC236}">
                <a16:creationId xmlns:a16="http://schemas.microsoft.com/office/drawing/2014/main" id="{CE076B0F-98B8-434C-A289-E6F47A67F625}"/>
              </a:ext>
            </a:extLst>
          </p:cNvPr>
          <p:cNvSpPr/>
          <p:nvPr/>
        </p:nvSpPr>
        <p:spPr>
          <a:xfrm>
            <a:off x="0" y="-2"/>
            <a:ext cx="12192000" cy="3444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7" name="Text Placeholder 3">
            <a:extLst>
              <a:ext uri="{FF2B5EF4-FFF2-40B4-BE49-F238E27FC236}">
                <a16:creationId xmlns:a16="http://schemas.microsoft.com/office/drawing/2014/main" id="{43BC36C2-6EFD-42AF-B006-60A173A75982}"/>
              </a:ext>
            </a:extLst>
          </p:cNvPr>
          <p:cNvSpPr>
            <a:spLocks noGrp="1"/>
          </p:cNvSpPr>
          <p:nvPr>
            <p:ph type="body" sz="quarter" idx="20" hasCustomPrompt="1"/>
          </p:nvPr>
        </p:nvSpPr>
        <p:spPr>
          <a:xfrm>
            <a:off x="619129" y="1272905"/>
            <a:ext cx="3623690" cy="438149"/>
          </a:xfrm>
          <a:prstGeom prst="rect">
            <a:avLst/>
          </a:prstGeom>
        </p:spPr>
        <p:txBody>
          <a:bodyPr/>
          <a:lstStyle>
            <a:lvl1pPr marL="0" indent="0">
              <a:buNone/>
              <a:defRPr b="1" cap="all" baseline="0">
                <a:solidFill>
                  <a:schemeClr val="bg1"/>
                </a:solidFill>
              </a:defRPr>
            </a:lvl1pPr>
          </a:lstStyle>
          <a:p>
            <a:pPr lvl="0"/>
            <a:r>
              <a:rPr lang="en-US"/>
              <a:t>Click to edit title</a:t>
            </a:r>
          </a:p>
        </p:txBody>
      </p:sp>
      <p:sp>
        <p:nvSpPr>
          <p:cNvPr id="8" name="Text Placeholder 15">
            <a:extLst>
              <a:ext uri="{FF2B5EF4-FFF2-40B4-BE49-F238E27FC236}">
                <a16:creationId xmlns:a16="http://schemas.microsoft.com/office/drawing/2014/main" id="{F4F56288-E5C9-443F-BEF6-832C2AFB46FB}"/>
              </a:ext>
            </a:extLst>
          </p:cNvPr>
          <p:cNvSpPr>
            <a:spLocks noGrp="1"/>
          </p:cNvSpPr>
          <p:nvPr>
            <p:ph type="body" sz="quarter" idx="23"/>
          </p:nvPr>
        </p:nvSpPr>
        <p:spPr>
          <a:xfrm>
            <a:off x="4724401" y="546012"/>
            <a:ext cx="6848478" cy="2308061"/>
          </a:xfrm>
          <a:prstGeom prst="rect">
            <a:avLst/>
          </a:prstGeo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7">
            <a:extLst>
              <a:ext uri="{FF2B5EF4-FFF2-40B4-BE49-F238E27FC236}">
                <a16:creationId xmlns:a16="http://schemas.microsoft.com/office/drawing/2014/main" id="{967085F9-60CF-496B-82B9-0C931CAE58AA}"/>
              </a:ext>
            </a:extLst>
          </p:cNvPr>
          <p:cNvSpPr>
            <a:spLocks noGrp="1"/>
          </p:cNvSpPr>
          <p:nvPr>
            <p:ph type="body" sz="quarter" idx="24" hasCustomPrompt="1"/>
          </p:nvPr>
        </p:nvSpPr>
        <p:spPr>
          <a:xfrm>
            <a:off x="619129" y="1740428"/>
            <a:ext cx="3623690" cy="438149"/>
          </a:xfrm>
          <a:prstGeom prst="rect">
            <a:avLst/>
          </a:prstGeom>
        </p:spPr>
        <p:txBody>
          <a:bodyPr/>
          <a:lstStyle>
            <a:lvl1pPr marL="0" indent="0">
              <a:buNone/>
              <a:defRPr sz="2400" b="1" cap="all" baseline="0">
                <a:solidFill>
                  <a:schemeClr val="accent5"/>
                </a:solidFill>
              </a:defRPr>
            </a:lvl1pPr>
          </a:lstStyle>
          <a:p>
            <a:pPr lvl="0"/>
            <a:r>
              <a:rPr lang="en-US" sz="2400"/>
              <a:t>Click to add subtitle</a:t>
            </a:r>
            <a:endParaRPr lang="en-US"/>
          </a:p>
        </p:txBody>
      </p:sp>
    </p:spTree>
    <p:extLst>
      <p:ext uri="{BB962C8B-B14F-4D97-AF65-F5344CB8AC3E}">
        <p14:creationId xmlns:p14="http://schemas.microsoft.com/office/powerpoint/2010/main" val="91135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 Pic + Text (2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3429000"/>
            <a:ext cx="12192000" cy="3429000"/>
          </a:xfrm>
          <a:custGeom>
            <a:avLst/>
            <a:gdLst>
              <a:gd name="connsiteX0" fmla="*/ 0 w 10953750"/>
              <a:gd name="connsiteY0" fmla="*/ 0 h 3390900"/>
              <a:gd name="connsiteX1" fmla="*/ 10953750 w 10953750"/>
              <a:gd name="connsiteY1" fmla="*/ 0 h 3390900"/>
              <a:gd name="connsiteX2" fmla="*/ 10953750 w 10953750"/>
              <a:gd name="connsiteY2" fmla="*/ 3390900 h 3390900"/>
              <a:gd name="connsiteX3" fmla="*/ 0 w 1095375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10953750" h="3390900">
                <a:moveTo>
                  <a:pt x="0" y="0"/>
                </a:moveTo>
                <a:lnTo>
                  <a:pt x="10953750" y="0"/>
                </a:lnTo>
                <a:lnTo>
                  <a:pt x="10953750" y="3390900"/>
                </a:lnTo>
                <a:lnTo>
                  <a:pt x="0" y="3390900"/>
                </a:lnTo>
                <a:close/>
              </a:path>
            </a:pathLst>
          </a:custGeom>
          <a:solidFill>
            <a:schemeClr val="bg1">
              <a:lumMod val="65000"/>
            </a:schemeClr>
          </a:solidFill>
        </p:spPr>
        <p:txBody>
          <a:bodyPr wrap="square">
            <a:noAutofit/>
          </a:bodyPr>
          <a:lstStyle/>
          <a:p>
            <a:pPr lvl="0"/>
            <a:r>
              <a:rPr lang="en-US" noProof="0"/>
              <a:t>Click icon to add picture</a:t>
            </a:r>
          </a:p>
        </p:txBody>
      </p:sp>
      <p:sp>
        <p:nvSpPr>
          <p:cNvPr id="11" name="Rectangle 10">
            <a:extLst>
              <a:ext uri="{FF2B5EF4-FFF2-40B4-BE49-F238E27FC236}">
                <a16:creationId xmlns:a16="http://schemas.microsoft.com/office/drawing/2014/main" id="{17A020D8-D7B0-4886-B9A0-7FD1A8D4ACFA}"/>
              </a:ext>
            </a:extLst>
          </p:cNvPr>
          <p:cNvSpPr/>
          <p:nvPr/>
        </p:nvSpPr>
        <p:spPr>
          <a:xfrm>
            <a:off x="0" y="-2"/>
            <a:ext cx="12192000" cy="3444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7" name="Text Placeholder 3">
            <a:extLst>
              <a:ext uri="{FF2B5EF4-FFF2-40B4-BE49-F238E27FC236}">
                <a16:creationId xmlns:a16="http://schemas.microsoft.com/office/drawing/2014/main" id="{EC4C75D5-3730-4C20-8073-408F63620E61}"/>
              </a:ext>
            </a:extLst>
          </p:cNvPr>
          <p:cNvSpPr>
            <a:spLocks noGrp="1"/>
          </p:cNvSpPr>
          <p:nvPr>
            <p:ph type="body" sz="quarter" idx="20" hasCustomPrompt="1"/>
          </p:nvPr>
        </p:nvSpPr>
        <p:spPr>
          <a:xfrm>
            <a:off x="619129" y="1272905"/>
            <a:ext cx="3623690" cy="905672"/>
          </a:xfrm>
          <a:prstGeom prst="rect">
            <a:avLst/>
          </a:prstGeom>
        </p:spPr>
        <p:txBody>
          <a:bodyPr/>
          <a:lstStyle>
            <a:lvl1pPr marL="0" indent="0">
              <a:buNone/>
              <a:defRPr sz="3200" b="1" cap="all" baseline="0">
                <a:solidFill>
                  <a:schemeClr val="bg1"/>
                </a:solidFill>
              </a:defRPr>
            </a:lvl1pPr>
          </a:lstStyle>
          <a:p>
            <a:pPr lvl="0"/>
            <a:r>
              <a:rPr lang="en-US"/>
              <a:t>Click to edit title</a:t>
            </a:r>
          </a:p>
        </p:txBody>
      </p:sp>
      <p:sp>
        <p:nvSpPr>
          <p:cNvPr id="8" name="Text Placeholder 15">
            <a:extLst>
              <a:ext uri="{FF2B5EF4-FFF2-40B4-BE49-F238E27FC236}">
                <a16:creationId xmlns:a16="http://schemas.microsoft.com/office/drawing/2014/main" id="{CA901C93-CD55-44D0-BB1F-9581FC7F4CDE}"/>
              </a:ext>
            </a:extLst>
          </p:cNvPr>
          <p:cNvSpPr>
            <a:spLocks noGrp="1"/>
          </p:cNvSpPr>
          <p:nvPr>
            <p:ph type="body" sz="quarter" idx="23"/>
          </p:nvPr>
        </p:nvSpPr>
        <p:spPr>
          <a:xfrm>
            <a:off x="4724401" y="546012"/>
            <a:ext cx="6848478" cy="2308061"/>
          </a:xfrm>
          <a:prstGeom prst="rect">
            <a:avLst/>
          </a:prstGeo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07606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 Pics + Text (1)">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04838" y="2943224"/>
            <a:ext cx="3556093" cy="3670936"/>
          </a:xfrm>
          <a:custGeom>
            <a:avLst/>
            <a:gdLst>
              <a:gd name="connsiteX0" fmla="*/ 0 w 3556093"/>
              <a:gd name="connsiteY0" fmla="*/ 0 h 2762250"/>
              <a:gd name="connsiteX1" fmla="*/ 3556093 w 3556093"/>
              <a:gd name="connsiteY1" fmla="*/ 0 h 2762250"/>
              <a:gd name="connsiteX2" fmla="*/ 3556093 w 3556093"/>
              <a:gd name="connsiteY2" fmla="*/ 2762250 h 2762250"/>
              <a:gd name="connsiteX3" fmla="*/ 0 w 3556093"/>
              <a:gd name="connsiteY3" fmla="*/ 2762250 h 2762250"/>
            </a:gdLst>
            <a:ahLst/>
            <a:cxnLst>
              <a:cxn ang="0">
                <a:pos x="connsiteX0" y="connsiteY0"/>
              </a:cxn>
              <a:cxn ang="0">
                <a:pos x="connsiteX1" y="connsiteY1"/>
              </a:cxn>
              <a:cxn ang="0">
                <a:pos x="connsiteX2" y="connsiteY2"/>
              </a:cxn>
              <a:cxn ang="0">
                <a:pos x="connsiteX3" y="connsiteY3"/>
              </a:cxn>
            </a:cxnLst>
            <a:rect l="l" t="t" r="r" b="b"/>
            <a:pathLst>
              <a:path w="3556093" h="2762250">
                <a:moveTo>
                  <a:pt x="0" y="0"/>
                </a:moveTo>
                <a:lnTo>
                  <a:pt x="3556093" y="0"/>
                </a:lnTo>
                <a:lnTo>
                  <a:pt x="3556093" y="2762250"/>
                </a:lnTo>
                <a:lnTo>
                  <a:pt x="0" y="2762250"/>
                </a:lnTo>
                <a:close/>
              </a:path>
            </a:pathLst>
          </a:custGeom>
          <a:solidFill>
            <a:schemeClr val="bg1">
              <a:lumMod val="65000"/>
            </a:schemeClr>
          </a:solidFill>
        </p:spPr>
        <p:txBody>
          <a:bodyPr wrap="square">
            <a:noAutofit/>
          </a:bodyPr>
          <a:lstStyle/>
          <a:p>
            <a:pPr lvl="0"/>
            <a:r>
              <a:rPr lang="en-US" noProof="0"/>
              <a:t>Click icon to add picture</a:t>
            </a:r>
          </a:p>
        </p:txBody>
      </p:sp>
      <p:sp>
        <p:nvSpPr>
          <p:cNvPr id="9" name="Picture Placeholder 8"/>
          <p:cNvSpPr>
            <a:spLocks noGrp="1"/>
          </p:cNvSpPr>
          <p:nvPr>
            <p:ph type="pic" sz="quarter" idx="11"/>
          </p:nvPr>
        </p:nvSpPr>
        <p:spPr>
          <a:xfrm>
            <a:off x="4317954" y="2943224"/>
            <a:ext cx="3556093" cy="3670935"/>
          </a:xfrm>
          <a:custGeom>
            <a:avLst/>
            <a:gdLst>
              <a:gd name="connsiteX0" fmla="*/ 0 w 3556093"/>
              <a:gd name="connsiteY0" fmla="*/ 0 h 2762250"/>
              <a:gd name="connsiteX1" fmla="*/ 3556093 w 3556093"/>
              <a:gd name="connsiteY1" fmla="*/ 0 h 2762250"/>
              <a:gd name="connsiteX2" fmla="*/ 3556093 w 3556093"/>
              <a:gd name="connsiteY2" fmla="*/ 2762250 h 2762250"/>
              <a:gd name="connsiteX3" fmla="*/ 0 w 3556093"/>
              <a:gd name="connsiteY3" fmla="*/ 2762250 h 2762250"/>
            </a:gdLst>
            <a:ahLst/>
            <a:cxnLst>
              <a:cxn ang="0">
                <a:pos x="connsiteX0" y="connsiteY0"/>
              </a:cxn>
              <a:cxn ang="0">
                <a:pos x="connsiteX1" y="connsiteY1"/>
              </a:cxn>
              <a:cxn ang="0">
                <a:pos x="connsiteX2" y="connsiteY2"/>
              </a:cxn>
              <a:cxn ang="0">
                <a:pos x="connsiteX3" y="connsiteY3"/>
              </a:cxn>
            </a:cxnLst>
            <a:rect l="l" t="t" r="r" b="b"/>
            <a:pathLst>
              <a:path w="3556093" h="2762250">
                <a:moveTo>
                  <a:pt x="0" y="0"/>
                </a:moveTo>
                <a:lnTo>
                  <a:pt x="3556093" y="0"/>
                </a:lnTo>
                <a:lnTo>
                  <a:pt x="3556093" y="2762250"/>
                </a:lnTo>
                <a:lnTo>
                  <a:pt x="0" y="2762250"/>
                </a:lnTo>
                <a:close/>
              </a:path>
            </a:pathLst>
          </a:custGeom>
          <a:solidFill>
            <a:schemeClr val="bg1">
              <a:lumMod val="65000"/>
            </a:schemeClr>
          </a:solidFill>
        </p:spPr>
        <p:txBody>
          <a:bodyPr wrap="square">
            <a:noAutofit/>
          </a:bodyPr>
          <a:lstStyle/>
          <a:p>
            <a:pPr lvl="0"/>
            <a:r>
              <a:rPr lang="en-US" noProof="0"/>
              <a:t>Click icon to add picture</a:t>
            </a:r>
          </a:p>
        </p:txBody>
      </p:sp>
      <p:grpSp>
        <p:nvGrpSpPr>
          <p:cNvPr id="7" name="Group 6">
            <a:extLst>
              <a:ext uri="{FF2B5EF4-FFF2-40B4-BE49-F238E27FC236}">
                <a16:creationId xmlns:a16="http://schemas.microsoft.com/office/drawing/2014/main" id="{DB6575DA-30D8-4FED-8AF4-78759F1DF0D5}"/>
              </a:ext>
            </a:extLst>
          </p:cNvPr>
          <p:cNvGrpSpPr>
            <a:grpSpLocks/>
          </p:cNvGrpSpPr>
          <p:nvPr/>
        </p:nvGrpSpPr>
        <p:grpSpPr bwMode="auto">
          <a:xfrm>
            <a:off x="11972925" y="0"/>
            <a:ext cx="219075" cy="1619250"/>
            <a:chOff x="0" y="0"/>
            <a:chExt cx="628650" cy="1409700"/>
          </a:xfrm>
        </p:grpSpPr>
        <p:sp>
          <p:nvSpPr>
            <p:cNvPr id="8" name="Rectangle 7">
              <a:extLst>
                <a:ext uri="{FF2B5EF4-FFF2-40B4-BE49-F238E27FC236}">
                  <a16:creationId xmlns:a16="http://schemas.microsoft.com/office/drawing/2014/main" id="{6D132C30-1F87-4662-BBBD-EF915A97B349}"/>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10" name="Rectangle 9">
              <a:extLst>
                <a:ext uri="{FF2B5EF4-FFF2-40B4-BE49-F238E27FC236}">
                  <a16:creationId xmlns:a16="http://schemas.microsoft.com/office/drawing/2014/main" id="{9C6898E7-0983-4FAA-95AC-6446BD3AAB58}"/>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12" name="Rectangle 11">
            <a:extLst>
              <a:ext uri="{FF2B5EF4-FFF2-40B4-BE49-F238E27FC236}">
                <a16:creationId xmlns:a16="http://schemas.microsoft.com/office/drawing/2014/main" id="{F5967F96-5284-4679-B06B-C390B24296AB}"/>
              </a:ext>
            </a:extLst>
          </p:cNvPr>
          <p:cNvSpPr/>
          <p:nvPr/>
        </p:nvSpPr>
        <p:spPr>
          <a:xfrm>
            <a:off x="1112520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8" name="Text Placeholder 16">
            <a:extLst>
              <a:ext uri="{FF2B5EF4-FFF2-40B4-BE49-F238E27FC236}">
                <a16:creationId xmlns:a16="http://schemas.microsoft.com/office/drawing/2014/main" id="{C15C9384-A25E-468F-9137-7F0C203D09C5}"/>
              </a:ext>
            </a:extLst>
          </p:cNvPr>
          <p:cNvSpPr>
            <a:spLocks noGrp="1"/>
          </p:cNvSpPr>
          <p:nvPr>
            <p:ph type="body" sz="quarter" idx="25" hasCustomPrompt="1"/>
          </p:nvPr>
        </p:nvSpPr>
        <p:spPr>
          <a:xfrm>
            <a:off x="8156267" y="4049886"/>
            <a:ext cx="3416608" cy="537156"/>
          </a:xfrm>
          <a:prstGeom prst="rect">
            <a:avLst/>
          </a:prstGeom>
        </p:spPr>
        <p:txBody>
          <a:bodyPr/>
          <a:lstStyle>
            <a:lvl1pPr marL="0" indent="0">
              <a:buNone/>
              <a:defRPr sz="28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9" name="Text Placeholder 14">
            <a:extLst>
              <a:ext uri="{FF2B5EF4-FFF2-40B4-BE49-F238E27FC236}">
                <a16:creationId xmlns:a16="http://schemas.microsoft.com/office/drawing/2014/main" id="{4617413F-045E-4D27-9971-C12D4A8B185E}"/>
              </a:ext>
            </a:extLst>
          </p:cNvPr>
          <p:cNvSpPr>
            <a:spLocks noGrp="1"/>
          </p:cNvSpPr>
          <p:nvPr>
            <p:ph type="body" sz="quarter" idx="26"/>
          </p:nvPr>
        </p:nvSpPr>
        <p:spPr>
          <a:xfrm>
            <a:off x="604838" y="328892"/>
            <a:ext cx="10968037" cy="2308062"/>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EFFC6A17-31ED-43DF-8EE4-60005D61C89B}"/>
              </a:ext>
            </a:extLst>
          </p:cNvPr>
          <p:cNvSpPr>
            <a:spLocks noGrp="1"/>
          </p:cNvSpPr>
          <p:nvPr>
            <p:ph type="body" sz="quarter" idx="27" hasCustomPrompt="1"/>
          </p:nvPr>
        </p:nvSpPr>
        <p:spPr>
          <a:xfrm>
            <a:off x="8156267" y="4608039"/>
            <a:ext cx="3416609"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400" b="1" cap="all" baseline="0">
                <a:solidFill>
                  <a:schemeClr val="accent2"/>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spTree>
    <p:extLst>
      <p:ext uri="{BB962C8B-B14F-4D97-AF65-F5344CB8AC3E}">
        <p14:creationId xmlns:p14="http://schemas.microsoft.com/office/powerpoint/2010/main" val="25078804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 Pics + Text (2)">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7C15E088-1FF1-43D9-85D8-7D27C8D03C08}"/>
              </a:ext>
            </a:extLst>
          </p:cNvPr>
          <p:cNvSpPr>
            <a:spLocks noGrp="1"/>
          </p:cNvSpPr>
          <p:nvPr>
            <p:ph type="pic" sz="quarter" idx="10"/>
          </p:nvPr>
        </p:nvSpPr>
        <p:spPr>
          <a:xfrm>
            <a:off x="604838" y="2943224"/>
            <a:ext cx="3556093" cy="3670936"/>
          </a:xfrm>
          <a:custGeom>
            <a:avLst/>
            <a:gdLst>
              <a:gd name="connsiteX0" fmla="*/ 0 w 3556093"/>
              <a:gd name="connsiteY0" fmla="*/ 0 h 2762250"/>
              <a:gd name="connsiteX1" fmla="*/ 3556093 w 3556093"/>
              <a:gd name="connsiteY1" fmla="*/ 0 h 2762250"/>
              <a:gd name="connsiteX2" fmla="*/ 3556093 w 3556093"/>
              <a:gd name="connsiteY2" fmla="*/ 2762250 h 2762250"/>
              <a:gd name="connsiteX3" fmla="*/ 0 w 3556093"/>
              <a:gd name="connsiteY3" fmla="*/ 2762250 h 2762250"/>
            </a:gdLst>
            <a:ahLst/>
            <a:cxnLst>
              <a:cxn ang="0">
                <a:pos x="connsiteX0" y="connsiteY0"/>
              </a:cxn>
              <a:cxn ang="0">
                <a:pos x="connsiteX1" y="connsiteY1"/>
              </a:cxn>
              <a:cxn ang="0">
                <a:pos x="connsiteX2" y="connsiteY2"/>
              </a:cxn>
              <a:cxn ang="0">
                <a:pos x="connsiteX3" y="connsiteY3"/>
              </a:cxn>
            </a:cxnLst>
            <a:rect l="l" t="t" r="r" b="b"/>
            <a:pathLst>
              <a:path w="3556093" h="2762250">
                <a:moveTo>
                  <a:pt x="0" y="0"/>
                </a:moveTo>
                <a:lnTo>
                  <a:pt x="3556093" y="0"/>
                </a:lnTo>
                <a:lnTo>
                  <a:pt x="3556093" y="2762250"/>
                </a:lnTo>
                <a:lnTo>
                  <a:pt x="0" y="2762250"/>
                </a:lnTo>
                <a:close/>
              </a:path>
            </a:pathLst>
          </a:custGeom>
          <a:solidFill>
            <a:schemeClr val="bg1">
              <a:lumMod val="65000"/>
            </a:schemeClr>
          </a:solidFill>
        </p:spPr>
        <p:txBody>
          <a:bodyPr wrap="square">
            <a:noAutofit/>
          </a:bodyPr>
          <a:lstStyle/>
          <a:p>
            <a:pPr lvl="0"/>
            <a:r>
              <a:rPr lang="en-US" noProof="0"/>
              <a:t>Click icon to add picture</a:t>
            </a:r>
          </a:p>
        </p:txBody>
      </p:sp>
      <p:sp>
        <p:nvSpPr>
          <p:cNvPr id="14" name="Picture Placeholder 8">
            <a:extLst>
              <a:ext uri="{FF2B5EF4-FFF2-40B4-BE49-F238E27FC236}">
                <a16:creationId xmlns:a16="http://schemas.microsoft.com/office/drawing/2014/main" id="{BD66AD21-874E-4B4C-99C6-94742BC1BFD1}"/>
              </a:ext>
            </a:extLst>
          </p:cNvPr>
          <p:cNvSpPr>
            <a:spLocks noGrp="1"/>
          </p:cNvSpPr>
          <p:nvPr>
            <p:ph type="pic" sz="quarter" idx="11"/>
          </p:nvPr>
        </p:nvSpPr>
        <p:spPr>
          <a:xfrm>
            <a:off x="4317954" y="2943224"/>
            <a:ext cx="3556093" cy="3670935"/>
          </a:xfrm>
          <a:custGeom>
            <a:avLst/>
            <a:gdLst>
              <a:gd name="connsiteX0" fmla="*/ 0 w 3556093"/>
              <a:gd name="connsiteY0" fmla="*/ 0 h 2762250"/>
              <a:gd name="connsiteX1" fmla="*/ 3556093 w 3556093"/>
              <a:gd name="connsiteY1" fmla="*/ 0 h 2762250"/>
              <a:gd name="connsiteX2" fmla="*/ 3556093 w 3556093"/>
              <a:gd name="connsiteY2" fmla="*/ 2762250 h 2762250"/>
              <a:gd name="connsiteX3" fmla="*/ 0 w 3556093"/>
              <a:gd name="connsiteY3" fmla="*/ 2762250 h 2762250"/>
            </a:gdLst>
            <a:ahLst/>
            <a:cxnLst>
              <a:cxn ang="0">
                <a:pos x="connsiteX0" y="connsiteY0"/>
              </a:cxn>
              <a:cxn ang="0">
                <a:pos x="connsiteX1" y="connsiteY1"/>
              </a:cxn>
              <a:cxn ang="0">
                <a:pos x="connsiteX2" y="connsiteY2"/>
              </a:cxn>
              <a:cxn ang="0">
                <a:pos x="connsiteX3" y="connsiteY3"/>
              </a:cxn>
            </a:cxnLst>
            <a:rect l="l" t="t" r="r" b="b"/>
            <a:pathLst>
              <a:path w="3556093" h="2762250">
                <a:moveTo>
                  <a:pt x="0" y="0"/>
                </a:moveTo>
                <a:lnTo>
                  <a:pt x="3556093" y="0"/>
                </a:lnTo>
                <a:lnTo>
                  <a:pt x="3556093" y="2762250"/>
                </a:lnTo>
                <a:lnTo>
                  <a:pt x="0" y="2762250"/>
                </a:lnTo>
                <a:close/>
              </a:path>
            </a:pathLst>
          </a:custGeom>
          <a:solidFill>
            <a:schemeClr val="bg1">
              <a:lumMod val="65000"/>
            </a:schemeClr>
          </a:solidFill>
        </p:spPr>
        <p:txBody>
          <a:bodyPr wrap="square">
            <a:noAutofit/>
          </a:bodyPr>
          <a:lstStyle/>
          <a:p>
            <a:pPr lvl="0"/>
            <a:r>
              <a:rPr lang="en-US" noProof="0"/>
              <a:t>Click icon to add picture</a:t>
            </a:r>
          </a:p>
        </p:txBody>
      </p:sp>
      <p:grpSp>
        <p:nvGrpSpPr>
          <p:cNvPr id="16" name="Group 15">
            <a:extLst>
              <a:ext uri="{FF2B5EF4-FFF2-40B4-BE49-F238E27FC236}">
                <a16:creationId xmlns:a16="http://schemas.microsoft.com/office/drawing/2014/main" id="{B39C6BEE-F95D-4D40-AEA9-40FA1D44159A}"/>
              </a:ext>
            </a:extLst>
          </p:cNvPr>
          <p:cNvGrpSpPr>
            <a:grpSpLocks/>
          </p:cNvGrpSpPr>
          <p:nvPr/>
        </p:nvGrpSpPr>
        <p:grpSpPr bwMode="auto">
          <a:xfrm>
            <a:off x="11972925" y="0"/>
            <a:ext cx="219075" cy="1619250"/>
            <a:chOff x="0" y="0"/>
            <a:chExt cx="628650" cy="1409700"/>
          </a:xfrm>
        </p:grpSpPr>
        <p:sp>
          <p:nvSpPr>
            <p:cNvPr id="17" name="Rectangle 16">
              <a:extLst>
                <a:ext uri="{FF2B5EF4-FFF2-40B4-BE49-F238E27FC236}">
                  <a16:creationId xmlns:a16="http://schemas.microsoft.com/office/drawing/2014/main" id="{FC2F8A00-CFDD-4FD6-AE37-CCC8172929B6}"/>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18" name="Rectangle 17">
              <a:extLst>
                <a:ext uri="{FF2B5EF4-FFF2-40B4-BE49-F238E27FC236}">
                  <a16:creationId xmlns:a16="http://schemas.microsoft.com/office/drawing/2014/main" id="{AA46FD2D-BE9C-41FC-944A-714FB3B53E60}"/>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19" name="Rectangle 18">
            <a:extLst>
              <a:ext uri="{FF2B5EF4-FFF2-40B4-BE49-F238E27FC236}">
                <a16:creationId xmlns:a16="http://schemas.microsoft.com/office/drawing/2014/main" id="{496FFA21-0113-4091-9E73-E316386808C5}"/>
              </a:ext>
            </a:extLst>
          </p:cNvPr>
          <p:cNvSpPr/>
          <p:nvPr/>
        </p:nvSpPr>
        <p:spPr>
          <a:xfrm>
            <a:off x="1112520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20" name="Text Placeholder 16">
            <a:extLst>
              <a:ext uri="{FF2B5EF4-FFF2-40B4-BE49-F238E27FC236}">
                <a16:creationId xmlns:a16="http://schemas.microsoft.com/office/drawing/2014/main" id="{39A469E5-7E20-498D-88FC-FB3BE1BB4665}"/>
              </a:ext>
            </a:extLst>
          </p:cNvPr>
          <p:cNvSpPr>
            <a:spLocks noGrp="1"/>
          </p:cNvSpPr>
          <p:nvPr>
            <p:ph type="body" sz="quarter" idx="25" hasCustomPrompt="1"/>
          </p:nvPr>
        </p:nvSpPr>
        <p:spPr>
          <a:xfrm>
            <a:off x="8156267" y="4049886"/>
            <a:ext cx="3416608" cy="1267603"/>
          </a:xfrm>
          <a:prstGeom prst="rect">
            <a:avLst/>
          </a:prstGeom>
        </p:spPr>
        <p:txBody>
          <a:bodyPr/>
          <a:lstStyle>
            <a:lvl1pPr marL="0" indent="0">
              <a:buNone/>
              <a:defRPr sz="28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21" name="Text Placeholder 14">
            <a:extLst>
              <a:ext uri="{FF2B5EF4-FFF2-40B4-BE49-F238E27FC236}">
                <a16:creationId xmlns:a16="http://schemas.microsoft.com/office/drawing/2014/main" id="{BA0849FB-07AE-4B84-8DA3-D314828B41C7}"/>
              </a:ext>
            </a:extLst>
          </p:cNvPr>
          <p:cNvSpPr>
            <a:spLocks noGrp="1"/>
          </p:cNvSpPr>
          <p:nvPr>
            <p:ph type="body" sz="quarter" idx="26"/>
          </p:nvPr>
        </p:nvSpPr>
        <p:spPr>
          <a:xfrm>
            <a:off x="604838" y="328892"/>
            <a:ext cx="10968037" cy="2308062"/>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2665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 Pics + Text (3)">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5175C4-3BD8-4D3D-B4A3-761E3B6FC8CC}"/>
              </a:ext>
            </a:extLst>
          </p:cNvPr>
          <p:cNvSpPr/>
          <p:nvPr/>
        </p:nvSpPr>
        <p:spPr>
          <a:xfrm>
            <a:off x="4676172" y="0"/>
            <a:ext cx="7515828" cy="6858000"/>
          </a:xfrm>
          <a:prstGeom prst="rect">
            <a:avLst/>
          </a:prstGeom>
          <a:solidFill>
            <a:schemeClr val="accent6">
              <a:lumMod val="40000"/>
              <a:lumOff val="60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7" name="Picture Placeholder 6"/>
          <p:cNvSpPr>
            <a:spLocks noGrp="1"/>
          </p:cNvSpPr>
          <p:nvPr>
            <p:ph type="pic" sz="quarter" idx="10"/>
          </p:nvPr>
        </p:nvSpPr>
        <p:spPr>
          <a:xfrm>
            <a:off x="219918" y="627368"/>
            <a:ext cx="5691057" cy="2754775"/>
          </a:xfrm>
          <a:custGeom>
            <a:avLst/>
            <a:gdLst>
              <a:gd name="connsiteX0" fmla="*/ 0 w 3352800"/>
              <a:gd name="connsiteY0" fmla="*/ 0 h 2781300"/>
              <a:gd name="connsiteX1" fmla="*/ 3352800 w 3352800"/>
              <a:gd name="connsiteY1" fmla="*/ 0 h 2781300"/>
              <a:gd name="connsiteX2" fmla="*/ 3352800 w 3352800"/>
              <a:gd name="connsiteY2" fmla="*/ 2781300 h 2781300"/>
              <a:gd name="connsiteX3" fmla="*/ 0 w 3352800"/>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3352800" h="2781300">
                <a:moveTo>
                  <a:pt x="0" y="0"/>
                </a:moveTo>
                <a:lnTo>
                  <a:pt x="3352800" y="0"/>
                </a:lnTo>
                <a:lnTo>
                  <a:pt x="3352800" y="2781300"/>
                </a:lnTo>
                <a:lnTo>
                  <a:pt x="0" y="2781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0" name="Picture Placeholder 9"/>
          <p:cNvSpPr>
            <a:spLocks noGrp="1"/>
          </p:cNvSpPr>
          <p:nvPr>
            <p:ph type="pic" sz="quarter" idx="11"/>
          </p:nvPr>
        </p:nvSpPr>
        <p:spPr>
          <a:xfrm>
            <a:off x="219919" y="3573124"/>
            <a:ext cx="5691056" cy="2754775"/>
          </a:xfrm>
          <a:custGeom>
            <a:avLst/>
            <a:gdLst>
              <a:gd name="connsiteX0" fmla="*/ 0 w 2622884"/>
              <a:gd name="connsiteY0" fmla="*/ 0 h 2781300"/>
              <a:gd name="connsiteX1" fmla="*/ 2622884 w 2622884"/>
              <a:gd name="connsiteY1" fmla="*/ 0 h 2781300"/>
              <a:gd name="connsiteX2" fmla="*/ 2622884 w 2622884"/>
              <a:gd name="connsiteY2" fmla="*/ 2781300 h 2781300"/>
              <a:gd name="connsiteX3" fmla="*/ 0 w 2622884"/>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622884" h="2781300">
                <a:moveTo>
                  <a:pt x="0" y="0"/>
                </a:moveTo>
                <a:lnTo>
                  <a:pt x="2622884" y="0"/>
                </a:lnTo>
                <a:lnTo>
                  <a:pt x="2622884" y="2781300"/>
                </a:lnTo>
                <a:lnTo>
                  <a:pt x="0" y="2781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6" name="Text Placeholder 16">
            <a:extLst>
              <a:ext uri="{FF2B5EF4-FFF2-40B4-BE49-F238E27FC236}">
                <a16:creationId xmlns:a16="http://schemas.microsoft.com/office/drawing/2014/main" id="{2986A329-F4E5-4225-B96D-530D94E3CB43}"/>
              </a:ext>
            </a:extLst>
          </p:cNvPr>
          <p:cNvSpPr>
            <a:spLocks noGrp="1"/>
          </p:cNvSpPr>
          <p:nvPr>
            <p:ph type="body" sz="quarter" idx="25" hasCustomPrompt="1"/>
          </p:nvPr>
        </p:nvSpPr>
        <p:spPr>
          <a:xfrm>
            <a:off x="6656373" y="700518"/>
            <a:ext cx="4570284"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7" name="Text Placeholder 14">
            <a:extLst>
              <a:ext uri="{FF2B5EF4-FFF2-40B4-BE49-F238E27FC236}">
                <a16:creationId xmlns:a16="http://schemas.microsoft.com/office/drawing/2014/main" id="{8D631392-3DB6-48D8-83B2-D033259C8522}"/>
              </a:ext>
            </a:extLst>
          </p:cNvPr>
          <p:cNvSpPr>
            <a:spLocks noGrp="1"/>
          </p:cNvSpPr>
          <p:nvPr>
            <p:ph type="body" sz="quarter" idx="26"/>
          </p:nvPr>
        </p:nvSpPr>
        <p:spPr>
          <a:xfrm>
            <a:off x="6656373" y="1839551"/>
            <a:ext cx="4570285" cy="4108489"/>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22BE6506-CD45-4C53-8EF6-887E36C86052}"/>
              </a:ext>
            </a:extLst>
          </p:cNvPr>
          <p:cNvSpPr>
            <a:spLocks noGrp="1"/>
          </p:cNvSpPr>
          <p:nvPr>
            <p:ph type="body" sz="quarter" idx="27" hasCustomPrompt="1"/>
          </p:nvPr>
        </p:nvSpPr>
        <p:spPr>
          <a:xfrm>
            <a:off x="6656373" y="1258671"/>
            <a:ext cx="4570285"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800" b="1" cap="all" baseline="0">
                <a:solidFill>
                  <a:schemeClr val="accent2"/>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spTree>
    <p:extLst>
      <p:ext uri="{BB962C8B-B14F-4D97-AF65-F5344CB8AC3E}">
        <p14:creationId xmlns:p14="http://schemas.microsoft.com/office/powerpoint/2010/main" val="1397672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 Pics + Text (4)">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5175C4-3BD8-4D3D-B4A3-761E3B6FC8CC}"/>
              </a:ext>
            </a:extLst>
          </p:cNvPr>
          <p:cNvSpPr/>
          <p:nvPr/>
        </p:nvSpPr>
        <p:spPr>
          <a:xfrm>
            <a:off x="4676172" y="0"/>
            <a:ext cx="7515828" cy="6858000"/>
          </a:xfrm>
          <a:prstGeom prst="rect">
            <a:avLst/>
          </a:prstGeom>
          <a:solidFill>
            <a:schemeClr val="accent6">
              <a:lumMod val="40000"/>
              <a:lumOff val="60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7" name="Picture Placeholder 6"/>
          <p:cNvSpPr>
            <a:spLocks noGrp="1"/>
          </p:cNvSpPr>
          <p:nvPr>
            <p:ph type="pic" sz="quarter" idx="10"/>
          </p:nvPr>
        </p:nvSpPr>
        <p:spPr>
          <a:xfrm>
            <a:off x="219918" y="627368"/>
            <a:ext cx="5691057" cy="2754775"/>
          </a:xfrm>
          <a:custGeom>
            <a:avLst/>
            <a:gdLst>
              <a:gd name="connsiteX0" fmla="*/ 0 w 3352800"/>
              <a:gd name="connsiteY0" fmla="*/ 0 h 2781300"/>
              <a:gd name="connsiteX1" fmla="*/ 3352800 w 3352800"/>
              <a:gd name="connsiteY1" fmla="*/ 0 h 2781300"/>
              <a:gd name="connsiteX2" fmla="*/ 3352800 w 3352800"/>
              <a:gd name="connsiteY2" fmla="*/ 2781300 h 2781300"/>
              <a:gd name="connsiteX3" fmla="*/ 0 w 3352800"/>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3352800" h="2781300">
                <a:moveTo>
                  <a:pt x="0" y="0"/>
                </a:moveTo>
                <a:lnTo>
                  <a:pt x="3352800" y="0"/>
                </a:lnTo>
                <a:lnTo>
                  <a:pt x="3352800" y="2781300"/>
                </a:lnTo>
                <a:lnTo>
                  <a:pt x="0" y="2781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0" name="Picture Placeholder 9"/>
          <p:cNvSpPr>
            <a:spLocks noGrp="1"/>
          </p:cNvSpPr>
          <p:nvPr>
            <p:ph type="pic" sz="quarter" idx="11"/>
          </p:nvPr>
        </p:nvSpPr>
        <p:spPr>
          <a:xfrm>
            <a:off x="219919" y="3573124"/>
            <a:ext cx="5691056" cy="2754775"/>
          </a:xfrm>
          <a:custGeom>
            <a:avLst/>
            <a:gdLst>
              <a:gd name="connsiteX0" fmla="*/ 0 w 2622884"/>
              <a:gd name="connsiteY0" fmla="*/ 0 h 2781300"/>
              <a:gd name="connsiteX1" fmla="*/ 2622884 w 2622884"/>
              <a:gd name="connsiteY1" fmla="*/ 0 h 2781300"/>
              <a:gd name="connsiteX2" fmla="*/ 2622884 w 2622884"/>
              <a:gd name="connsiteY2" fmla="*/ 2781300 h 2781300"/>
              <a:gd name="connsiteX3" fmla="*/ 0 w 2622884"/>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622884" h="2781300">
                <a:moveTo>
                  <a:pt x="0" y="0"/>
                </a:moveTo>
                <a:lnTo>
                  <a:pt x="2622884" y="0"/>
                </a:lnTo>
                <a:lnTo>
                  <a:pt x="2622884" y="2781300"/>
                </a:lnTo>
                <a:lnTo>
                  <a:pt x="0" y="2781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1" name="Text Placeholder 16">
            <a:extLst>
              <a:ext uri="{FF2B5EF4-FFF2-40B4-BE49-F238E27FC236}">
                <a16:creationId xmlns:a16="http://schemas.microsoft.com/office/drawing/2014/main" id="{B942D1BE-1430-4715-AEA1-83CD1E83F1EC}"/>
              </a:ext>
            </a:extLst>
          </p:cNvPr>
          <p:cNvSpPr>
            <a:spLocks noGrp="1"/>
          </p:cNvSpPr>
          <p:nvPr>
            <p:ph type="body" sz="quarter" idx="25" hasCustomPrompt="1"/>
          </p:nvPr>
        </p:nvSpPr>
        <p:spPr>
          <a:xfrm>
            <a:off x="6656373" y="700518"/>
            <a:ext cx="4570284"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2" name="Text Placeholder 14">
            <a:extLst>
              <a:ext uri="{FF2B5EF4-FFF2-40B4-BE49-F238E27FC236}">
                <a16:creationId xmlns:a16="http://schemas.microsoft.com/office/drawing/2014/main" id="{07585711-E823-488B-922B-6511E76F0932}"/>
              </a:ext>
            </a:extLst>
          </p:cNvPr>
          <p:cNvSpPr>
            <a:spLocks noGrp="1"/>
          </p:cNvSpPr>
          <p:nvPr>
            <p:ph type="body" sz="quarter" idx="26"/>
          </p:nvPr>
        </p:nvSpPr>
        <p:spPr>
          <a:xfrm>
            <a:off x="6656373" y="1386969"/>
            <a:ext cx="4570285" cy="4561072"/>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46194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 Pics + Text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31E6DB-F7B1-447D-9B9D-960E6FD9D068}"/>
              </a:ext>
            </a:extLst>
          </p:cNvPr>
          <p:cNvSpPr/>
          <p:nvPr/>
        </p:nvSpPr>
        <p:spPr>
          <a:xfrm>
            <a:off x="1443038" y="625475"/>
            <a:ext cx="3770312" cy="5567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7" name="Picture Placeholder 6"/>
          <p:cNvSpPr>
            <a:spLocks noGrp="1"/>
          </p:cNvSpPr>
          <p:nvPr>
            <p:ph type="pic" sz="quarter" idx="10"/>
          </p:nvPr>
        </p:nvSpPr>
        <p:spPr>
          <a:xfrm>
            <a:off x="0" y="404812"/>
            <a:ext cx="3116062" cy="3852908"/>
          </a:xfrm>
          <a:custGeom>
            <a:avLst/>
            <a:gdLst>
              <a:gd name="connsiteX0" fmla="*/ 0 w 3352800"/>
              <a:gd name="connsiteY0" fmla="*/ 0 h 2781300"/>
              <a:gd name="connsiteX1" fmla="*/ 3352800 w 3352800"/>
              <a:gd name="connsiteY1" fmla="*/ 0 h 2781300"/>
              <a:gd name="connsiteX2" fmla="*/ 3352800 w 3352800"/>
              <a:gd name="connsiteY2" fmla="*/ 2781300 h 2781300"/>
              <a:gd name="connsiteX3" fmla="*/ 0 w 3352800"/>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3352800" h="2781300">
                <a:moveTo>
                  <a:pt x="0" y="0"/>
                </a:moveTo>
                <a:lnTo>
                  <a:pt x="3352800" y="0"/>
                </a:lnTo>
                <a:lnTo>
                  <a:pt x="3352800" y="2781300"/>
                </a:lnTo>
                <a:lnTo>
                  <a:pt x="0" y="2781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0" name="Picture Placeholder 9"/>
          <p:cNvSpPr>
            <a:spLocks noGrp="1"/>
          </p:cNvSpPr>
          <p:nvPr>
            <p:ph type="pic" sz="quarter" idx="11"/>
          </p:nvPr>
        </p:nvSpPr>
        <p:spPr>
          <a:xfrm>
            <a:off x="3295561" y="2237172"/>
            <a:ext cx="3116062" cy="3852908"/>
          </a:xfrm>
          <a:custGeom>
            <a:avLst/>
            <a:gdLst>
              <a:gd name="connsiteX0" fmla="*/ 0 w 2622884"/>
              <a:gd name="connsiteY0" fmla="*/ 0 h 2781300"/>
              <a:gd name="connsiteX1" fmla="*/ 2622884 w 2622884"/>
              <a:gd name="connsiteY1" fmla="*/ 0 h 2781300"/>
              <a:gd name="connsiteX2" fmla="*/ 2622884 w 2622884"/>
              <a:gd name="connsiteY2" fmla="*/ 2781300 h 2781300"/>
              <a:gd name="connsiteX3" fmla="*/ 0 w 2622884"/>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622884" h="2781300">
                <a:moveTo>
                  <a:pt x="0" y="0"/>
                </a:moveTo>
                <a:lnTo>
                  <a:pt x="2622884" y="0"/>
                </a:lnTo>
                <a:lnTo>
                  <a:pt x="2622884" y="2781300"/>
                </a:lnTo>
                <a:lnTo>
                  <a:pt x="0" y="2781300"/>
                </a:lnTo>
                <a:close/>
              </a:path>
            </a:pathLst>
          </a:custGeom>
          <a:solidFill>
            <a:schemeClr val="bg1">
              <a:lumMod val="75000"/>
            </a:schemeClr>
          </a:solidFill>
        </p:spPr>
        <p:txBody>
          <a:bodyPr wrap="square">
            <a:noAutofit/>
          </a:bodyPr>
          <a:lstStyle/>
          <a:p>
            <a:pPr lvl="0"/>
            <a:r>
              <a:rPr lang="en-US" noProof="0"/>
              <a:t>Click icon to add picture</a:t>
            </a:r>
          </a:p>
        </p:txBody>
      </p:sp>
      <p:grpSp>
        <p:nvGrpSpPr>
          <p:cNvPr id="14" name="Group 13">
            <a:extLst>
              <a:ext uri="{FF2B5EF4-FFF2-40B4-BE49-F238E27FC236}">
                <a16:creationId xmlns:a16="http://schemas.microsoft.com/office/drawing/2014/main" id="{E7DBE591-E1AC-4721-9915-E35BC2217EE6}"/>
              </a:ext>
            </a:extLst>
          </p:cNvPr>
          <p:cNvGrpSpPr>
            <a:grpSpLocks/>
          </p:cNvGrpSpPr>
          <p:nvPr/>
        </p:nvGrpSpPr>
        <p:grpSpPr bwMode="auto">
          <a:xfrm>
            <a:off x="11972925" y="0"/>
            <a:ext cx="219075" cy="1619250"/>
            <a:chOff x="0" y="0"/>
            <a:chExt cx="628650" cy="1409700"/>
          </a:xfrm>
        </p:grpSpPr>
        <p:sp>
          <p:nvSpPr>
            <p:cNvPr id="15" name="Rectangle 14">
              <a:extLst>
                <a:ext uri="{FF2B5EF4-FFF2-40B4-BE49-F238E27FC236}">
                  <a16:creationId xmlns:a16="http://schemas.microsoft.com/office/drawing/2014/main" id="{B1F1B6F1-ECA8-47EE-B072-E46E87751ADB}"/>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16" name="Rectangle 15">
              <a:extLst>
                <a:ext uri="{FF2B5EF4-FFF2-40B4-BE49-F238E27FC236}">
                  <a16:creationId xmlns:a16="http://schemas.microsoft.com/office/drawing/2014/main" id="{D169C9B6-DEB8-448C-8E14-82BDA75D17F7}"/>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17" name="Rectangle 16">
            <a:extLst>
              <a:ext uri="{FF2B5EF4-FFF2-40B4-BE49-F238E27FC236}">
                <a16:creationId xmlns:a16="http://schemas.microsoft.com/office/drawing/2014/main" id="{8A9F1C94-280F-4EF4-A19C-98425101D9BA}"/>
              </a:ext>
            </a:extLst>
          </p:cNvPr>
          <p:cNvSpPr/>
          <p:nvPr/>
        </p:nvSpPr>
        <p:spPr>
          <a:xfrm>
            <a:off x="1112520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28" name="Text Placeholder 16">
            <a:extLst>
              <a:ext uri="{FF2B5EF4-FFF2-40B4-BE49-F238E27FC236}">
                <a16:creationId xmlns:a16="http://schemas.microsoft.com/office/drawing/2014/main" id="{4B863717-7F23-4C23-9385-26D72ED2BCD1}"/>
              </a:ext>
            </a:extLst>
          </p:cNvPr>
          <p:cNvSpPr>
            <a:spLocks noGrp="1"/>
          </p:cNvSpPr>
          <p:nvPr>
            <p:ph type="body" sz="quarter" idx="25" hasCustomPrompt="1"/>
          </p:nvPr>
        </p:nvSpPr>
        <p:spPr>
          <a:xfrm>
            <a:off x="6656373" y="700518"/>
            <a:ext cx="4570284"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29" name="Text Placeholder 14">
            <a:extLst>
              <a:ext uri="{FF2B5EF4-FFF2-40B4-BE49-F238E27FC236}">
                <a16:creationId xmlns:a16="http://schemas.microsoft.com/office/drawing/2014/main" id="{E6AD844E-009E-4916-BCF6-DB43E3917ACB}"/>
              </a:ext>
            </a:extLst>
          </p:cNvPr>
          <p:cNvSpPr>
            <a:spLocks noGrp="1"/>
          </p:cNvSpPr>
          <p:nvPr>
            <p:ph type="body" sz="quarter" idx="26"/>
          </p:nvPr>
        </p:nvSpPr>
        <p:spPr>
          <a:xfrm>
            <a:off x="6656373" y="1839551"/>
            <a:ext cx="4570285" cy="4108489"/>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2">
            <a:extLst>
              <a:ext uri="{FF2B5EF4-FFF2-40B4-BE49-F238E27FC236}">
                <a16:creationId xmlns:a16="http://schemas.microsoft.com/office/drawing/2014/main" id="{C8965788-D11C-4044-BC15-BC2E263DC4C0}"/>
              </a:ext>
            </a:extLst>
          </p:cNvPr>
          <p:cNvSpPr>
            <a:spLocks noGrp="1"/>
          </p:cNvSpPr>
          <p:nvPr>
            <p:ph type="body" sz="quarter" idx="27" hasCustomPrompt="1"/>
          </p:nvPr>
        </p:nvSpPr>
        <p:spPr>
          <a:xfrm>
            <a:off x="6656373" y="1258671"/>
            <a:ext cx="4570285"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800" b="1" cap="all" baseline="0">
                <a:solidFill>
                  <a:schemeClr val="accent2"/>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spTree>
    <p:extLst>
      <p:ext uri="{BB962C8B-B14F-4D97-AF65-F5344CB8AC3E}">
        <p14:creationId xmlns:p14="http://schemas.microsoft.com/office/powerpoint/2010/main" val="2150870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 Pics + Text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31E6DB-F7B1-447D-9B9D-960E6FD9D068}"/>
              </a:ext>
            </a:extLst>
          </p:cNvPr>
          <p:cNvSpPr/>
          <p:nvPr/>
        </p:nvSpPr>
        <p:spPr>
          <a:xfrm>
            <a:off x="1443038" y="625475"/>
            <a:ext cx="3770312" cy="5567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nvGrpSpPr>
          <p:cNvPr id="14" name="Group 13">
            <a:extLst>
              <a:ext uri="{FF2B5EF4-FFF2-40B4-BE49-F238E27FC236}">
                <a16:creationId xmlns:a16="http://schemas.microsoft.com/office/drawing/2014/main" id="{E7DBE591-E1AC-4721-9915-E35BC2217EE6}"/>
              </a:ext>
            </a:extLst>
          </p:cNvPr>
          <p:cNvGrpSpPr>
            <a:grpSpLocks/>
          </p:cNvGrpSpPr>
          <p:nvPr/>
        </p:nvGrpSpPr>
        <p:grpSpPr bwMode="auto">
          <a:xfrm>
            <a:off x="11972925" y="0"/>
            <a:ext cx="219075" cy="1619250"/>
            <a:chOff x="0" y="0"/>
            <a:chExt cx="628650" cy="1409700"/>
          </a:xfrm>
        </p:grpSpPr>
        <p:sp>
          <p:nvSpPr>
            <p:cNvPr id="15" name="Rectangle 14">
              <a:extLst>
                <a:ext uri="{FF2B5EF4-FFF2-40B4-BE49-F238E27FC236}">
                  <a16:creationId xmlns:a16="http://schemas.microsoft.com/office/drawing/2014/main" id="{B1F1B6F1-ECA8-47EE-B072-E46E87751ADB}"/>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16" name="Rectangle 15">
              <a:extLst>
                <a:ext uri="{FF2B5EF4-FFF2-40B4-BE49-F238E27FC236}">
                  <a16:creationId xmlns:a16="http://schemas.microsoft.com/office/drawing/2014/main" id="{D169C9B6-DEB8-448C-8E14-82BDA75D17F7}"/>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17" name="Rectangle 16">
            <a:extLst>
              <a:ext uri="{FF2B5EF4-FFF2-40B4-BE49-F238E27FC236}">
                <a16:creationId xmlns:a16="http://schemas.microsoft.com/office/drawing/2014/main" id="{8A9F1C94-280F-4EF4-A19C-98425101D9BA}"/>
              </a:ext>
            </a:extLst>
          </p:cNvPr>
          <p:cNvSpPr/>
          <p:nvPr/>
        </p:nvSpPr>
        <p:spPr>
          <a:xfrm>
            <a:off x="1112520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21" name="Picture Placeholder 6">
            <a:extLst>
              <a:ext uri="{FF2B5EF4-FFF2-40B4-BE49-F238E27FC236}">
                <a16:creationId xmlns:a16="http://schemas.microsoft.com/office/drawing/2014/main" id="{411ABB60-AE3C-47BA-830D-FBC3C06D487B}"/>
              </a:ext>
            </a:extLst>
          </p:cNvPr>
          <p:cNvSpPr>
            <a:spLocks noGrp="1"/>
          </p:cNvSpPr>
          <p:nvPr>
            <p:ph type="pic" sz="quarter" idx="10"/>
          </p:nvPr>
        </p:nvSpPr>
        <p:spPr>
          <a:xfrm>
            <a:off x="0" y="404812"/>
            <a:ext cx="3116062" cy="3852908"/>
          </a:xfrm>
          <a:custGeom>
            <a:avLst/>
            <a:gdLst>
              <a:gd name="connsiteX0" fmla="*/ 0 w 3352800"/>
              <a:gd name="connsiteY0" fmla="*/ 0 h 2781300"/>
              <a:gd name="connsiteX1" fmla="*/ 3352800 w 3352800"/>
              <a:gd name="connsiteY1" fmla="*/ 0 h 2781300"/>
              <a:gd name="connsiteX2" fmla="*/ 3352800 w 3352800"/>
              <a:gd name="connsiteY2" fmla="*/ 2781300 h 2781300"/>
              <a:gd name="connsiteX3" fmla="*/ 0 w 3352800"/>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3352800" h="2781300">
                <a:moveTo>
                  <a:pt x="0" y="0"/>
                </a:moveTo>
                <a:lnTo>
                  <a:pt x="3352800" y="0"/>
                </a:lnTo>
                <a:lnTo>
                  <a:pt x="3352800" y="2781300"/>
                </a:lnTo>
                <a:lnTo>
                  <a:pt x="0" y="2781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22" name="Picture Placeholder 9">
            <a:extLst>
              <a:ext uri="{FF2B5EF4-FFF2-40B4-BE49-F238E27FC236}">
                <a16:creationId xmlns:a16="http://schemas.microsoft.com/office/drawing/2014/main" id="{6E4A6103-2CA9-4FA7-888E-823B5CFCFFE5}"/>
              </a:ext>
            </a:extLst>
          </p:cNvPr>
          <p:cNvSpPr>
            <a:spLocks noGrp="1"/>
          </p:cNvSpPr>
          <p:nvPr>
            <p:ph type="pic" sz="quarter" idx="11"/>
          </p:nvPr>
        </p:nvSpPr>
        <p:spPr>
          <a:xfrm>
            <a:off x="3295561" y="2237172"/>
            <a:ext cx="3116062" cy="3852908"/>
          </a:xfrm>
          <a:custGeom>
            <a:avLst/>
            <a:gdLst>
              <a:gd name="connsiteX0" fmla="*/ 0 w 2622884"/>
              <a:gd name="connsiteY0" fmla="*/ 0 h 2781300"/>
              <a:gd name="connsiteX1" fmla="*/ 2622884 w 2622884"/>
              <a:gd name="connsiteY1" fmla="*/ 0 h 2781300"/>
              <a:gd name="connsiteX2" fmla="*/ 2622884 w 2622884"/>
              <a:gd name="connsiteY2" fmla="*/ 2781300 h 2781300"/>
              <a:gd name="connsiteX3" fmla="*/ 0 w 2622884"/>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622884" h="2781300">
                <a:moveTo>
                  <a:pt x="0" y="0"/>
                </a:moveTo>
                <a:lnTo>
                  <a:pt x="2622884" y="0"/>
                </a:lnTo>
                <a:lnTo>
                  <a:pt x="2622884" y="2781300"/>
                </a:lnTo>
                <a:lnTo>
                  <a:pt x="0" y="2781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9" name="Text Placeholder 16">
            <a:extLst>
              <a:ext uri="{FF2B5EF4-FFF2-40B4-BE49-F238E27FC236}">
                <a16:creationId xmlns:a16="http://schemas.microsoft.com/office/drawing/2014/main" id="{0B7D1A5A-0574-4687-9F2E-FD7CC1B3E5C3}"/>
              </a:ext>
            </a:extLst>
          </p:cNvPr>
          <p:cNvSpPr>
            <a:spLocks noGrp="1"/>
          </p:cNvSpPr>
          <p:nvPr>
            <p:ph type="body" sz="quarter" idx="25" hasCustomPrompt="1"/>
          </p:nvPr>
        </p:nvSpPr>
        <p:spPr>
          <a:xfrm>
            <a:off x="6656373" y="700518"/>
            <a:ext cx="4570284"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20" name="Text Placeholder 14">
            <a:extLst>
              <a:ext uri="{FF2B5EF4-FFF2-40B4-BE49-F238E27FC236}">
                <a16:creationId xmlns:a16="http://schemas.microsoft.com/office/drawing/2014/main" id="{E8701F37-5C7B-439D-97FC-31EF0C18ADFE}"/>
              </a:ext>
            </a:extLst>
          </p:cNvPr>
          <p:cNvSpPr>
            <a:spLocks noGrp="1"/>
          </p:cNvSpPr>
          <p:nvPr>
            <p:ph type="body" sz="quarter" idx="26"/>
          </p:nvPr>
        </p:nvSpPr>
        <p:spPr>
          <a:xfrm>
            <a:off x="6656373" y="1386969"/>
            <a:ext cx="4570285" cy="4561072"/>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97647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 Pics + Text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C1D117-7755-457F-A406-0B57ED5932DC}"/>
              </a:ext>
            </a:extLst>
          </p:cNvPr>
          <p:cNvSpPr/>
          <p:nvPr/>
        </p:nvSpPr>
        <p:spPr>
          <a:xfrm>
            <a:off x="0" y="2514600"/>
            <a:ext cx="5219700" cy="36957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7" name="Picture Placeholder 6"/>
          <p:cNvSpPr>
            <a:spLocks noGrp="1"/>
          </p:cNvSpPr>
          <p:nvPr>
            <p:ph type="pic" sz="quarter" idx="10"/>
          </p:nvPr>
        </p:nvSpPr>
        <p:spPr>
          <a:xfrm>
            <a:off x="213064" y="198096"/>
            <a:ext cx="4474346" cy="3054472"/>
          </a:xfrm>
          <a:custGeom>
            <a:avLst/>
            <a:gdLst>
              <a:gd name="connsiteX0" fmla="*/ 0 w 3657600"/>
              <a:gd name="connsiteY0" fmla="*/ 0 h 3695700"/>
              <a:gd name="connsiteX1" fmla="*/ 3657600 w 3657600"/>
              <a:gd name="connsiteY1" fmla="*/ 0 h 3695700"/>
              <a:gd name="connsiteX2" fmla="*/ 3657600 w 3657600"/>
              <a:gd name="connsiteY2" fmla="*/ 3695700 h 3695700"/>
              <a:gd name="connsiteX3" fmla="*/ 0 w 3657600"/>
              <a:gd name="connsiteY3" fmla="*/ 3695700 h 3695700"/>
            </a:gdLst>
            <a:ahLst/>
            <a:cxnLst>
              <a:cxn ang="0">
                <a:pos x="connsiteX0" y="connsiteY0"/>
              </a:cxn>
              <a:cxn ang="0">
                <a:pos x="connsiteX1" y="connsiteY1"/>
              </a:cxn>
              <a:cxn ang="0">
                <a:pos x="connsiteX2" y="connsiteY2"/>
              </a:cxn>
              <a:cxn ang="0">
                <a:pos x="connsiteX3" y="connsiteY3"/>
              </a:cxn>
            </a:cxnLst>
            <a:rect l="l" t="t" r="r" b="b"/>
            <a:pathLst>
              <a:path w="3657600" h="3695700">
                <a:moveTo>
                  <a:pt x="0" y="0"/>
                </a:moveTo>
                <a:lnTo>
                  <a:pt x="3657600" y="0"/>
                </a:lnTo>
                <a:lnTo>
                  <a:pt x="3657600" y="3695700"/>
                </a:lnTo>
                <a:lnTo>
                  <a:pt x="0" y="36957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0" name="Picture Placeholder 9"/>
          <p:cNvSpPr>
            <a:spLocks noGrp="1"/>
          </p:cNvSpPr>
          <p:nvPr>
            <p:ph type="pic" sz="quarter" idx="11"/>
          </p:nvPr>
        </p:nvSpPr>
        <p:spPr>
          <a:xfrm>
            <a:off x="1871524" y="3429000"/>
            <a:ext cx="4474346" cy="3054471"/>
          </a:xfrm>
          <a:custGeom>
            <a:avLst/>
            <a:gdLst>
              <a:gd name="connsiteX0" fmla="*/ 0 w 4552950"/>
              <a:gd name="connsiteY0" fmla="*/ 0 h 2266950"/>
              <a:gd name="connsiteX1" fmla="*/ 4552950 w 4552950"/>
              <a:gd name="connsiteY1" fmla="*/ 0 h 2266950"/>
              <a:gd name="connsiteX2" fmla="*/ 4552950 w 4552950"/>
              <a:gd name="connsiteY2" fmla="*/ 2266950 h 2266950"/>
              <a:gd name="connsiteX3" fmla="*/ 0 w 455295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4552950" h="2266950">
                <a:moveTo>
                  <a:pt x="0" y="0"/>
                </a:moveTo>
                <a:lnTo>
                  <a:pt x="4552950" y="0"/>
                </a:lnTo>
                <a:lnTo>
                  <a:pt x="4552950" y="2266950"/>
                </a:lnTo>
                <a:lnTo>
                  <a:pt x="0" y="2266950"/>
                </a:lnTo>
                <a:close/>
              </a:path>
            </a:pathLst>
          </a:custGeom>
          <a:solidFill>
            <a:schemeClr val="bg1">
              <a:lumMod val="75000"/>
            </a:schemeClr>
          </a:solidFill>
        </p:spPr>
        <p:txBody>
          <a:bodyPr wrap="square">
            <a:noAutofit/>
          </a:bodyPr>
          <a:lstStyle/>
          <a:p>
            <a:pPr lvl="0"/>
            <a:r>
              <a:rPr lang="en-US" noProof="0"/>
              <a:t>Click icon to add picture</a:t>
            </a:r>
          </a:p>
        </p:txBody>
      </p:sp>
      <p:grpSp>
        <p:nvGrpSpPr>
          <p:cNvPr id="6" name="Group 5">
            <a:extLst>
              <a:ext uri="{FF2B5EF4-FFF2-40B4-BE49-F238E27FC236}">
                <a16:creationId xmlns:a16="http://schemas.microsoft.com/office/drawing/2014/main" id="{67C700DE-8E11-4E37-9C1A-6CA032281A2C}"/>
              </a:ext>
            </a:extLst>
          </p:cNvPr>
          <p:cNvGrpSpPr>
            <a:grpSpLocks/>
          </p:cNvGrpSpPr>
          <p:nvPr/>
        </p:nvGrpSpPr>
        <p:grpSpPr bwMode="auto">
          <a:xfrm>
            <a:off x="11972925" y="0"/>
            <a:ext cx="219075" cy="1619250"/>
            <a:chOff x="0" y="0"/>
            <a:chExt cx="628650" cy="1409700"/>
          </a:xfrm>
        </p:grpSpPr>
        <p:sp>
          <p:nvSpPr>
            <p:cNvPr id="8" name="Rectangle 7">
              <a:extLst>
                <a:ext uri="{FF2B5EF4-FFF2-40B4-BE49-F238E27FC236}">
                  <a16:creationId xmlns:a16="http://schemas.microsoft.com/office/drawing/2014/main" id="{F4141DAF-2A43-487D-8F37-9B7436089DEB}"/>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9" name="Rectangle 8">
              <a:extLst>
                <a:ext uri="{FF2B5EF4-FFF2-40B4-BE49-F238E27FC236}">
                  <a16:creationId xmlns:a16="http://schemas.microsoft.com/office/drawing/2014/main" id="{07A06086-2200-43CE-B1BF-25F31CDB8957}"/>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11" name="Rectangle 10">
            <a:extLst>
              <a:ext uri="{FF2B5EF4-FFF2-40B4-BE49-F238E27FC236}">
                <a16:creationId xmlns:a16="http://schemas.microsoft.com/office/drawing/2014/main" id="{E6A98F7C-8C28-4FB4-A81B-8FC5C947BEFE}"/>
              </a:ext>
            </a:extLst>
          </p:cNvPr>
          <p:cNvSpPr/>
          <p:nvPr/>
        </p:nvSpPr>
        <p:spPr>
          <a:xfrm>
            <a:off x="1112520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9" name="Text Placeholder 16">
            <a:extLst>
              <a:ext uri="{FF2B5EF4-FFF2-40B4-BE49-F238E27FC236}">
                <a16:creationId xmlns:a16="http://schemas.microsoft.com/office/drawing/2014/main" id="{5C8C57A4-3331-4929-B67E-C674F2F78F86}"/>
              </a:ext>
            </a:extLst>
          </p:cNvPr>
          <p:cNvSpPr>
            <a:spLocks noGrp="1"/>
          </p:cNvSpPr>
          <p:nvPr>
            <p:ph type="body" sz="quarter" idx="25" hasCustomPrompt="1"/>
          </p:nvPr>
        </p:nvSpPr>
        <p:spPr>
          <a:xfrm>
            <a:off x="6656373" y="700518"/>
            <a:ext cx="4570284"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20" name="Text Placeholder 14">
            <a:extLst>
              <a:ext uri="{FF2B5EF4-FFF2-40B4-BE49-F238E27FC236}">
                <a16:creationId xmlns:a16="http://schemas.microsoft.com/office/drawing/2014/main" id="{9B5BA170-1D57-44C2-9FB9-E88A29A2A897}"/>
              </a:ext>
            </a:extLst>
          </p:cNvPr>
          <p:cNvSpPr>
            <a:spLocks noGrp="1"/>
          </p:cNvSpPr>
          <p:nvPr>
            <p:ph type="body" sz="quarter" idx="26"/>
          </p:nvPr>
        </p:nvSpPr>
        <p:spPr>
          <a:xfrm>
            <a:off x="6656373" y="1839551"/>
            <a:ext cx="4570285" cy="4108489"/>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C012CD3B-8DD7-4461-BECA-8A9029DA1B8A}"/>
              </a:ext>
            </a:extLst>
          </p:cNvPr>
          <p:cNvSpPr>
            <a:spLocks noGrp="1"/>
          </p:cNvSpPr>
          <p:nvPr>
            <p:ph type="body" sz="quarter" idx="27" hasCustomPrompt="1"/>
          </p:nvPr>
        </p:nvSpPr>
        <p:spPr>
          <a:xfrm>
            <a:off x="6656373" y="1258671"/>
            <a:ext cx="4570285"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800" b="1" cap="all" baseline="0">
                <a:solidFill>
                  <a:schemeClr val="accent2"/>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spTree>
    <p:extLst>
      <p:ext uri="{BB962C8B-B14F-4D97-AF65-F5344CB8AC3E}">
        <p14:creationId xmlns:p14="http://schemas.microsoft.com/office/powerpoint/2010/main" val="115372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ubsection Slide (1)">
    <p:spTree>
      <p:nvGrpSpPr>
        <p:cNvPr id="1" name=""/>
        <p:cNvGrpSpPr/>
        <p:nvPr/>
      </p:nvGrpSpPr>
      <p:grpSpPr>
        <a:xfrm>
          <a:off x="0" y="0"/>
          <a:ext cx="0" cy="0"/>
          <a:chOff x="0" y="0"/>
          <a:chExt cx="0" cy="0"/>
        </a:xfrm>
      </p:grpSpPr>
      <p:pic>
        <p:nvPicPr>
          <p:cNvPr id="5" name="Picture 4" descr="A picture containing outdoor, sky, water, mountain&#10;&#10;Description automatically generated">
            <a:extLst>
              <a:ext uri="{FF2B5EF4-FFF2-40B4-BE49-F238E27FC236}">
                <a16:creationId xmlns:a16="http://schemas.microsoft.com/office/drawing/2014/main" id="{F71B3C92-3786-41E7-9D91-5D10FD10C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16">
            <a:extLst>
              <a:ext uri="{FF2B5EF4-FFF2-40B4-BE49-F238E27FC236}">
                <a16:creationId xmlns:a16="http://schemas.microsoft.com/office/drawing/2014/main" id="{1875B5C6-CA55-4E6F-BC1D-2F86E402135C}"/>
              </a:ext>
            </a:extLst>
          </p:cNvPr>
          <p:cNvSpPr>
            <a:spLocks noGrp="1"/>
          </p:cNvSpPr>
          <p:nvPr>
            <p:ph type="body" sz="quarter" idx="16" hasCustomPrompt="1"/>
          </p:nvPr>
        </p:nvSpPr>
        <p:spPr>
          <a:xfrm>
            <a:off x="300130" y="4110293"/>
            <a:ext cx="4348070" cy="1096707"/>
          </a:xfrm>
          <a:prstGeom prst="rect">
            <a:avLst/>
          </a:prstGeom>
        </p:spPr>
        <p:txBody>
          <a:bodyPr/>
          <a:lstStyle>
            <a:lvl1pPr marL="0" indent="0">
              <a:buNone/>
              <a:defRPr sz="3600" b="1" cap="all" baseline="0">
                <a:solidFill>
                  <a:schemeClr val="bg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Subsection title goes here</a:t>
            </a:r>
          </a:p>
        </p:txBody>
      </p:sp>
      <p:sp>
        <p:nvSpPr>
          <p:cNvPr id="7" name="Text Placeholder 16">
            <a:extLst>
              <a:ext uri="{FF2B5EF4-FFF2-40B4-BE49-F238E27FC236}">
                <a16:creationId xmlns:a16="http://schemas.microsoft.com/office/drawing/2014/main" id="{7AF9FCF8-C01D-4B47-8D2B-807A16D6649D}"/>
              </a:ext>
            </a:extLst>
          </p:cNvPr>
          <p:cNvSpPr>
            <a:spLocks noGrp="1"/>
          </p:cNvSpPr>
          <p:nvPr>
            <p:ph type="body" sz="quarter" idx="23" hasCustomPrompt="1"/>
          </p:nvPr>
        </p:nvSpPr>
        <p:spPr>
          <a:xfrm>
            <a:off x="300130" y="5207001"/>
            <a:ext cx="4348070" cy="847570"/>
          </a:xfrm>
          <a:prstGeom prst="rect">
            <a:avLst/>
          </a:prstGeom>
        </p:spPr>
        <p:txBody>
          <a:bodyPr/>
          <a:lstStyle>
            <a:lvl1pPr marL="0" indent="0">
              <a:buNone/>
              <a:defRPr sz="2800" b="1" cap="all" baseline="0">
                <a:solidFill>
                  <a:schemeClr val="accent5"/>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Subsection subtitle goes here</a:t>
            </a:r>
          </a:p>
        </p:txBody>
      </p:sp>
    </p:spTree>
    <p:extLst>
      <p:ext uri="{BB962C8B-B14F-4D97-AF65-F5344CB8AC3E}">
        <p14:creationId xmlns:p14="http://schemas.microsoft.com/office/powerpoint/2010/main" val="7883826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 Pics + Text (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C1D117-7755-457F-A406-0B57ED5932DC}"/>
              </a:ext>
            </a:extLst>
          </p:cNvPr>
          <p:cNvSpPr/>
          <p:nvPr/>
        </p:nvSpPr>
        <p:spPr>
          <a:xfrm>
            <a:off x="0" y="2514600"/>
            <a:ext cx="5219700" cy="36957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nvGrpSpPr>
          <p:cNvPr id="6" name="Group 5">
            <a:extLst>
              <a:ext uri="{FF2B5EF4-FFF2-40B4-BE49-F238E27FC236}">
                <a16:creationId xmlns:a16="http://schemas.microsoft.com/office/drawing/2014/main" id="{67C700DE-8E11-4E37-9C1A-6CA032281A2C}"/>
              </a:ext>
            </a:extLst>
          </p:cNvPr>
          <p:cNvGrpSpPr>
            <a:grpSpLocks/>
          </p:cNvGrpSpPr>
          <p:nvPr/>
        </p:nvGrpSpPr>
        <p:grpSpPr bwMode="auto">
          <a:xfrm>
            <a:off x="11972925" y="0"/>
            <a:ext cx="219075" cy="1619250"/>
            <a:chOff x="0" y="0"/>
            <a:chExt cx="628650" cy="1409700"/>
          </a:xfrm>
        </p:grpSpPr>
        <p:sp>
          <p:nvSpPr>
            <p:cNvPr id="8" name="Rectangle 7">
              <a:extLst>
                <a:ext uri="{FF2B5EF4-FFF2-40B4-BE49-F238E27FC236}">
                  <a16:creationId xmlns:a16="http://schemas.microsoft.com/office/drawing/2014/main" id="{F4141DAF-2A43-487D-8F37-9B7436089DEB}"/>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9" name="Rectangle 8">
              <a:extLst>
                <a:ext uri="{FF2B5EF4-FFF2-40B4-BE49-F238E27FC236}">
                  <a16:creationId xmlns:a16="http://schemas.microsoft.com/office/drawing/2014/main" id="{07A06086-2200-43CE-B1BF-25F31CDB8957}"/>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11" name="Rectangle 10">
            <a:extLst>
              <a:ext uri="{FF2B5EF4-FFF2-40B4-BE49-F238E27FC236}">
                <a16:creationId xmlns:a16="http://schemas.microsoft.com/office/drawing/2014/main" id="{E6A98F7C-8C28-4FB4-A81B-8FC5C947BEFE}"/>
              </a:ext>
            </a:extLst>
          </p:cNvPr>
          <p:cNvSpPr/>
          <p:nvPr/>
        </p:nvSpPr>
        <p:spPr>
          <a:xfrm>
            <a:off x="1112520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5" name="Picture Placeholder 6">
            <a:extLst>
              <a:ext uri="{FF2B5EF4-FFF2-40B4-BE49-F238E27FC236}">
                <a16:creationId xmlns:a16="http://schemas.microsoft.com/office/drawing/2014/main" id="{0B873940-F5BE-4837-B4F6-B1D15831DC7B}"/>
              </a:ext>
            </a:extLst>
          </p:cNvPr>
          <p:cNvSpPr>
            <a:spLocks noGrp="1"/>
          </p:cNvSpPr>
          <p:nvPr>
            <p:ph type="pic" sz="quarter" idx="10"/>
          </p:nvPr>
        </p:nvSpPr>
        <p:spPr>
          <a:xfrm>
            <a:off x="213064" y="198096"/>
            <a:ext cx="4474346" cy="3054472"/>
          </a:xfrm>
          <a:custGeom>
            <a:avLst/>
            <a:gdLst>
              <a:gd name="connsiteX0" fmla="*/ 0 w 3657600"/>
              <a:gd name="connsiteY0" fmla="*/ 0 h 3695700"/>
              <a:gd name="connsiteX1" fmla="*/ 3657600 w 3657600"/>
              <a:gd name="connsiteY1" fmla="*/ 0 h 3695700"/>
              <a:gd name="connsiteX2" fmla="*/ 3657600 w 3657600"/>
              <a:gd name="connsiteY2" fmla="*/ 3695700 h 3695700"/>
              <a:gd name="connsiteX3" fmla="*/ 0 w 3657600"/>
              <a:gd name="connsiteY3" fmla="*/ 3695700 h 3695700"/>
            </a:gdLst>
            <a:ahLst/>
            <a:cxnLst>
              <a:cxn ang="0">
                <a:pos x="connsiteX0" y="connsiteY0"/>
              </a:cxn>
              <a:cxn ang="0">
                <a:pos x="connsiteX1" y="connsiteY1"/>
              </a:cxn>
              <a:cxn ang="0">
                <a:pos x="connsiteX2" y="connsiteY2"/>
              </a:cxn>
              <a:cxn ang="0">
                <a:pos x="connsiteX3" y="connsiteY3"/>
              </a:cxn>
            </a:cxnLst>
            <a:rect l="l" t="t" r="r" b="b"/>
            <a:pathLst>
              <a:path w="3657600" h="3695700">
                <a:moveTo>
                  <a:pt x="0" y="0"/>
                </a:moveTo>
                <a:lnTo>
                  <a:pt x="3657600" y="0"/>
                </a:lnTo>
                <a:lnTo>
                  <a:pt x="3657600" y="3695700"/>
                </a:lnTo>
                <a:lnTo>
                  <a:pt x="0" y="36957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6" name="Picture Placeholder 9">
            <a:extLst>
              <a:ext uri="{FF2B5EF4-FFF2-40B4-BE49-F238E27FC236}">
                <a16:creationId xmlns:a16="http://schemas.microsoft.com/office/drawing/2014/main" id="{5D32FCC7-4A87-43D3-AA76-3763CF9C0452}"/>
              </a:ext>
            </a:extLst>
          </p:cNvPr>
          <p:cNvSpPr>
            <a:spLocks noGrp="1"/>
          </p:cNvSpPr>
          <p:nvPr>
            <p:ph type="pic" sz="quarter" idx="11"/>
          </p:nvPr>
        </p:nvSpPr>
        <p:spPr>
          <a:xfrm>
            <a:off x="1871524" y="3429000"/>
            <a:ext cx="4474346" cy="3054471"/>
          </a:xfrm>
          <a:custGeom>
            <a:avLst/>
            <a:gdLst>
              <a:gd name="connsiteX0" fmla="*/ 0 w 4552950"/>
              <a:gd name="connsiteY0" fmla="*/ 0 h 2266950"/>
              <a:gd name="connsiteX1" fmla="*/ 4552950 w 4552950"/>
              <a:gd name="connsiteY1" fmla="*/ 0 h 2266950"/>
              <a:gd name="connsiteX2" fmla="*/ 4552950 w 4552950"/>
              <a:gd name="connsiteY2" fmla="*/ 2266950 h 2266950"/>
              <a:gd name="connsiteX3" fmla="*/ 0 w 455295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4552950" h="2266950">
                <a:moveTo>
                  <a:pt x="0" y="0"/>
                </a:moveTo>
                <a:lnTo>
                  <a:pt x="4552950" y="0"/>
                </a:lnTo>
                <a:lnTo>
                  <a:pt x="4552950" y="2266950"/>
                </a:lnTo>
                <a:lnTo>
                  <a:pt x="0" y="2266950"/>
                </a:lnTo>
                <a:close/>
              </a:path>
            </a:pathLst>
          </a:custGeom>
          <a:solidFill>
            <a:schemeClr val="bg1">
              <a:lumMod val="75000"/>
            </a:schemeClr>
          </a:solidFill>
        </p:spPr>
        <p:txBody>
          <a:bodyPr wrap="square">
            <a:noAutofit/>
          </a:bodyPr>
          <a:lstStyle/>
          <a:p>
            <a:pPr lvl="0"/>
            <a:r>
              <a:rPr lang="en-US" noProof="0"/>
              <a:t>Click icon to add picture</a:t>
            </a:r>
          </a:p>
        </p:txBody>
      </p:sp>
      <p:sp>
        <p:nvSpPr>
          <p:cNvPr id="12" name="Text Placeholder 16">
            <a:extLst>
              <a:ext uri="{FF2B5EF4-FFF2-40B4-BE49-F238E27FC236}">
                <a16:creationId xmlns:a16="http://schemas.microsoft.com/office/drawing/2014/main" id="{B9FCB17C-6E8C-435B-B14D-83426744224A}"/>
              </a:ext>
            </a:extLst>
          </p:cNvPr>
          <p:cNvSpPr>
            <a:spLocks noGrp="1"/>
          </p:cNvSpPr>
          <p:nvPr>
            <p:ph type="body" sz="quarter" idx="25" hasCustomPrompt="1"/>
          </p:nvPr>
        </p:nvSpPr>
        <p:spPr>
          <a:xfrm>
            <a:off x="6656373" y="700518"/>
            <a:ext cx="4570284"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7" name="Text Placeholder 14">
            <a:extLst>
              <a:ext uri="{FF2B5EF4-FFF2-40B4-BE49-F238E27FC236}">
                <a16:creationId xmlns:a16="http://schemas.microsoft.com/office/drawing/2014/main" id="{91883FD9-CCB2-4818-AB3C-317BA00035B6}"/>
              </a:ext>
            </a:extLst>
          </p:cNvPr>
          <p:cNvSpPr>
            <a:spLocks noGrp="1"/>
          </p:cNvSpPr>
          <p:nvPr>
            <p:ph type="body" sz="quarter" idx="26"/>
          </p:nvPr>
        </p:nvSpPr>
        <p:spPr>
          <a:xfrm>
            <a:off x="6656373" y="1386969"/>
            <a:ext cx="4570285" cy="4561072"/>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22199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 Pics + Text (9)">
    <p:spTree>
      <p:nvGrpSpPr>
        <p:cNvPr id="1" name=""/>
        <p:cNvGrpSpPr/>
        <p:nvPr/>
      </p:nvGrpSpPr>
      <p:grpSpPr>
        <a:xfrm>
          <a:off x="0" y="0"/>
          <a:ext cx="0" cy="0"/>
          <a:chOff x="0" y="0"/>
          <a:chExt cx="0" cy="0"/>
        </a:xfrm>
      </p:grpSpPr>
      <p:sp>
        <p:nvSpPr>
          <p:cNvPr id="22" name="Text Placeholder 14">
            <a:extLst>
              <a:ext uri="{FF2B5EF4-FFF2-40B4-BE49-F238E27FC236}">
                <a16:creationId xmlns:a16="http://schemas.microsoft.com/office/drawing/2014/main" id="{DEAB1234-5DE8-46BE-ACB7-E8EACB66874C}"/>
              </a:ext>
            </a:extLst>
          </p:cNvPr>
          <p:cNvSpPr>
            <a:spLocks noGrp="1"/>
          </p:cNvSpPr>
          <p:nvPr>
            <p:ph type="body" sz="quarter" idx="26"/>
          </p:nvPr>
        </p:nvSpPr>
        <p:spPr>
          <a:xfrm>
            <a:off x="965330" y="1839551"/>
            <a:ext cx="4235322" cy="4108489"/>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51B93D04-CB7E-47CC-804D-A4FE70222636}"/>
              </a:ext>
            </a:extLst>
          </p:cNvPr>
          <p:cNvSpPr>
            <a:spLocks noGrp="1"/>
          </p:cNvSpPr>
          <p:nvPr>
            <p:ph type="body" sz="quarter" idx="27" hasCustomPrompt="1"/>
          </p:nvPr>
        </p:nvSpPr>
        <p:spPr>
          <a:xfrm>
            <a:off x="965330" y="1258671"/>
            <a:ext cx="4235322"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800" b="1" cap="all" baseline="0">
                <a:solidFill>
                  <a:schemeClr val="accent2"/>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sp>
        <p:nvSpPr>
          <p:cNvPr id="3" name="Rectangle 2">
            <a:extLst>
              <a:ext uri="{FF2B5EF4-FFF2-40B4-BE49-F238E27FC236}">
                <a16:creationId xmlns:a16="http://schemas.microsoft.com/office/drawing/2014/main" id="{A2F9D55A-CBDA-4333-AB0C-1F706D84E4F8}"/>
              </a:ext>
            </a:extLst>
          </p:cNvPr>
          <p:cNvSpPr/>
          <p:nvPr/>
        </p:nvSpPr>
        <p:spPr>
          <a:xfrm>
            <a:off x="6991350" y="666750"/>
            <a:ext cx="4610100" cy="5524500"/>
          </a:xfrm>
          <a:prstGeom prst="rect">
            <a:avLst/>
          </a:prstGeom>
          <a:solidFill>
            <a:srgbClr val="2684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4" name="Picture Placeholder 6">
            <a:extLst>
              <a:ext uri="{FF2B5EF4-FFF2-40B4-BE49-F238E27FC236}">
                <a16:creationId xmlns:a16="http://schemas.microsoft.com/office/drawing/2014/main" id="{E1F0992E-435D-4B60-A3DB-659DE7AE8CD6}"/>
              </a:ext>
            </a:extLst>
          </p:cNvPr>
          <p:cNvSpPr>
            <a:spLocks noGrp="1"/>
          </p:cNvSpPr>
          <p:nvPr>
            <p:ph type="pic" sz="quarter" idx="10"/>
          </p:nvPr>
        </p:nvSpPr>
        <p:spPr>
          <a:xfrm>
            <a:off x="5691392" y="142043"/>
            <a:ext cx="4610100" cy="3156013"/>
          </a:xfrm>
          <a:custGeom>
            <a:avLst/>
            <a:gdLst>
              <a:gd name="connsiteX0" fmla="*/ 0 w 4248150"/>
              <a:gd name="connsiteY0" fmla="*/ 0 h 3429000"/>
              <a:gd name="connsiteX1" fmla="*/ 4248150 w 4248150"/>
              <a:gd name="connsiteY1" fmla="*/ 0 h 3429000"/>
              <a:gd name="connsiteX2" fmla="*/ 4248150 w 4248150"/>
              <a:gd name="connsiteY2" fmla="*/ 3429000 h 3429000"/>
              <a:gd name="connsiteX3" fmla="*/ 0 w 42481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248150" h="3429000">
                <a:moveTo>
                  <a:pt x="0" y="0"/>
                </a:moveTo>
                <a:lnTo>
                  <a:pt x="4248150" y="0"/>
                </a:lnTo>
                <a:lnTo>
                  <a:pt x="4248150" y="3429000"/>
                </a:lnTo>
                <a:lnTo>
                  <a:pt x="0" y="3429000"/>
                </a:lnTo>
                <a:close/>
              </a:path>
            </a:pathLst>
          </a:custGeom>
          <a:solidFill>
            <a:schemeClr val="bg1">
              <a:lumMod val="75000"/>
            </a:schemeClr>
          </a:solidFill>
        </p:spPr>
        <p:txBody>
          <a:bodyPr wrap="square">
            <a:noAutofit/>
          </a:bodyPr>
          <a:lstStyle/>
          <a:p>
            <a:pPr lvl="0"/>
            <a:endParaRPr lang="en-US" noProof="0"/>
          </a:p>
        </p:txBody>
      </p:sp>
      <p:sp>
        <p:nvSpPr>
          <p:cNvPr id="5" name="Picture Placeholder 9">
            <a:extLst>
              <a:ext uri="{FF2B5EF4-FFF2-40B4-BE49-F238E27FC236}">
                <a16:creationId xmlns:a16="http://schemas.microsoft.com/office/drawing/2014/main" id="{D7CE4B9F-5632-4304-B4F7-CB288F621F20}"/>
              </a:ext>
            </a:extLst>
          </p:cNvPr>
          <p:cNvSpPr>
            <a:spLocks noGrp="1"/>
          </p:cNvSpPr>
          <p:nvPr>
            <p:ph type="pic" sz="quarter" idx="11"/>
          </p:nvPr>
        </p:nvSpPr>
        <p:spPr>
          <a:xfrm>
            <a:off x="7581900" y="3701988"/>
            <a:ext cx="4610100" cy="3156012"/>
          </a:xfrm>
          <a:custGeom>
            <a:avLst/>
            <a:gdLst>
              <a:gd name="connsiteX0" fmla="*/ 0 w 4610100"/>
              <a:gd name="connsiteY0" fmla="*/ 0 h 3276600"/>
              <a:gd name="connsiteX1" fmla="*/ 4610100 w 4610100"/>
              <a:gd name="connsiteY1" fmla="*/ 0 h 3276600"/>
              <a:gd name="connsiteX2" fmla="*/ 4610100 w 4610100"/>
              <a:gd name="connsiteY2" fmla="*/ 3276600 h 3276600"/>
              <a:gd name="connsiteX3" fmla="*/ 0 w 4610100"/>
              <a:gd name="connsiteY3" fmla="*/ 3276600 h 3276600"/>
            </a:gdLst>
            <a:ahLst/>
            <a:cxnLst>
              <a:cxn ang="0">
                <a:pos x="connsiteX0" y="connsiteY0"/>
              </a:cxn>
              <a:cxn ang="0">
                <a:pos x="connsiteX1" y="connsiteY1"/>
              </a:cxn>
              <a:cxn ang="0">
                <a:pos x="connsiteX2" y="connsiteY2"/>
              </a:cxn>
              <a:cxn ang="0">
                <a:pos x="connsiteX3" y="connsiteY3"/>
              </a:cxn>
            </a:cxnLst>
            <a:rect l="l" t="t" r="r" b="b"/>
            <a:pathLst>
              <a:path w="4610100" h="3276600">
                <a:moveTo>
                  <a:pt x="0" y="0"/>
                </a:moveTo>
                <a:lnTo>
                  <a:pt x="4610100" y="0"/>
                </a:lnTo>
                <a:lnTo>
                  <a:pt x="4610100" y="3276600"/>
                </a:lnTo>
                <a:lnTo>
                  <a:pt x="0" y="3276600"/>
                </a:lnTo>
                <a:close/>
              </a:path>
            </a:pathLst>
          </a:custGeom>
          <a:solidFill>
            <a:schemeClr val="bg1">
              <a:lumMod val="75000"/>
            </a:schemeClr>
          </a:solidFill>
        </p:spPr>
        <p:txBody>
          <a:bodyPr wrap="square">
            <a:noAutofit/>
          </a:bodyPr>
          <a:lstStyle/>
          <a:p>
            <a:pPr lvl="0"/>
            <a:endParaRPr lang="en-US" noProof="0"/>
          </a:p>
        </p:txBody>
      </p:sp>
      <p:grpSp>
        <p:nvGrpSpPr>
          <p:cNvPr id="7" name="Group 13">
            <a:extLst>
              <a:ext uri="{FF2B5EF4-FFF2-40B4-BE49-F238E27FC236}">
                <a16:creationId xmlns:a16="http://schemas.microsoft.com/office/drawing/2014/main" id="{63A09D88-D9A1-4534-8571-6E963099B8B9}"/>
              </a:ext>
            </a:extLst>
          </p:cNvPr>
          <p:cNvGrpSpPr>
            <a:grpSpLocks/>
          </p:cNvGrpSpPr>
          <p:nvPr/>
        </p:nvGrpSpPr>
        <p:grpSpPr bwMode="auto">
          <a:xfrm>
            <a:off x="0" y="0"/>
            <a:ext cx="219075" cy="1619250"/>
            <a:chOff x="0" y="0"/>
            <a:chExt cx="628650" cy="1409700"/>
          </a:xfrm>
        </p:grpSpPr>
        <p:sp>
          <p:nvSpPr>
            <p:cNvPr id="8" name="Rectangle 7">
              <a:extLst>
                <a:ext uri="{FF2B5EF4-FFF2-40B4-BE49-F238E27FC236}">
                  <a16:creationId xmlns:a16="http://schemas.microsoft.com/office/drawing/2014/main" id="{977C95E0-812D-486B-B312-B5397371E20E}"/>
                </a:ext>
              </a:extLst>
            </p:cNvPr>
            <p:cNvSpPr/>
            <p:nvPr/>
          </p:nvSpPr>
          <p:spPr>
            <a:xfrm>
              <a:off x="0" y="0"/>
              <a:ext cx="628650" cy="70485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9" name="Rectangle 8">
              <a:extLst>
                <a:ext uri="{FF2B5EF4-FFF2-40B4-BE49-F238E27FC236}">
                  <a16:creationId xmlns:a16="http://schemas.microsoft.com/office/drawing/2014/main" id="{34461895-8877-40DA-9DE5-84984C0BF7A2}"/>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10" name="Rectangle 9">
            <a:extLst>
              <a:ext uri="{FF2B5EF4-FFF2-40B4-BE49-F238E27FC236}">
                <a16:creationId xmlns:a16="http://schemas.microsoft.com/office/drawing/2014/main" id="{0797E5E6-DCE2-4D89-8854-32996157C487}"/>
              </a:ext>
            </a:extLst>
          </p:cNvPr>
          <p:cNvSpPr/>
          <p:nvPr/>
        </p:nvSpPr>
        <p:spPr>
          <a:xfrm>
            <a:off x="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21" name="Text Placeholder 16">
            <a:extLst>
              <a:ext uri="{FF2B5EF4-FFF2-40B4-BE49-F238E27FC236}">
                <a16:creationId xmlns:a16="http://schemas.microsoft.com/office/drawing/2014/main" id="{A23F36F9-3A9F-4CD8-B5B6-5D94229A5E5C}"/>
              </a:ext>
            </a:extLst>
          </p:cNvPr>
          <p:cNvSpPr>
            <a:spLocks noGrp="1"/>
          </p:cNvSpPr>
          <p:nvPr>
            <p:ph type="body" sz="quarter" idx="25" hasCustomPrompt="1"/>
          </p:nvPr>
        </p:nvSpPr>
        <p:spPr>
          <a:xfrm>
            <a:off x="965330" y="700518"/>
            <a:ext cx="4235321"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Tree>
    <p:extLst>
      <p:ext uri="{BB962C8B-B14F-4D97-AF65-F5344CB8AC3E}">
        <p14:creationId xmlns:p14="http://schemas.microsoft.com/office/powerpoint/2010/main" val="24499568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 Pics + Text (10)">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F9D55A-CBDA-4333-AB0C-1F706D84E4F8}"/>
              </a:ext>
            </a:extLst>
          </p:cNvPr>
          <p:cNvSpPr/>
          <p:nvPr/>
        </p:nvSpPr>
        <p:spPr>
          <a:xfrm>
            <a:off x="6991350" y="666750"/>
            <a:ext cx="4610100" cy="5524500"/>
          </a:xfrm>
          <a:prstGeom prst="rect">
            <a:avLst/>
          </a:prstGeom>
          <a:solidFill>
            <a:srgbClr val="2684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nvGrpSpPr>
          <p:cNvPr id="7" name="Group 13">
            <a:extLst>
              <a:ext uri="{FF2B5EF4-FFF2-40B4-BE49-F238E27FC236}">
                <a16:creationId xmlns:a16="http://schemas.microsoft.com/office/drawing/2014/main" id="{63A09D88-D9A1-4534-8571-6E963099B8B9}"/>
              </a:ext>
            </a:extLst>
          </p:cNvPr>
          <p:cNvGrpSpPr>
            <a:grpSpLocks/>
          </p:cNvGrpSpPr>
          <p:nvPr/>
        </p:nvGrpSpPr>
        <p:grpSpPr bwMode="auto">
          <a:xfrm>
            <a:off x="0" y="0"/>
            <a:ext cx="219075" cy="1619250"/>
            <a:chOff x="0" y="0"/>
            <a:chExt cx="628650" cy="1409700"/>
          </a:xfrm>
        </p:grpSpPr>
        <p:sp>
          <p:nvSpPr>
            <p:cNvPr id="8" name="Rectangle 7">
              <a:extLst>
                <a:ext uri="{FF2B5EF4-FFF2-40B4-BE49-F238E27FC236}">
                  <a16:creationId xmlns:a16="http://schemas.microsoft.com/office/drawing/2014/main" id="{977C95E0-812D-486B-B312-B5397371E20E}"/>
                </a:ext>
              </a:extLst>
            </p:cNvPr>
            <p:cNvSpPr/>
            <p:nvPr/>
          </p:nvSpPr>
          <p:spPr>
            <a:xfrm>
              <a:off x="0" y="0"/>
              <a:ext cx="628650" cy="70485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9" name="Rectangle 8">
              <a:extLst>
                <a:ext uri="{FF2B5EF4-FFF2-40B4-BE49-F238E27FC236}">
                  <a16:creationId xmlns:a16="http://schemas.microsoft.com/office/drawing/2014/main" id="{34461895-8877-40DA-9DE5-84984C0BF7A2}"/>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10" name="Rectangle 9">
            <a:extLst>
              <a:ext uri="{FF2B5EF4-FFF2-40B4-BE49-F238E27FC236}">
                <a16:creationId xmlns:a16="http://schemas.microsoft.com/office/drawing/2014/main" id="{0797E5E6-DCE2-4D89-8854-32996157C487}"/>
              </a:ext>
            </a:extLst>
          </p:cNvPr>
          <p:cNvSpPr/>
          <p:nvPr/>
        </p:nvSpPr>
        <p:spPr>
          <a:xfrm>
            <a:off x="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2" name="Picture Placeholder 6">
            <a:extLst>
              <a:ext uri="{FF2B5EF4-FFF2-40B4-BE49-F238E27FC236}">
                <a16:creationId xmlns:a16="http://schemas.microsoft.com/office/drawing/2014/main" id="{389A30E9-A435-4B26-BE90-764B07280F5A}"/>
              </a:ext>
            </a:extLst>
          </p:cNvPr>
          <p:cNvSpPr>
            <a:spLocks noGrp="1"/>
          </p:cNvSpPr>
          <p:nvPr>
            <p:ph type="pic" sz="quarter" idx="10"/>
          </p:nvPr>
        </p:nvSpPr>
        <p:spPr>
          <a:xfrm>
            <a:off x="5691392" y="142043"/>
            <a:ext cx="4610100" cy="3156013"/>
          </a:xfrm>
          <a:custGeom>
            <a:avLst/>
            <a:gdLst>
              <a:gd name="connsiteX0" fmla="*/ 0 w 4248150"/>
              <a:gd name="connsiteY0" fmla="*/ 0 h 3429000"/>
              <a:gd name="connsiteX1" fmla="*/ 4248150 w 4248150"/>
              <a:gd name="connsiteY1" fmla="*/ 0 h 3429000"/>
              <a:gd name="connsiteX2" fmla="*/ 4248150 w 4248150"/>
              <a:gd name="connsiteY2" fmla="*/ 3429000 h 3429000"/>
              <a:gd name="connsiteX3" fmla="*/ 0 w 42481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248150" h="3429000">
                <a:moveTo>
                  <a:pt x="0" y="0"/>
                </a:moveTo>
                <a:lnTo>
                  <a:pt x="4248150" y="0"/>
                </a:lnTo>
                <a:lnTo>
                  <a:pt x="4248150" y="3429000"/>
                </a:lnTo>
                <a:lnTo>
                  <a:pt x="0" y="3429000"/>
                </a:lnTo>
                <a:close/>
              </a:path>
            </a:pathLst>
          </a:custGeom>
          <a:solidFill>
            <a:schemeClr val="bg1">
              <a:lumMod val="75000"/>
            </a:schemeClr>
          </a:solidFill>
        </p:spPr>
        <p:txBody>
          <a:bodyPr wrap="square">
            <a:noAutofit/>
          </a:bodyPr>
          <a:lstStyle/>
          <a:p>
            <a:pPr lvl="0"/>
            <a:endParaRPr lang="en-US" noProof="0"/>
          </a:p>
        </p:txBody>
      </p:sp>
      <p:sp>
        <p:nvSpPr>
          <p:cNvPr id="13" name="Picture Placeholder 9">
            <a:extLst>
              <a:ext uri="{FF2B5EF4-FFF2-40B4-BE49-F238E27FC236}">
                <a16:creationId xmlns:a16="http://schemas.microsoft.com/office/drawing/2014/main" id="{9990BE97-88C4-4BDD-B750-F29B6F9CDFC3}"/>
              </a:ext>
            </a:extLst>
          </p:cNvPr>
          <p:cNvSpPr>
            <a:spLocks noGrp="1"/>
          </p:cNvSpPr>
          <p:nvPr>
            <p:ph type="pic" sz="quarter" idx="11"/>
          </p:nvPr>
        </p:nvSpPr>
        <p:spPr>
          <a:xfrm>
            <a:off x="7581900" y="3701988"/>
            <a:ext cx="4610100" cy="3156012"/>
          </a:xfrm>
          <a:custGeom>
            <a:avLst/>
            <a:gdLst>
              <a:gd name="connsiteX0" fmla="*/ 0 w 4610100"/>
              <a:gd name="connsiteY0" fmla="*/ 0 h 3276600"/>
              <a:gd name="connsiteX1" fmla="*/ 4610100 w 4610100"/>
              <a:gd name="connsiteY1" fmla="*/ 0 h 3276600"/>
              <a:gd name="connsiteX2" fmla="*/ 4610100 w 4610100"/>
              <a:gd name="connsiteY2" fmla="*/ 3276600 h 3276600"/>
              <a:gd name="connsiteX3" fmla="*/ 0 w 4610100"/>
              <a:gd name="connsiteY3" fmla="*/ 3276600 h 3276600"/>
            </a:gdLst>
            <a:ahLst/>
            <a:cxnLst>
              <a:cxn ang="0">
                <a:pos x="connsiteX0" y="connsiteY0"/>
              </a:cxn>
              <a:cxn ang="0">
                <a:pos x="connsiteX1" y="connsiteY1"/>
              </a:cxn>
              <a:cxn ang="0">
                <a:pos x="connsiteX2" y="connsiteY2"/>
              </a:cxn>
              <a:cxn ang="0">
                <a:pos x="connsiteX3" y="connsiteY3"/>
              </a:cxn>
            </a:cxnLst>
            <a:rect l="l" t="t" r="r" b="b"/>
            <a:pathLst>
              <a:path w="4610100" h="3276600">
                <a:moveTo>
                  <a:pt x="0" y="0"/>
                </a:moveTo>
                <a:lnTo>
                  <a:pt x="4610100" y="0"/>
                </a:lnTo>
                <a:lnTo>
                  <a:pt x="4610100" y="3276600"/>
                </a:lnTo>
                <a:lnTo>
                  <a:pt x="0" y="3276600"/>
                </a:lnTo>
                <a:close/>
              </a:path>
            </a:pathLst>
          </a:custGeom>
          <a:solidFill>
            <a:schemeClr val="bg1">
              <a:lumMod val="75000"/>
            </a:schemeClr>
          </a:solidFill>
        </p:spPr>
        <p:txBody>
          <a:bodyPr wrap="square">
            <a:noAutofit/>
          </a:bodyPr>
          <a:lstStyle/>
          <a:p>
            <a:pPr lvl="0"/>
            <a:endParaRPr lang="en-US" noProof="0"/>
          </a:p>
        </p:txBody>
      </p:sp>
      <p:sp>
        <p:nvSpPr>
          <p:cNvPr id="11" name="Text Placeholder 16">
            <a:extLst>
              <a:ext uri="{FF2B5EF4-FFF2-40B4-BE49-F238E27FC236}">
                <a16:creationId xmlns:a16="http://schemas.microsoft.com/office/drawing/2014/main" id="{4F613A0C-C7C8-442D-AE8F-B16F8132FB75}"/>
              </a:ext>
            </a:extLst>
          </p:cNvPr>
          <p:cNvSpPr>
            <a:spLocks noGrp="1"/>
          </p:cNvSpPr>
          <p:nvPr>
            <p:ph type="body" sz="quarter" idx="25" hasCustomPrompt="1"/>
          </p:nvPr>
        </p:nvSpPr>
        <p:spPr>
          <a:xfrm>
            <a:off x="965330" y="700518"/>
            <a:ext cx="4235321"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6" name="Text Placeholder 14">
            <a:extLst>
              <a:ext uri="{FF2B5EF4-FFF2-40B4-BE49-F238E27FC236}">
                <a16:creationId xmlns:a16="http://schemas.microsoft.com/office/drawing/2014/main" id="{62FB19CD-6772-4861-AB60-102EA433CF1F}"/>
              </a:ext>
            </a:extLst>
          </p:cNvPr>
          <p:cNvSpPr>
            <a:spLocks noGrp="1"/>
          </p:cNvSpPr>
          <p:nvPr>
            <p:ph type="body" sz="quarter" idx="26"/>
          </p:nvPr>
        </p:nvSpPr>
        <p:spPr>
          <a:xfrm>
            <a:off x="965329" y="1386969"/>
            <a:ext cx="4235322" cy="4561072"/>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1410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 Pics + Text (1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C75CA0-14C2-49E3-98AB-FB0ADD6CD497}"/>
              </a:ext>
            </a:extLst>
          </p:cNvPr>
          <p:cNvSpPr/>
          <p:nvPr/>
        </p:nvSpPr>
        <p:spPr>
          <a:xfrm>
            <a:off x="9154510" y="0"/>
            <a:ext cx="30374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7" name="Picture Placeholder 6"/>
          <p:cNvSpPr>
            <a:spLocks noGrp="1"/>
          </p:cNvSpPr>
          <p:nvPr>
            <p:ph type="pic" sz="quarter" idx="10"/>
          </p:nvPr>
        </p:nvSpPr>
        <p:spPr>
          <a:xfrm>
            <a:off x="5625485" y="1552575"/>
            <a:ext cx="2715780" cy="4919246"/>
          </a:xfrm>
          <a:custGeom>
            <a:avLst/>
            <a:gdLst>
              <a:gd name="connsiteX0" fmla="*/ 0 w 2715780"/>
              <a:gd name="connsiteY0" fmla="*/ 0 h 3752850"/>
              <a:gd name="connsiteX1" fmla="*/ 2715780 w 2715780"/>
              <a:gd name="connsiteY1" fmla="*/ 0 h 3752850"/>
              <a:gd name="connsiteX2" fmla="*/ 2715780 w 2715780"/>
              <a:gd name="connsiteY2" fmla="*/ 3752850 h 3752850"/>
              <a:gd name="connsiteX3" fmla="*/ 0 w 2715780"/>
              <a:gd name="connsiteY3" fmla="*/ 3752850 h 3752850"/>
            </a:gdLst>
            <a:ahLst/>
            <a:cxnLst>
              <a:cxn ang="0">
                <a:pos x="connsiteX0" y="connsiteY0"/>
              </a:cxn>
              <a:cxn ang="0">
                <a:pos x="connsiteX1" y="connsiteY1"/>
              </a:cxn>
              <a:cxn ang="0">
                <a:pos x="connsiteX2" y="connsiteY2"/>
              </a:cxn>
              <a:cxn ang="0">
                <a:pos x="connsiteX3" y="connsiteY3"/>
              </a:cxn>
            </a:cxnLst>
            <a:rect l="l" t="t" r="r" b="b"/>
            <a:pathLst>
              <a:path w="2715780" h="3752850">
                <a:moveTo>
                  <a:pt x="0" y="0"/>
                </a:moveTo>
                <a:lnTo>
                  <a:pt x="2715780" y="0"/>
                </a:lnTo>
                <a:lnTo>
                  <a:pt x="2715780" y="3752850"/>
                </a:lnTo>
                <a:lnTo>
                  <a:pt x="0" y="3752850"/>
                </a:lnTo>
                <a:close/>
              </a:path>
            </a:pathLst>
          </a:custGeom>
          <a:solidFill>
            <a:schemeClr val="bg1">
              <a:lumMod val="75000"/>
            </a:schemeClr>
          </a:solidFill>
        </p:spPr>
        <p:txBody>
          <a:bodyPr wrap="square">
            <a:noAutofit/>
          </a:bodyPr>
          <a:lstStyle/>
          <a:p>
            <a:pPr lvl="0"/>
            <a:r>
              <a:rPr lang="en-US" noProof="0"/>
              <a:t>Click icon to add picture</a:t>
            </a:r>
          </a:p>
        </p:txBody>
      </p:sp>
      <p:sp>
        <p:nvSpPr>
          <p:cNvPr id="10" name="Picture Placeholder 9"/>
          <p:cNvSpPr>
            <a:spLocks noGrp="1"/>
          </p:cNvSpPr>
          <p:nvPr>
            <p:ph type="pic" sz="quarter" idx="11"/>
          </p:nvPr>
        </p:nvSpPr>
        <p:spPr>
          <a:xfrm>
            <a:off x="8478175" y="1552574"/>
            <a:ext cx="3161376" cy="4919246"/>
          </a:xfrm>
          <a:custGeom>
            <a:avLst/>
            <a:gdLst>
              <a:gd name="connsiteX0" fmla="*/ 0 w 2715780"/>
              <a:gd name="connsiteY0" fmla="*/ 0 h 3752850"/>
              <a:gd name="connsiteX1" fmla="*/ 2715780 w 2715780"/>
              <a:gd name="connsiteY1" fmla="*/ 0 h 3752850"/>
              <a:gd name="connsiteX2" fmla="*/ 2715780 w 2715780"/>
              <a:gd name="connsiteY2" fmla="*/ 3752850 h 3752850"/>
              <a:gd name="connsiteX3" fmla="*/ 0 w 2715780"/>
              <a:gd name="connsiteY3" fmla="*/ 3752850 h 3752850"/>
            </a:gdLst>
            <a:ahLst/>
            <a:cxnLst>
              <a:cxn ang="0">
                <a:pos x="connsiteX0" y="connsiteY0"/>
              </a:cxn>
              <a:cxn ang="0">
                <a:pos x="connsiteX1" y="connsiteY1"/>
              </a:cxn>
              <a:cxn ang="0">
                <a:pos x="connsiteX2" y="connsiteY2"/>
              </a:cxn>
              <a:cxn ang="0">
                <a:pos x="connsiteX3" y="connsiteY3"/>
              </a:cxn>
            </a:cxnLst>
            <a:rect l="l" t="t" r="r" b="b"/>
            <a:pathLst>
              <a:path w="2715780" h="3752850">
                <a:moveTo>
                  <a:pt x="0" y="0"/>
                </a:moveTo>
                <a:lnTo>
                  <a:pt x="2715780" y="0"/>
                </a:lnTo>
                <a:lnTo>
                  <a:pt x="2715780" y="3752850"/>
                </a:lnTo>
                <a:lnTo>
                  <a:pt x="0" y="3752850"/>
                </a:lnTo>
                <a:close/>
              </a:path>
            </a:pathLst>
          </a:custGeom>
          <a:solidFill>
            <a:schemeClr val="bg1">
              <a:lumMod val="75000"/>
            </a:schemeClr>
          </a:solidFill>
        </p:spPr>
        <p:txBody>
          <a:bodyPr wrap="square">
            <a:noAutofit/>
          </a:bodyPr>
          <a:lstStyle/>
          <a:p>
            <a:pPr lvl="0"/>
            <a:r>
              <a:rPr lang="en-US" noProof="0"/>
              <a:t>Click icon to add picture</a:t>
            </a:r>
          </a:p>
        </p:txBody>
      </p:sp>
      <p:grpSp>
        <p:nvGrpSpPr>
          <p:cNvPr id="6" name="Group 13">
            <a:extLst>
              <a:ext uri="{FF2B5EF4-FFF2-40B4-BE49-F238E27FC236}">
                <a16:creationId xmlns:a16="http://schemas.microsoft.com/office/drawing/2014/main" id="{FEB3E2B2-E531-491A-94DD-B0743A8987F6}"/>
              </a:ext>
            </a:extLst>
          </p:cNvPr>
          <p:cNvGrpSpPr>
            <a:grpSpLocks/>
          </p:cNvGrpSpPr>
          <p:nvPr/>
        </p:nvGrpSpPr>
        <p:grpSpPr bwMode="auto">
          <a:xfrm>
            <a:off x="0" y="0"/>
            <a:ext cx="219075" cy="1619250"/>
            <a:chOff x="0" y="0"/>
            <a:chExt cx="628650" cy="1409700"/>
          </a:xfrm>
        </p:grpSpPr>
        <p:sp>
          <p:nvSpPr>
            <p:cNvPr id="8" name="Rectangle 7">
              <a:extLst>
                <a:ext uri="{FF2B5EF4-FFF2-40B4-BE49-F238E27FC236}">
                  <a16:creationId xmlns:a16="http://schemas.microsoft.com/office/drawing/2014/main" id="{AF4511DC-089C-46CA-9A34-85F5C8BC83F3}"/>
                </a:ext>
              </a:extLst>
            </p:cNvPr>
            <p:cNvSpPr/>
            <p:nvPr/>
          </p:nvSpPr>
          <p:spPr>
            <a:xfrm>
              <a:off x="0" y="0"/>
              <a:ext cx="628650" cy="70485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9" name="Rectangle 8">
              <a:extLst>
                <a:ext uri="{FF2B5EF4-FFF2-40B4-BE49-F238E27FC236}">
                  <a16:creationId xmlns:a16="http://schemas.microsoft.com/office/drawing/2014/main" id="{84F8FD79-4174-49D8-A6D8-920F2BF12183}"/>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11" name="Rectangle 10">
            <a:extLst>
              <a:ext uri="{FF2B5EF4-FFF2-40B4-BE49-F238E27FC236}">
                <a16:creationId xmlns:a16="http://schemas.microsoft.com/office/drawing/2014/main" id="{00D1B7FA-FE8C-440E-B449-4ABEF212AAD3}"/>
              </a:ext>
            </a:extLst>
          </p:cNvPr>
          <p:cNvSpPr/>
          <p:nvPr/>
        </p:nvSpPr>
        <p:spPr>
          <a:xfrm>
            <a:off x="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8" name="Text Placeholder 14">
            <a:extLst>
              <a:ext uri="{FF2B5EF4-FFF2-40B4-BE49-F238E27FC236}">
                <a16:creationId xmlns:a16="http://schemas.microsoft.com/office/drawing/2014/main" id="{94F33C91-8AA3-4179-B807-F0BF3C529CFA}"/>
              </a:ext>
            </a:extLst>
          </p:cNvPr>
          <p:cNvSpPr>
            <a:spLocks noGrp="1"/>
          </p:cNvSpPr>
          <p:nvPr>
            <p:ph type="body" sz="quarter" idx="26"/>
          </p:nvPr>
        </p:nvSpPr>
        <p:spPr>
          <a:xfrm>
            <a:off x="965330" y="1839551"/>
            <a:ext cx="4235322" cy="4108489"/>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B40C8C39-0560-47CE-A16E-38DA618ABE48}"/>
              </a:ext>
            </a:extLst>
          </p:cNvPr>
          <p:cNvSpPr>
            <a:spLocks noGrp="1"/>
          </p:cNvSpPr>
          <p:nvPr>
            <p:ph type="body" sz="quarter" idx="27" hasCustomPrompt="1"/>
          </p:nvPr>
        </p:nvSpPr>
        <p:spPr>
          <a:xfrm>
            <a:off x="965330" y="1258671"/>
            <a:ext cx="4235322"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800" b="1" cap="all" baseline="0">
                <a:solidFill>
                  <a:schemeClr val="accent2"/>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sp>
        <p:nvSpPr>
          <p:cNvPr id="20" name="Text Placeholder 16">
            <a:extLst>
              <a:ext uri="{FF2B5EF4-FFF2-40B4-BE49-F238E27FC236}">
                <a16:creationId xmlns:a16="http://schemas.microsoft.com/office/drawing/2014/main" id="{D18F4FA5-47C6-4A1A-AF6F-B1104B670A19}"/>
              </a:ext>
            </a:extLst>
          </p:cNvPr>
          <p:cNvSpPr>
            <a:spLocks noGrp="1"/>
          </p:cNvSpPr>
          <p:nvPr>
            <p:ph type="body" sz="quarter" idx="25" hasCustomPrompt="1"/>
          </p:nvPr>
        </p:nvSpPr>
        <p:spPr>
          <a:xfrm>
            <a:off x="965330" y="700518"/>
            <a:ext cx="4235321"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Tree>
    <p:extLst>
      <p:ext uri="{BB962C8B-B14F-4D97-AF65-F5344CB8AC3E}">
        <p14:creationId xmlns:p14="http://schemas.microsoft.com/office/powerpoint/2010/main" val="1491223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 Pics + Text (1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C75CA0-14C2-49E3-98AB-FB0ADD6CD497}"/>
              </a:ext>
            </a:extLst>
          </p:cNvPr>
          <p:cNvSpPr/>
          <p:nvPr/>
        </p:nvSpPr>
        <p:spPr>
          <a:xfrm>
            <a:off x="9154510" y="0"/>
            <a:ext cx="30374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nvGrpSpPr>
          <p:cNvPr id="6" name="Group 13">
            <a:extLst>
              <a:ext uri="{FF2B5EF4-FFF2-40B4-BE49-F238E27FC236}">
                <a16:creationId xmlns:a16="http://schemas.microsoft.com/office/drawing/2014/main" id="{FEB3E2B2-E531-491A-94DD-B0743A8987F6}"/>
              </a:ext>
            </a:extLst>
          </p:cNvPr>
          <p:cNvGrpSpPr>
            <a:grpSpLocks/>
          </p:cNvGrpSpPr>
          <p:nvPr/>
        </p:nvGrpSpPr>
        <p:grpSpPr bwMode="auto">
          <a:xfrm>
            <a:off x="0" y="0"/>
            <a:ext cx="219075" cy="1619250"/>
            <a:chOff x="0" y="0"/>
            <a:chExt cx="628650" cy="1409700"/>
          </a:xfrm>
        </p:grpSpPr>
        <p:sp>
          <p:nvSpPr>
            <p:cNvPr id="8" name="Rectangle 7">
              <a:extLst>
                <a:ext uri="{FF2B5EF4-FFF2-40B4-BE49-F238E27FC236}">
                  <a16:creationId xmlns:a16="http://schemas.microsoft.com/office/drawing/2014/main" id="{AF4511DC-089C-46CA-9A34-85F5C8BC83F3}"/>
                </a:ext>
              </a:extLst>
            </p:cNvPr>
            <p:cNvSpPr/>
            <p:nvPr/>
          </p:nvSpPr>
          <p:spPr>
            <a:xfrm>
              <a:off x="0" y="0"/>
              <a:ext cx="628650" cy="70485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9" name="Rectangle 8">
              <a:extLst>
                <a:ext uri="{FF2B5EF4-FFF2-40B4-BE49-F238E27FC236}">
                  <a16:creationId xmlns:a16="http://schemas.microsoft.com/office/drawing/2014/main" id="{84F8FD79-4174-49D8-A6D8-920F2BF12183}"/>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11" name="Rectangle 10">
            <a:extLst>
              <a:ext uri="{FF2B5EF4-FFF2-40B4-BE49-F238E27FC236}">
                <a16:creationId xmlns:a16="http://schemas.microsoft.com/office/drawing/2014/main" id="{00D1B7FA-FE8C-440E-B449-4ABEF212AAD3}"/>
              </a:ext>
            </a:extLst>
          </p:cNvPr>
          <p:cNvSpPr/>
          <p:nvPr/>
        </p:nvSpPr>
        <p:spPr>
          <a:xfrm>
            <a:off x="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5" name="Picture Placeholder 6">
            <a:extLst>
              <a:ext uri="{FF2B5EF4-FFF2-40B4-BE49-F238E27FC236}">
                <a16:creationId xmlns:a16="http://schemas.microsoft.com/office/drawing/2014/main" id="{5867144D-EF56-401D-8C6B-1E2268B546F1}"/>
              </a:ext>
            </a:extLst>
          </p:cNvPr>
          <p:cNvSpPr>
            <a:spLocks noGrp="1"/>
          </p:cNvSpPr>
          <p:nvPr>
            <p:ph type="pic" sz="quarter" idx="10"/>
          </p:nvPr>
        </p:nvSpPr>
        <p:spPr>
          <a:xfrm>
            <a:off x="5625485" y="1552575"/>
            <a:ext cx="2715780" cy="4919246"/>
          </a:xfrm>
          <a:custGeom>
            <a:avLst/>
            <a:gdLst>
              <a:gd name="connsiteX0" fmla="*/ 0 w 2715780"/>
              <a:gd name="connsiteY0" fmla="*/ 0 h 3752850"/>
              <a:gd name="connsiteX1" fmla="*/ 2715780 w 2715780"/>
              <a:gd name="connsiteY1" fmla="*/ 0 h 3752850"/>
              <a:gd name="connsiteX2" fmla="*/ 2715780 w 2715780"/>
              <a:gd name="connsiteY2" fmla="*/ 3752850 h 3752850"/>
              <a:gd name="connsiteX3" fmla="*/ 0 w 2715780"/>
              <a:gd name="connsiteY3" fmla="*/ 3752850 h 3752850"/>
            </a:gdLst>
            <a:ahLst/>
            <a:cxnLst>
              <a:cxn ang="0">
                <a:pos x="connsiteX0" y="connsiteY0"/>
              </a:cxn>
              <a:cxn ang="0">
                <a:pos x="connsiteX1" y="connsiteY1"/>
              </a:cxn>
              <a:cxn ang="0">
                <a:pos x="connsiteX2" y="connsiteY2"/>
              </a:cxn>
              <a:cxn ang="0">
                <a:pos x="connsiteX3" y="connsiteY3"/>
              </a:cxn>
            </a:cxnLst>
            <a:rect l="l" t="t" r="r" b="b"/>
            <a:pathLst>
              <a:path w="2715780" h="3752850">
                <a:moveTo>
                  <a:pt x="0" y="0"/>
                </a:moveTo>
                <a:lnTo>
                  <a:pt x="2715780" y="0"/>
                </a:lnTo>
                <a:lnTo>
                  <a:pt x="2715780" y="3752850"/>
                </a:lnTo>
                <a:lnTo>
                  <a:pt x="0" y="3752850"/>
                </a:lnTo>
                <a:close/>
              </a:path>
            </a:pathLst>
          </a:custGeom>
          <a:solidFill>
            <a:schemeClr val="bg1">
              <a:lumMod val="75000"/>
            </a:schemeClr>
          </a:solidFill>
        </p:spPr>
        <p:txBody>
          <a:bodyPr wrap="square">
            <a:noAutofit/>
          </a:bodyPr>
          <a:lstStyle/>
          <a:p>
            <a:pPr lvl="0"/>
            <a:r>
              <a:rPr lang="en-US" noProof="0"/>
              <a:t>Click icon to add picture</a:t>
            </a:r>
          </a:p>
        </p:txBody>
      </p:sp>
      <p:sp>
        <p:nvSpPr>
          <p:cNvPr id="16" name="Picture Placeholder 9">
            <a:extLst>
              <a:ext uri="{FF2B5EF4-FFF2-40B4-BE49-F238E27FC236}">
                <a16:creationId xmlns:a16="http://schemas.microsoft.com/office/drawing/2014/main" id="{2ACA3F7D-F165-4316-A0B3-1085E7219414}"/>
              </a:ext>
            </a:extLst>
          </p:cNvPr>
          <p:cNvSpPr>
            <a:spLocks noGrp="1"/>
          </p:cNvSpPr>
          <p:nvPr>
            <p:ph type="pic" sz="quarter" idx="11"/>
          </p:nvPr>
        </p:nvSpPr>
        <p:spPr>
          <a:xfrm>
            <a:off x="8478175" y="1552574"/>
            <a:ext cx="3161376" cy="4919246"/>
          </a:xfrm>
          <a:custGeom>
            <a:avLst/>
            <a:gdLst>
              <a:gd name="connsiteX0" fmla="*/ 0 w 2715780"/>
              <a:gd name="connsiteY0" fmla="*/ 0 h 3752850"/>
              <a:gd name="connsiteX1" fmla="*/ 2715780 w 2715780"/>
              <a:gd name="connsiteY1" fmla="*/ 0 h 3752850"/>
              <a:gd name="connsiteX2" fmla="*/ 2715780 w 2715780"/>
              <a:gd name="connsiteY2" fmla="*/ 3752850 h 3752850"/>
              <a:gd name="connsiteX3" fmla="*/ 0 w 2715780"/>
              <a:gd name="connsiteY3" fmla="*/ 3752850 h 3752850"/>
            </a:gdLst>
            <a:ahLst/>
            <a:cxnLst>
              <a:cxn ang="0">
                <a:pos x="connsiteX0" y="connsiteY0"/>
              </a:cxn>
              <a:cxn ang="0">
                <a:pos x="connsiteX1" y="connsiteY1"/>
              </a:cxn>
              <a:cxn ang="0">
                <a:pos x="connsiteX2" y="connsiteY2"/>
              </a:cxn>
              <a:cxn ang="0">
                <a:pos x="connsiteX3" y="connsiteY3"/>
              </a:cxn>
            </a:cxnLst>
            <a:rect l="l" t="t" r="r" b="b"/>
            <a:pathLst>
              <a:path w="2715780" h="3752850">
                <a:moveTo>
                  <a:pt x="0" y="0"/>
                </a:moveTo>
                <a:lnTo>
                  <a:pt x="2715780" y="0"/>
                </a:lnTo>
                <a:lnTo>
                  <a:pt x="2715780" y="3752850"/>
                </a:lnTo>
                <a:lnTo>
                  <a:pt x="0" y="3752850"/>
                </a:lnTo>
                <a:close/>
              </a:path>
            </a:pathLst>
          </a:custGeom>
          <a:solidFill>
            <a:schemeClr val="bg1">
              <a:lumMod val="75000"/>
            </a:schemeClr>
          </a:solidFill>
        </p:spPr>
        <p:txBody>
          <a:bodyPr wrap="square">
            <a:noAutofit/>
          </a:bodyPr>
          <a:lstStyle/>
          <a:p>
            <a:pPr lvl="0"/>
            <a:r>
              <a:rPr lang="en-US" noProof="0"/>
              <a:t>Click icon to add picture</a:t>
            </a:r>
          </a:p>
        </p:txBody>
      </p:sp>
      <p:sp>
        <p:nvSpPr>
          <p:cNvPr id="12" name="Text Placeholder 16">
            <a:extLst>
              <a:ext uri="{FF2B5EF4-FFF2-40B4-BE49-F238E27FC236}">
                <a16:creationId xmlns:a16="http://schemas.microsoft.com/office/drawing/2014/main" id="{68CEEC09-8416-44A7-9C80-64AB206D612B}"/>
              </a:ext>
            </a:extLst>
          </p:cNvPr>
          <p:cNvSpPr>
            <a:spLocks noGrp="1"/>
          </p:cNvSpPr>
          <p:nvPr>
            <p:ph type="body" sz="quarter" idx="25" hasCustomPrompt="1"/>
          </p:nvPr>
        </p:nvSpPr>
        <p:spPr>
          <a:xfrm>
            <a:off x="965330" y="700518"/>
            <a:ext cx="4235321"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7" name="Text Placeholder 14">
            <a:extLst>
              <a:ext uri="{FF2B5EF4-FFF2-40B4-BE49-F238E27FC236}">
                <a16:creationId xmlns:a16="http://schemas.microsoft.com/office/drawing/2014/main" id="{97D97E48-A51C-42FC-AC46-F8601E9FE027}"/>
              </a:ext>
            </a:extLst>
          </p:cNvPr>
          <p:cNvSpPr>
            <a:spLocks noGrp="1"/>
          </p:cNvSpPr>
          <p:nvPr>
            <p:ph type="body" sz="quarter" idx="26"/>
          </p:nvPr>
        </p:nvSpPr>
        <p:spPr>
          <a:xfrm>
            <a:off x="965329" y="1386969"/>
            <a:ext cx="4235322" cy="4561072"/>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10579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Pics + Text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F6EA06-411A-4FDB-BBE2-517E9DF11F86}"/>
              </a:ext>
            </a:extLst>
          </p:cNvPr>
          <p:cNvSpPr/>
          <p:nvPr/>
        </p:nvSpPr>
        <p:spPr>
          <a:xfrm>
            <a:off x="8820150" y="0"/>
            <a:ext cx="337185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7" name="Picture Placeholder 6"/>
          <p:cNvSpPr>
            <a:spLocks noGrp="1"/>
          </p:cNvSpPr>
          <p:nvPr>
            <p:ph type="pic" sz="quarter" idx="10"/>
          </p:nvPr>
        </p:nvSpPr>
        <p:spPr>
          <a:xfrm>
            <a:off x="7029449" y="704850"/>
            <a:ext cx="4591050" cy="3695700"/>
          </a:xfrm>
          <a:custGeom>
            <a:avLst/>
            <a:gdLst>
              <a:gd name="connsiteX0" fmla="*/ 0 w 4591050"/>
              <a:gd name="connsiteY0" fmla="*/ 0 h 3695700"/>
              <a:gd name="connsiteX1" fmla="*/ 4591050 w 4591050"/>
              <a:gd name="connsiteY1" fmla="*/ 0 h 3695700"/>
              <a:gd name="connsiteX2" fmla="*/ 4591050 w 4591050"/>
              <a:gd name="connsiteY2" fmla="*/ 3695700 h 3695700"/>
              <a:gd name="connsiteX3" fmla="*/ 0 w 4591050"/>
              <a:gd name="connsiteY3" fmla="*/ 3695700 h 3695700"/>
            </a:gdLst>
            <a:ahLst/>
            <a:cxnLst>
              <a:cxn ang="0">
                <a:pos x="connsiteX0" y="connsiteY0"/>
              </a:cxn>
              <a:cxn ang="0">
                <a:pos x="connsiteX1" y="connsiteY1"/>
              </a:cxn>
              <a:cxn ang="0">
                <a:pos x="connsiteX2" y="connsiteY2"/>
              </a:cxn>
              <a:cxn ang="0">
                <a:pos x="connsiteX3" y="connsiteY3"/>
              </a:cxn>
            </a:cxnLst>
            <a:rect l="l" t="t" r="r" b="b"/>
            <a:pathLst>
              <a:path w="4591050" h="3695700">
                <a:moveTo>
                  <a:pt x="0" y="0"/>
                </a:moveTo>
                <a:lnTo>
                  <a:pt x="4591050" y="0"/>
                </a:lnTo>
                <a:lnTo>
                  <a:pt x="4591050" y="3695700"/>
                </a:lnTo>
                <a:lnTo>
                  <a:pt x="0" y="36957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0" name="Picture Placeholder 9"/>
          <p:cNvSpPr>
            <a:spLocks noGrp="1"/>
          </p:cNvSpPr>
          <p:nvPr>
            <p:ph type="pic" sz="quarter" idx="11"/>
          </p:nvPr>
        </p:nvSpPr>
        <p:spPr>
          <a:xfrm>
            <a:off x="7029449" y="4552948"/>
            <a:ext cx="4591050" cy="2305052"/>
          </a:xfrm>
          <a:custGeom>
            <a:avLst/>
            <a:gdLst>
              <a:gd name="connsiteX0" fmla="*/ 0 w 4591050"/>
              <a:gd name="connsiteY0" fmla="*/ 0 h 2305050"/>
              <a:gd name="connsiteX1" fmla="*/ 4591050 w 4591050"/>
              <a:gd name="connsiteY1" fmla="*/ 0 h 2305050"/>
              <a:gd name="connsiteX2" fmla="*/ 4591050 w 4591050"/>
              <a:gd name="connsiteY2" fmla="*/ 2305050 h 2305050"/>
              <a:gd name="connsiteX3" fmla="*/ 0 w 459105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4591050" h="2305050">
                <a:moveTo>
                  <a:pt x="0" y="0"/>
                </a:moveTo>
                <a:lnTo>
                  <a:pt x="4591050" y="0"/>
                </a:lnTo>
                <a:lnTo>
                  <a:pt x="4591050" y="2305050"/>
                </a:lnTo>
                <a:lnTo>
                  <a:pt x="0" y="2305050"/>
                </a:lnTo>
                <a:close/>
              </a:path>
            </a:pathLst>
          </a:custGeom>
          <a:solidFill>
            <a:schemeClr val="bg1">
              <a:lumMod val="75000"/>
            </a:schemeClr>
          </a:solidFill>
        </p:spPr>
        <p:txBody>
          <a:bodyPr wrap="square">
            <a:noAutofit/>
          </a:bodyPr>
          <a:lstStyle/>
          <a:p>
            <a:pPr lvl="0"/>
            <a:r>
              <a:rPr lang="en-US" noProof="0"/>
              <a:t>Click icon to add picture</a:t>
            </a:r>
          </a:p>
        </p:txBody>
      </p:sp>
      <p:grpSp>
        <p:nvGrpSpPr>
          <p:cNvPr id="6" name="Group 13">
            <a:extLst>
              <a:ext uri="{FF2B5EF4-FFF2-40B4-BE49-F238E27FC236}">
                <a16:creationId xmlns:a16="http://schemas.microsoft.com/office/drawing/2014/main" id="{875D02FE-2E60-48C0-AAD0-08AFB0C66CBE}"/>
              </a:ext>
            </a:extLst>
          </p:cNvPr>
          <p:cNvGrpSpPr>
            <a:grpSpLocks/>
          </p:cNvGrpSpPr>
          <p:nvPr/>
        </p:nvGrpSpPr>
        <p:grpSpPr bwMode="auto">
          <a:xfrm>
            <a:off x="0" y="0"/>
            <a:ext cx="219075" cy="1619250"/>
            <a:chOff x="0" y="0"/>
            <a:chExt cx="628650" cy="1409700"/>
          </a:xfrm>
        </p:grpSpPr>
        <p:sp>
          <p:nvSpPr>
            <p:cNvPr id="8" name="Rectangle 7">
              <a:extLst>
                <a:ext uri="{FF2B5EF4-FFF2-40B4-BE49-F238E27FC236}">
                  <a16:creationId xmlns:a16="http://schemas.microsoft.com/office/drawing/2014/main" id="{E57E670C-E5CD-42D2-BA37-83096BF00DE7}"/>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9" name="Rectangle 8">
              <a:extLst>
                <a:ext uri="{FF2B5EF4-FFF2-40B4-BE49-F238E27FC236}">
                  <a16:creationId xmlns:a16="http://schemas.microsoft.com/office/drawing/2014/main" id="{9CEFE47E-AA4D-4423-899B-769FD6007A83}"/>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11" name="Rectangle 10">
            <a:extLst>
              <a:ext uri="{FF2B5EF4-FFF2-40B4-BE49-F238E27FC236}">
                <a16:creationId xmlns:a16="http://schemas.microsoft.com/office/drawing/2014/main" id="{06801DA8-12F7-4FB2-A225-43774A80C55B}"/>
              </a:ext>
            </a:extLst>
          </p:cNvPr>
          <p:cNvSpPr/>
          <p:nvPr/>
        </p:nvSpPr>
        <p:spPr>
          <a:xfrm>
            <a:off x="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5" name="Text Placeholder 14">
            <a:extLst>
              <a:ext uri="{FF2B5EF4-FFF2-40B4-BE49-F238E27FC236}">
                <a16:creationId xmlns:a16="http://schemas.microsoft.com/office/drawing/2014/main" id="{0C5AB31A-B019-4E15-8F4D-7B277271101D}"/>
              </a:ext>
            </a:extLst>
          </p:cNvPr>
          <p:cNvSpPr>
            <a:spLocks noGrp="1"/>
          </p:cNvSpPr>
          <p:nvPr>
            <p:ph type="body" sz="quarter" idx="26"/>
          </p:nvPr>
        </p:nvSpPr>
        <p:spPr>
          <a:xfrm>
            <a:off x="965329" y="1839551"/>
            <a:ext cx="5391081" cy="4108489"/>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F402BF4B-8408-4DD4-945D-B663C96BB0AB}"/>
              </a:ext>
            </a:extLst>
          </p:cNvPr>
          <p:cNvSpPr>
            <a:spLocks noGrp="1"/>
          </p:cNvSpPr>
          <p:nvPr>
            <p:ph type="body" sz="quarter" idx="27" hasCustomPrompt="1"/>
          </p:nvPr>
        </p:nvSpPr>
        <p:spPr>
          <a:xfrm>
            <a:off x="965329" y="1258671"/>
            <a:ext cx="5391081"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800" b="1" cap="all" baseline="0">
                <a:solidFill>
                  <a:schemeClr val="accent2"/>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sp>
        <p:nvSpPr>
          <p:cNvPr id="20" name="Text Placeholder 16">
            <a:extLst>
              <a:ext uri="{FF2B5EF4-FFF2-40B4-BE49-F238E27FC236}">
                <a16:creationId xmlns:a16="http://schemas.microsoft.com/office/drawing/2014/main" id="{B51E6A62-8DC3-441B-8680-B1153A5C8118}"/>
              </a:ext>
            </a:extLst>
          </p:cNvPr>
          <p:cNvSpPr>
            <a:spLocks noGrp="1"/>
          </p:cNvSpPr>
          <p:nvPr>
            <p:ph type="body" sz="quarter" idx="25" hasCustomPrompt="1"/>
          </p:nvPr>
        </p:nvSpPr>
        <p:spPr>
          <a:xfrm>
            <a:off x="965330" y="700518"/>
            <a:ext cx="5391080"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Tree>
    <p:extLst>
      <p:ext uri="{BB962C8B-B14F-4D97-AF65-F5344CB8AC3E}">
        <p14:creationId xmlns:p14="http://schemas.microsoft.com/office/powerpoint/2010/main" val="10917292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Pics + Text (1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F6EA06-411A-4FDB-BBE2-517E9DF11F86}"/>
              </a:ext>
            </a:extLst>
          </p:cNvPr>
          <p:cNvSpPr/>
          <p:nvPr/>
        </p:nvSpPr>
        <p:spPr>
          <a:xfrm>
            <a:off x="8820150" y="0"/>
            <a:ext cx="337185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7" name="Picture Placeholder 6"/>
          <p:cNvSpPr>
            <a:spLocks noGrp="1"/>
          </p:cNvSpPr>
          <p:nvPr>
            <p:ph type="pic" sz="quarter" idx="10"/>
          </p:nvPr>
        </p:nvSpPr>
        <p:spPr>
          <a:xfrm>
            <a:off x="7029449" y="704850"/>
            <a:ext cx="4591050" cy="3695700"/>
          </a:xfrm>
          <a:custGeom>
            <a:avLst/>
            <a:gdLst>
              <a:gd name="connsiteX0" fmla="*/ 0 w 4591050"/>
              <a:gd name="connsiteY0" fmla="*/ 0 h 3695700"/>
              <a:gd name="connsiteX1" fmla="*/ 4591050 w 4591050"/>
              <a:gd name="connsiteY1" fmla="*/ 0 h 3695700"/>
              <a:gd name="connsiteX2" fmla="*/ 4591050 w 4591050"/>
              <a:gd name="connsiteY2" fmla="*/ 3695700 h 3695700"/>
              <a:gd name="connsiteX3" fmla="*/ 0 w 4591050"/>
              <a:gd name="connsiteY3" fmla="*/ 3695700 h 3695700"/>
            </a:gdLst>
            <a:ahLst/>
            <a:cxnLst>
              <a:cxn ang="0">
                <a:pos x="connsiteX0" y="connsiteY0"/>
              </a:cxn>
              <a:cxn ang="0">
                <a:pos x="connsiteX1" y="connsiteY1"/>
              </a:cxn>
              <a:cxn ang="0">
                <a:pos x="connsiteX2" y="connsiteY2"/>
              </a:cxn>
              <a:cxn ang="0">
                <a:pos x="connsiteX3" y="connsiteY3"/>
              </a:cxn>
            </a:cxnLst>
            <a:rect l="l" t="t" r="r" b="b"/>
            <a:pathLst>
              <a:path w="4591050" h="3695700">
                <a:moveTo>
                  <a:pt x="0" y="0"/>
                </a:moveTo>
                <a:lnTo>
                  <a:pt x="4591050" y="0"/>
                </a:lnTo>
                <a:lnTo>
                  <a:pt x="4591050" y="3695700"/>
                </a:lnTo>
                <a:lnTo>
                  <a:pt x="0" y="36957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0" name="Picture Placeholder 9"/>
          <p:cNvSpPr>
            <a:spLocks noGrp="1"/>
          </p:cNvSpPr>
          <p:nvPr>
            <p:ph type="pic" sz="quarter" idx="11"/>
          </p:nvPr>
        </p:nvSpPr>
        <p:spPr>
          <a:xfrm>
            <a:off x="7029449" y="4552948"/>
            <a:ext cx="4591050" cy="2305052"/>
          </a:xfrm>
          <a:custGeom>
            <a:avLst/>
            <a:gdLst>
              <a:gd name="connsiteX0" fmla="*/ 0 w 4591050"/>
              <a:gd name="connsiteY0" fmla="*/ 0 h 2305050"/>
              <a:gd name="connsiteX1" fmla="*/ 4591050 w 4591050"/>
              <a:gd name="connsiteY1" fmla="*/ 0 h 2305050"/>
              <a:gd name="connsiteX2" fmla="*/ 4591050 w 4591050"/>
              <a:gd name="connsiteY2" fmla="*/ 2305050 h 2305050"/>
              <a:gd name="connsiteX3" fmla="*/ 0 w 459105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4591050" h="2305050">
                <a:moveTo>
                  <a:pt x="0" y="0"/>
                </a:moveTo>
                <a:lnTo>
                  <a:pt x="4591050" y="0"/>
                </a:lnTo>
                <a:lnTo>
                  <a:pt x="4591050" y="2305050"/>
                </a:lnTo>
                <a:lnTo>
                  <a:pt x="0" y="2305050"/>
                </a:lnTo>
                <a:close/>
              </a:path>
            </a:pathLst>
          </a:custGeom>
          <a:solidFill>
            <a:schemeClr val="bg1">
              <a:lumMod val="75000"/>
            </a:schemeClr>
          </a:solidFill>
        </p:spPr>
        <p:txBody>
          <a:bodyPr wrap="square">
            <a:noAutofit/>
          </a:bodyPr>
          <a:lstStyle/>
          <a:p>
            <a:pPr lvl="0"/>
            <a:r>
              <a:rPr lang="en-US" noProof="0"/>
              <a:t>Click icon to add picture</a:t>
            </a:r>
          </a:p>
        </p:txBody>
      </p:sp>
      <p:grpSp>
        <p:nvGrpSpPr>
          <p:cNvPr id="6" name="Group 13">
            <a:extLst>
              <a:ext uri="{FF2B5EF4-FFF2-40B4-BE49-F238E27FC236}">
                <a16:creationId xmlns:a16="http://schemas.microsoft.com/office/drawing/2014/main" id="{875D02FE-2E60-48C0-AAD0-08AFB0C66CBE}"/>
              </a:ext>
            </a:extLst>
          </p:cNvPr>
          <p:cNvGrpSpPr>
            <a:grpSpLocks/>
          </p:cNvGrpSpPr>
          <p:nvPr/>
        </p:nvGrpSpPr>
        <p:grpSpPr bwMode="auto">
          <a:xfrm>
            <a:off x="0" y="0"/>
            <a:ext cx="219075" cy="1619250"/>
            <a:chOff x="0" y="0"/>
            <a:chExt cx="628650" cy="1409700"/>
          </a:xfrm>
        </p:grpSpPr>
        <p:sp>
          <p:nvSpPr>
            <p:cNvPr id="8" name="Rectangle 7">
              <a:extLst>
                <a:ext uri="{FF2B5EF4-FFF2-40B4-BE49-F238E27FC236}">
                  <a16:creationId xmlns:a16="http://schemas.microsoft.com/office/drawing/2014/main" id="{E57E670C-E5CD-42D2-BA37-83096BF00DE7}"/>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9" name="Rectangle 8">
              <a:extLst>
                <a:ext uri="{FF2B5EF4-FFF2-40B4-BE49-F238E27FC236}">
                  <a16:creationId xmlns:a16="http://schemas.microsoft.com/office/drawing/2014/main" id="{9CEFE47E-AA4D-4423-899B-769FD6007A83}"/>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11" name="Rectangle 10">
            <a:extLst>
              <a:ext uri="{FF2B5EF4-FFF2-40B4-BE49-F238E27FC236}">
                <a16:creationId xmlns:a16="http://schemas.microsoft.com/office/drawing/2014/main" id="{06801DA8-12F7-4FB2-A225-43774A80C55B}"/>
              </a:ext>
            </a:extLst>
          </p:cNvPr>
          <p:cNvSpPr/>
          <p:nvPr/>
        </p:nvSpPr>
        <p:spPr>
          <a:xfrm>
            <a:off x="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4" name="Text Placeholder 16">
            <a:extLst>
              <a:ext uri="{FF2B5EF4-FFF2-40B4-BE49-F238E27FC236}">
                <a16:creationId xmlns:a16="http://schemas.microsoft.com/office/drawing/2014/main" id="{54CB9A44-755F-4C7E-A1B3-CCC1B56802B0}"/>
              </a:ext>
            </a:extLst>
          </p:cNvPr>
          <p:cNvSpPr>
            <a:spLocks noGrp="1"/>
          </p:cNvSpPr>
          <p:nvPr>
            <p:ph type="body" sz="quarter" idx="25" hasCustomPrompt="1"/>
          </p:nvPr>
        </p:nvSpPr>
        <p:spPr>
          <a:xfrm>
            <a:off x="965330" y="700518"/>
            <a:ext cx="5391079"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5" name="Text Placeholder 14">
            <a:extLst>
              <a:ext uri="{FF2B5EF4-FFF2-40B4-BE49-F238E27FC236}">
                <a16:creationId xmlns:a16="http://schemas.microsoft.com/office/drawing/2014/main" id="{5DC49077-8E87-49CE-9D4E-8742139984E6}"/>
              </a:ext>
            </a:extLst>
          </p:cNvPr>
          <p:cNvSpPr>
            <a:spLocks noGrp="1"/>
          </p:cNvSpPr>
          <p:nvPr>
            <p:ph type="body" sz="quarter" idx="26"/>
          </p:nvPr>
        </p:nvSpPr>
        <p:spPr>
          <a:xfrm>
            <a:off x="965329" y="1386969"/>
            <a:ext cx="5391080" cy="4561072"/>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28966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 Pics + Text (1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78A07D-B165-4DB2-B260-ADA775EE0B06}"/>
              </a:ext>
            </a:extLst>
          </p:cNvPr>
          <p:cNvSpPr/>
          <p:nvPr/>
        </p:nvSpPr>
        <p:spPr>
          <a:xfrm>
            <a:off x="6991350" y="666750"/>
            <a:ext cx="4610100" cy="55245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7" name="Picture Placeholder 6"/>
          <p:cNvSpPr>
            <a:spLocks noGrp="1"/>
          </p:cNvSpPr>
          <p:nvPr>
            <p:ph type="pic" sz="quarter" idx="10"/>
          </p:nvPr>
        </p:nvSpPr>
        <p:spPr>
          <a:xfrm>
            <a:off x="7943850" y="0"/>
            <a:ext cx="4248150" cy="3428999"/>
          </a:xfrm>
          <a:custGeom>
            <a:avLst/>
            <a:gdLst>
              <a:gd name="connsiteX0" fmla="*/ 0 w 4248150"/>
              <a:gd name="connsiteY0" fmla="*/ 0 h 3429000"/>
              <a:gd name="connsiteX1" fmla="*/ 4248150 w 4248150"/>
              <a:gd name="connsiteY1" fmla="*/ 0 h 3429000"/>
              <a:gd name="connsiteX2" fmla="*/ 4248150 w 4248150"/>
              <a:gd name="connsiteY2" fmla="*/ 3429000 h 3429000"/>
              <a:gd name="connsiteX3" fmla="*/ 0 w 42481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248150" h="3429000">
                <a:moveTo>
                  <a:pt x="0" y="0"/>
                </a:moveTo>
                <a:lnTo>
                  <a:pt x="4248150" y="0"/>
                </a:lnTo>
                <a:lnTo>
                  <a:pt x="4248150" y="3429000"/>
                </a:lnTo>
                <a:lnTo>
                  <a:pt x="0" y="34290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0" name="Picture Placeholder 9"/>
          <p:cNvSpPr>
            <a:spLocks noGrp="1"/>
          </p:cNvSpPr>
          <p:nvPr>
            <p:ph type="pic" sz="quarter" idx="11"/>
          </p:nvPr>
        </p:nvSpPr>
        <p:spPr>
          <a:xfrm>
            <a:off x="6096000" y="3581400"/>
            <a:ext cx="4610100" cy="3276600"/>
          </a:xfrm>
          <a:custGeom>
            <a:avLst/>
            <a:gdLst>
              <a:gd name="connsiteX0" fmla="*/ 0 w 4610100"/>
              <a:gd name="connsiteY0" fmla="*/ 0 h 3276600"/>
              <a:gd name="connsiteX1" fmla="*/ 4610100 w 4610100"/>
              <a:gd name="connsiteY1" fmla="*/ 0 h 3276600"/>
              <a:gd name="connsiteX2" fmla="*/ 4610100 w 4610100"/>
              <a:gd name="connsiteY2" fmla="*/ 3276600 h 3276600"/>
              <a:gd name="connsiteX3" fmla="*/ 0 w 4610100"/>
              <a:gd name="connsiteY3" fmla="*/ 3276600 h 3276600"/>
            </a:gdLst>
            <a:ahLst/>
            <a:cxnLst>
              <a:cxn ang="0">
                <a:pos x="connsiteX0" y="connsiteY0"/>
              </a:cxn>
              <a:cxn ang="0">
                <a:pos x="connsiteX1" y="connsiteY1"/>
              </a:cxn>
              <a:cxn ang="0">
                <a:pos x="connsiteX2" y="connsiteY2"/>
              </a:cxn>
              <a:cxn ang="0">
                <a:pos x="connsiteX3" y="connsiteY3"/>
              </a:cxn>
            </a:cxnLst>
            <a:rect l="l" t="t" r="r" b="b"/>
            <a:pathLst>
              <a:path w="4610100" h="3276600">
                <a:moveTo>
                  <a:pt x="0" y="0"/>
                </a:moveTo>
                <a:lnTo>
                  <a:pt x="4610100" y="0"/>
                </a:lnTo>
                <a:lnTo>
                  <a:pt x="4610100" y="3276600"/>
                </a:lnTo>
                <a:lnTo>
                  <a:pt x="0" y="3276600"/>
                </a:lnTo>
                <a:close/>
              </a:path>
            </a:pathLst>
          </a:custGeom>
          <a:solidFill>
            <a:schemeClr val="bg1">
              <a:lumMod val="75000"/>
            </a:schemeClr>
          </a:solidFill>
        </p:spPr>
        <p:txBody>
          <a:bodyPr wrap="square">
            <a:noAutofit/>
          </a:bodyPr>
          <a:lstStyle/>
          <a:p>
            <a:pPr lvl="0"/>
            <a:r>
              <a:rPr lang="en-US" noProof="0"/>
              <a:t>Click icon to add picture</a:t>
            </a:r>
          </a:p>
        </p:txBody>
      </p:sp>
      <p:grpSp>
        <p:nvGrpSpPr>
          <p:cNvPr id="6" name="Group 13">
            <a:extLst>
              <a:ext uri="{FF2B5EF4-FFF2-40B4-BE49-F238E27FC236}">
                <a16:creationId xmlns:a16="http://schemas.microsoft.com/office/drawing/2014/main" id="{A09EFB9C-85CC-4733-8FC4-2E4F958B8959}"/>
              </a:ext>
            </a:extLst>
          </p:cNvPr>
          <p:cNvGrpSpPr>
            <a:grpSpLocks/>
          </p:cNvGrpSpPr>
          <p:nvPr/>
        </p:nvGrpSpPr>
        <p:grpSpPr bwMode="auto">
          <a:xfrm>
            <a:off x="0" y="0"/>
            <a:ext cx="219075" cy="1619250"/>
            <a:chOff x="0" y="0"/>
            <a:chExt cx="628650" cy="1409700"/>
          </a:xfrm>
        </p:grpSpPr>
        <p:sp>
          <p:nvSpPr>
            <p:cNvPr id="8" name="Rectangle 7">
              <a:extLst>
                <a:ext uri="{FF2B5EF4-FFF2-40B4-BE49-F238E27FC236}">
                  <a16:creationId xmlns:a16="http://schemas.microsoft.com/office/drawing/2014/main" id="{642B3F10-77CB-4CA8-B0C3-E9CF3C7CC41C}"/>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9" name="Rectangle 8">
              <a:extLst>
                <a:ext uri="{FF2B5EF4-FFF2-40B4-BE49-F238E27FC236}">
                  <a16:creationId xmlns:a16="http://schemas.microsoft.com/office/drawing/2014/main" id="{3686E452-2484-4B24-81B2-570814E281D8}"/>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sp>
        <p:nvSpPr>
          <p:cNvPr id="11" name="Rectangle 10">
            <a:extLst>
              <a:ext uri="{FF2B5EF4-FFF2-40B4-BE49-F238E27FC236}">
                <a16:creationId xmlns:a16="http://schemas.microsoft.com/office/drawing/2014/main" id="{91176D53-44C3-4D6D-BC6A-7B7597387175}"/>
              </a:ext>
            </a:extLst>
          </p:cNvPr>
          <p:cNvSpPr/>
          <p:nvPr/>
        </p:nvSpPr>
        <p:spPr>
          <a:xfrm>
            <a:off x="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21" name="Text Placeholder 14">
            <a:extLst>
              <a:ext uri="{FF2B5EF4-FFF2-40B4-BE49-F238E27FC236}">
                <a16:creationId xmlns:a16="http://schemas.microsoft.com/office/drawing/2014/main" id="{57D968EF-AC03-4D88-A8CE-C87D8035BA9C}"/>
              </a:ext>
            </a:extLst>
          </p:cNvPr>
          <p:cNvSpPr>
            <a:spLocks noGrp="1"/>
          </p:cNvSpPr>
          <p:nvPr>
            <p:ph type="body" sz="quarter" idx="26"/>
          </p:nvPr>
        </p:nvSpPr>
        <p:spPr>
          <a:xfrm>
            <a:off x="965329" y="1839551"/>
            <a:ext cx="4610099" cy="4108489"/>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689D9961-E3CF-4CE9-809D-430DC745A9F1}"/>
              </a:ext>
            </a:extLst>
          </p:cNvPr>
          <p:cNvSpPr>
            <a:spLocks noGrp="1"/>
          </p:cNvSpPr>
          <p:nvPr>
            <p:ph type="body" sz="quarter" idx="27" hasCustomPrompt="1"/>
          </p:nvPr>
        </p:nvSpPr>
        <p:spPr>
          <a:xfrm>
            <a:off x="965329" y="1258671"/>
            <a:ext cx="4610099"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800" b="1" cap="all" baseline="0">
                <a:solidFill>
                  <a:schemeClr val="accent2"/>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sp>
        <p:nvSpPr>
          <p:cNvPr id="23" name="Text Placeholder 16">
            <a:extLst>
              <a:ext uri="{FF2B5EF4-FFF2-40B4-BE49-F238E27FC236}">
                <a16:creationId xmlns:a16="http://schemas.microsoft.com/office/drawing/2014/main" id="{9AFE0E58-B386-4210-B4DF-76AAC65266C6}"/>
              </a:ext>
            </a:extLst>
          </p:cNvPr>
          <p:cNvSpPr>
            <a:spLocks noGrp="1"/>
          </p:cNvSpPr>
          <p:nvPr>
            <p:ph type="body" sz="quarter" idx="25" hasCustomPrompt="1"/>
          </p:nvPr>
        </p:nvSpPr>
        <p:spPr>
          <a:xfrm>
            <a:off x="965330" y="700518"/>
            <a:ext cx="4610098"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Tree>
    <p:extLst>
      <p:ext uri="{BB962C8B-B14F-4D97-AF65-F5344CB8AC3E}">
        <p14:creationId xmlns:p14="http://schemas.microsoft.com/office/powerpoint/2010/main" val="2566989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 Pics + Text (1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78A07D-B165-4DB2-B260-ADA775EE0B06}"/>
              </a:ext>
            </a:extLst>
          </p:cNvPr>
          <p:cNvSpPr/>
          <p:nvPr/>
        </p:nvSpPr>
        <p:spPr>
          <a:xfrm>
            <a:off x="6991350" y="666750"/>
            <a:ext cx="4610100" cy="55245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7" name="Picture Placeholder 6"/>
          <p:cNvSpPr>
            <a:spLocks noGrp="1"/>
          </p:cNvSpPr>
          <p:nvPr>
            <p:ph type="pic" sz="quarter" idx="10"/>
          </p:nvPr>
        </p:nvSpPr>
        <p:spPr>
          <a:xfrm>
            <a:off x="7943850" y="0"/>
            <a:ext cx="4248150" cy="3428999"/>
          </a:xfrm>
          <a:custGeom>
            <a:avLst/>
            <a:gdLst>
              <a:gd name="connsiteX0" fmla="*/ 0 w 4248150"/>
              <a:gd name="connsiteY0" fmla="*/ 0 h 3429000"/>
              <a:gd name="connsiteX1" fmla="*/ 4248150 w 4248150"/>
              <a:gd name="connsiteY1" fmla="*/ 0 h 3429000"/>
              <a:gd name="connsiteX2" fmla="*/ 4248150 w 4248150"/>
              <a:gd name="connsiteY2" fmla="*/ 3429000 h 3429000"/>
              <a:gd name="connsiteX3" fmla="*/ 0 w 42481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248150" h="3429000">
                <a:moveTo>
                  <a:pt x="0" y="0"/>
                </a:moveTo>
                <a:lnTo>
                  <a:pt x="4248150" y="0"/>
                </a:lnTo>
                <a:lnTo>
                  <a:pt x="4248150" y="3429000"/>
                </a:lnTo>
                <a:lnTo>
                  <a:pt x="0" y="34290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0" name="Picture Placeholder 9"/>
          <p:cNvSpPr>
            <a:spLocks noGrp="1"/>
          </p:cNvSpPr>
          <p:nvPr>
            <p:ph type="pic" sz="quarter" idx="11"/>
          </p:nvPr>
        </p:nvSpPr>
        <p:spPr>
          <a:xfrm>
            <a:off x="6096000" y="3581400"/>
            <a:ext cx="4610100" cy="3276600"/>
          </a:xfrm>
          <a:custGeom>
            <a:avLst/>
            <a:gdLst>
              <a:gd name="connsiteX0" fmla="*/ 0 w 4610100"/>
              <a:gd name="connsiteY0" fmla="*/ 0 h 3276600"/>
              <a:gd name="connsiteX1" fmla="*/ 4610100 w 4610100"/>
              <a:gd name="connsiteY1" fmla="*/ 0 h 3276600"/>
              <a:gd name="connsiteX2" fmla="*/ 4610100 w 4610100"/>
              <a:gd name="connsiteY2" fmla="*/ 3276600 h 3276600"/>
              <a:gd name="connsiteX3" fmla="*/ 0 w 4610100"/>
              <a:gd name="connsiteY3" fmla="*/ 3276600 h 3276600"/>
            </a:gdLst>
            <a:ahLst/>
            <a:cxnLst>
              <a:cxn ang="0">
                <a:pos x="connsiteX0" y="connsiteY0"/>
              </a:cxn>
              <a:cxn ang="0">
                <a:pos x="connsiteX1" y="connsiteY1"/>
              </a:cxn>
              <a:cxn ang="0">
                <a:pos x="connsiteX2" y="connsiteY2"/>
              </a:cxn>
              <a:cxn ang="0">
                <a:pos x="connsiteX3" y="connsiteY3"/>
              </a:cxn>
            </a:cxnLst>
            <a:rect l="l" t="t" r="r" b="b"/>
            <a:pathLst>
              <a:path w="4610100" h="3276600">
                <a:moveTo>
                  <a:pt x="0" y="0"/>
                </a:moveTo>
                <a:lnTo>
                  <a:pt x="4610100" y="0"/>
                </a:lnTo>
                <a:lnTo>
                  <a:pt x="4610100" y="3276600"/>
                </a:lnTo>
                <a:lnTo>
                  <a:pt x="0" y="3276600"/>
                </a:lnTo>
                <a:close/>
              </a:path>
            </a:pathLst>
          </a:custGeom>
          <a:solidFill>
            <a:schemeClr val="bg1">
              <a:lumMod val="75000"/>
            </a:schemeClr>
          </a:solidFill>
        </p:spPr>
        <p:txBody>
          <a:bodyPr wrap="square">
            <a:noAutofit/>
          </a:bodyPr>
          <a:lstStyle/>
          <a:p>
            <a:pPr lvl="0"/>
            <a:r>
              <a:rPr lang="en-US" noProof="0"/>
              <a:t>Click icon to add picture</a:t>
            </a:r>
          </a:p>
        </p:txBody>
      </p:sp>
      <p:grpSp>
        <p:nvGrpSpPr>
          <p:cNvPr id="6" name="Group 13">
            <a:extLst>
              <a:ext uri="{FF2B5EF4-FFF2-40B4-BE49-F238E27FC236}">
                <a16:creationId xmlns:a16="http://schemas.microsoft.com/office/drawing/2014/main" id="{A09EFB9C-85CC-4733-8FC4-2E4F958B8959}"/>
              </a:ext>
            </a:extLst>
          </p:cNvPr>
          <p:cNvGrpSpPr>
            <a:grpSpLocks/>
          </p:cNvGrpSpPr>
          <p:nvPr/>
        </p:nvGrpSpPr>
        <p:grpSpPr bwMode="auto">
          <a:xfrm>
            <a:off x="0" y="0"/>
            <a:ext cx="219075" cy="1619250"/>
            <a:chOff x="0" y="0"/>
            <a:chExt cx="628650" cy="1409700"/>
          </a:xfrm>
        </p:grpSpPr>
        <p:sp>
          <p:nvSpPr>
            <p:cNvPr id="8" name="Rectangle 7">
              <a:extLst>
                <a:ext uri="{FF2B5EF4-FFF2-40B4-BE49-F238E27FC236}">
                  <a16:creationId xmlns:a16="http://schemas.microsoft.com/office/drawing/2014/main" id="{642B3F10-77CB-4CA8-B0C3-E9CF3C7CC41C}"/>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9" name="Rectangle 8">
              <a:extLst>
                <a:ext uri="{FF2B5EF4-FFF2-40B4-BE49-F238E27FC236}">
                  <a16:creationId xmlns:a16="http://schemas.microsoft.com/office/drawing/2014/main" id="{3686E452-2484-4B24-81B2-570814E281D8}"/>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sp>
        <p:nvSpPr>
          <p:cNvPr id="11" name="Rectangle 10">
            <a:extLst>
              <a:ext uri="{FF2B5EF4-FFF2-40B4-BE49-F238E27FC236}">
                <a16:creationId xmlns:a16="http://schemas.microsoft.com/office/drawing/2014/main" id="{91176D53-44C3-4D6D-BC6A-7B7597387175}"/>
              </a:ext>
            </a:extLst>
          </p:cNvPr>
          <p:cNvSpPr/>
          <p:nvPr/>
        </p:nvSpPr>
        <p:spPr>
          <a:xfrm>
            <a:off x="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4" name="Text Placeholder 16">
            <a:extLst>
              <a:ext uri="{FF2B5EF4-FFF2-40B4-BE49-F238E27FC236}">
                <a16:creationId xmlns:a16="http://schemas.microsoft.com/office/drawing/2014/main" id="{6D2D2E1E-EA1B-4F7E-9F70-10CE276A82E2}"/>
              </a:ext>
            </a:extLst>
          </p:cNvPr>
          <p:cNvSpPr>
            <a:spLocks noGrp="1"/>
          </p:cNvSpPr>
          <p:nvPr>
            <p:ph type="body" sz="quarter" idx="25" hasCustomPrompt="1"/>
          </p:nvPr>
        </p:nvSpPr>
        <p:spPr>
          <a:xfrm>
            <a:off x="965330" y="700518"/>
            <a:ext cx="4610098"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7" name="Text Placeholder 14">
            <a:extLst>
              <a:ext uri="{FF2B5EF4-FFF2-40B4-BE49-F238E27FC236}">
                <a16:creationId xmlns:a16="http://schemas.microsoft.com/office/drawing/2014/main" id="{67004B24-8102-47E9-B35A-3F08A2EE8B02}"/>
              </a:ext>
            </a:extLst>
          </p:cNvPr>
          <p:cNvSpPr>
            <a:spLocks noGrp="1"/>
          </p:cNvSpPr>
          <p:nvPr>
            <p:ph type="body" sz="quarter" idx="26"/>
          </p:nvPr>
        </p:nvSpPr>
        <p:spPr>
          <a:xfrm>
            <a:off x="965328" y="1386969"/>
            <a:ext cx="4610099" cy="4561072"/>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7532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Pics + Text (1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1D9B59-582F-463A-9A52-B6467747EE4D}"/>
              </a:ext>
            </a:extLst>
          </p:cNvPr>
          <p:cNvSpPr/>
          <p:nvPr/>
        </p:nvSpPr>
        <p:spPr>
          <a:xfrm>
            <a:off x="9772650" y="0"/>
            <a:ext cx="241935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7" name="Picture Placeholder 6"/>
          <p:cNvSpPr>
            <a:spLocks noGrp="1"/>
          </p:cNvSpPr>
          <p:nvPr>
            <p:ph type="pic" sz="quarter" idx="10"/>
          </p:nvPr>
        </p:nvSpPr>
        <p:spPr>
          <a:xfrm>
            <a:off x="0" y="3876951"/>
            <a:ext cx="3352800" cy="2781300"/>
          </a:xfrm>
          <a:custGeom>
            <a:avLst/>
            <a:gdLst>
              <a:gd name="connsiteX0" fmla="*/ 0 w 3352800"/>
              <a:gd name="connsiteY0" fmla="*/ 0 h 2781300"/>
              <a:gd name="connsiteX1" fmla="*/ 3352800 w 3352800"/>
              <a:gd name="connsiteY1" fmla="*/ 0 h 2781300"/>
              <a:gd name="connsiteX2" fmla="*/ 3352800 w 3352800"/>
              <a:gd name="connsiteY2" fmla="*/ 2781300 h 2781300"/>
              <a:gd name="connsiteX3" fmla="*/ 0 w 3352800"/>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3352800" h="2781300">
                <a:moveTo>
                  <a:pt x="0" y="0"/>
                </a:moveTo>
                <a:lnTo>
                  <a:pt x="3352800" y="0"/>
                </a:lnTo>
                <a:lnTo>
                  <a:pt x="3352800" y="2781300"/>
                </a:lnTo>
                <a:lnTo>
                  <a:pt x="0" y="2781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0" name="Picture Placeholder 9"/>
          <p:cNvSpPr>
            <a:spLocks noGrp="1"/>
          </p:cNvSpPr>
          <p:nvPr>
            <p:ph type="pic" sz="quarter" idx="11"/>
          </p:nvPr>
        </p:nvSpPr>
        <p:spPr>
          <a:xfrm>
            <a:off x="7867650" y="-1"/>
            <a:ext cx="3714750" cy="4343400"/>
          </a:xfrm>
          <a:custGeom>
            <a:avLst/>
            <a:gdLst>
              <a:gd name="connsiteX0" fmla="*/ 0 w 3714750"/>
              <a:gd name="connsiteY0" fmla="*/ 0 h 4343400"/>
              <a:gd name="connsiteX1" fmla="*/ 3714750 w 3714750"/>
              <a:gd name="connsiteY1" fmla="*/ 0 h 4343400"/>
              <a:gd name="connsiteX2" fmla="*/ 3714750 w 3714750"/>
              <a:gd name="connsiteY2" fmla="*/ 4343400 h 4343400"/>
              <a:gd name="connsiteX3" fmla="*/ 0 w 3714750"/>
              <a:gd name="connsiteY3" fmla="*/ 4343400 h 4343400"/>
            </a:gdLst>
            <a:ahLst/>
            <a:cxnLst>
              <a:cxn ang="0">
                <a:pos x="connsiteX0" y="connsiteY0"/>
              </a:cxn>
              <a:cxn ang="0">
                <a:pos x="connsiteX1" y="connsiteY1"/>
              </a:cxn>
              <a:cxn ang="0">
                <a:pos x="connsiteX2" y="connsiteY2"/>
              </a:cxn>
              <a:cxn ang="0">
                <a:pos x="connsiteX3" y="connsiteY3"/>
              </a:cxn>
            </a:cxnLst>
            <a:rect l="l" t="t" r="r" b="b"/>
            <a:pathLst>
              <a:path w="3714750" h="4343400">
                <a:moveTo>
                  <a:pt x="0" y="0"/>
                </a:moveTo>
                <a:lnTo>
                  <a:pt x="3714750" y="0"/>
                </a:lnTo>
                <a:lnTo>
                  <a:pt x="3714750" y="4343400"/>
                </a:lnTo>
                <a:lnTo>
                  <a:pt x="0" y="4343400"/>
                </a:lnTo>
                <a:close/>
              </a:path>
            </a:pathLst>
          </a:custGeom>
          <a:solidFill>
            <a:schemeClr val="bg1">
              <a:lumMod val="75000"/>
            </a:schemeClr>
          </a:solidFill>
        </p:spPr>
        <p:txBody>
          <a:bodyPr wrap="square">
            <a:noAutofit/>
          </a:bodyPr>
          <a:lstStyle/>
          <a:p>
            <a:pPr lvl="0"/>
            <a:r>
              <a:rPr lang="en-US" noProof="0"/>
              <a:t>Click icon to add picture</a:t>
            </a:r>
          </a:p>
        </p:txBody>
      </p:sp>
      <p:grpSp>
        <p:nvGrpSpPr>
          <p:cNvPr id="6" name="Group 13">
            <a:extLst>
              <a:ext uri="{FF2B5EF4-FFF2-40B4-BE49-F238E27FC236}">
                <a16:creationId xmlns:a16="http://schemas.microsoft.com/office/drawing/2014/main" id="{F482505F-64FD-4F1A-A650-25CF60B73A97}"/>
              </a:ext>
            </a:extLst>
          </p:cNvPr>
          <p:cNvGrpSpPr>
            <a:grpSpLocks/>
          </p:cNvGrpSpPr>
          <p:nvPr/>
        </p:nvGrpSpPr>
        <p:grpSpPr bwMode="auto">
          <a:xfrm>
            <a:off x="0" y="0"/>
            <a:ext cx="219075" cy="1619250"/>
            <a:chOff x="0" y="0"/>
            <a:chExt cx="628650" cy="1409700"/>
          </a:xfrm>
        </p:grpSpPr>
        <p:sp>
          <p:nvSpPr>
            <p:cNvPr id="8" name="Rectangle 7">
              <a:extLst>
                <a:ext uri="{FF2B5EF4-FFF2-40B4-BE49-F238E27FC236}">
                  <a16:creationId xmlns:a16="http://schemas.microsoft.com/office/drawing/2014/main" id="{79603DBE-F1F7-41D5-BF88-1FAB8CB565A9}"/>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9" name="Rectangle 8">
              <a:extLst>
                <a:ext uri="{FF2B5EF4-FFF2-40B4-BE49-F238E27FC236}">
                  <a16:creationId xmlns:a16="http://schemas.microsoft.com/office/drawing/2014/main" id="{75563892-1B5E-4419-9092-05531D52DF04}"/>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23" name="Text Placeholder 14">
            <a:extLst>
              <a:ext uri="{FF2B5EF4-FFF2-40B4-BE49-F238E27FC236}">
                <a16:creationId xmlns:a16="http://schemas.microsoft.com/office/drawing/2014/main" id="{1C858C37-373A-49AE-9297-E7F6294A8EFD}"/>
              </a:ext>
            </a:extLst>
          </p:cNvPr>
          <p:cNvSpPr>
            <a:spLocks noGrp="1"/>
          </p:cNvSpPr>
          <p:nvPr>
            <p:ph type="body" sz="quarter" idx="28"/>
          </p:nvPr>
        </p:nvSpPr>
        <p:spPr>
          <a:xfrm>
            <a:off x="3625947" y="3799035"/>
            <a:ext cx="4044360" cy="2859216"/>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14">
            <a:extLst>
              <a:ext uri="{FF2B5EF4-FFF2-40B4-BE49-F238E27FC236}">
                <a16:creationId xmlns:a16="http://schemas.microsoft.com/office/drawing/2014/main" id="{32D79414-04ED-47ED-80FC-90E66101C9EE}"/>
              </a:ext>
            </a:extLst>
          </p:cNvPr>
          <p:cNvSpPr>
            <a:spLocks noGrp="1"/>
          </p:cNvSpPr>
          <p:nvPr>
            <p:ph type="body" sz="quarter" idx="26"/>
          </p:nvPr>
        </p:nvSpPr>
        <p:spPr>
          <a:xfrm>
            <a:off x="965330" y="1835382"/>
            <a:ext cx="6030271" cy="1800295"/>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2">
            <a:extLst>
              <a:ext uri="{FF2B5EF4-FFF2-40B4-BE49-F238E27FC236}">
                <a16:creationId xmlns:a16="http://schemas.microsoft.com/office/drawing/2014/main" id="{D4DE78B2-8C18-4974-874E-4A14B1161519}"/>
              </a:ext>
            </a:extLst>
          </p:cNvPr>
          <p:cNvSpPr>
            <a:spLocks noGrp="1"/>
          </p:cNvSpPr>
          <p:nvPr>
            <p:ph type="body" sz="quarter" idx="27" hasCustomPrompt="1"/>
          </p:nvPr>
        </p:nvSpPr>
        <p:spPr>
          <a:xfrm>
            <a:off x="965330" y="1258671"/>
            <a:ext cx="6030272"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800" b="1" cap="all" baseline="0">
                <a:solidFill>
                  <a:schemeClr val="accent2"/>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sp>
        <p:nvSpPr>
          <p:cNvPr id="33" name="Text Placeholder 16">
            <a:extLst>
              <a:ext uri="{FF2B5EF4-FFF2-40B4-BE49-F238E27FC236}">
                <a16:creationId xmlns:a16="http://schemas.microsoft.com/office/drawing/2014/main" id="{D3C573E9-FB99-4723-A0F0-C74D1F0A476E}"/>
              </a:ext>
            </a:extLst>
          </p:cNvPr>
          <p:cNvSpPr>
            <a:spLocks noGrp="1"/>
          </p:cNvSpPr>
          <p:nvPr>
            <p:ph type="body" sz="quarter" idx="25" hasCustomPrompt="1"/>
          </p:nvPr>
        </p:nvSpPr>
        <p:spPr>
          <a:xfrm>
            <a:off x="965330" y="700518"/>
            <a:ext cx="6030271"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Tree>
    <p:extLst>
      <p:ext uri="{BB962C8B-B14F-4D97-AF65-F5344CB8AC3E}">
        <p14:creationId xmlns:p14="http://schemas.microsoft.com/office/powerpoint/2010/main" val="44676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ubsection Slide (2)">
    <p:spTree>
      <p:nvGrpSpPr>
        <p:cNvPr id="1" name=""/>
        <p:cNvGrpSpPr/>
        <p:nvPr/>
      </p:nvGrpSpPr>
      <p:grpSpPr>
        <a:xfrm>
          <a:off x="0" y="0"/>
          <a:ext cx="0" cy="0"/>
          <a:chOff x="0" y="0"/>
          <a:chExt cx="0" cy="0"/>
        </a:xfrm>
      </p:grpSpPr>
      <p:pic>
        <p:nvPicPr>
          <p:cNvPr id="4" name="Picture 3" descr="A picture containing outdoor, sky, water, clouds&#10;&#10;Description automatically generated">
            <a:extLst>
              <a:ext uri="{FF2B5EF4-FFF2-40B4-BE49-F238E27FC236}">
                <a16:creationId xmlns:a16="http://schemas.microsoft.com/office/drawing/2014/main" id="{143A56BC-E321-48D6-B67E-44635700DA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16">
            <a:extLst>
              <a:ext uri="{FF2B5EF4-FFF2-40B4-BE49-F238E27FC236}">
                <a16:creationId xmlns:a16="http://schemas.microsoft.com/office/drawing/2014/main" id="{3147ADD9-16D1-4A67-B695-D6A62DC028F9}"/>
              </a:ext>
            </a:extLst>
          </p:cNvPr>
          <p:cNvSpPr>
            <a:spLocks noGrp="1"/>
          </p:cNvSpPr>
          <p:nvPr>
            <p:ph type="body" sz="quarter" idx="16" hasCustomPrompt="1"/>
          </p:nvPr>
        </p:nvSpPr>
        <p:spPr>
          <a:xfrm>
            <a:off x="300130" y="4110293"/>
            <a:ext cx="4348070" cy="1096707"/>
          </a:xfrm>
          <a:prstGeom prst="rect">
            <a:avLst/>
          </a:prstGeom>
        </p:spPr>
        <p:txBody>
          <a:bodyPr/>
          <a:lstStyle>
            <a:lvl1pPr marL="0" indent="0">
              <a:buNone/>
              <a:defRPr sz="3600" b="1" cap="all" baseline="0">
                <a:solidFill>
                  <a:schemeClr val="accent2"/>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Subsection title goes here</a:t>
            </a:r>
          </a:p>
        </p:txBody>
      </p:sp>
      <p:sp>
        <p:nvSpPr>
          <p:cNvPr id="6" name="Text Placeholder 16">
            <a:extLst>
              <a:ext uri="{FF2B5EF4-FFF2-40B4-BE49-F238E27FC236}">
                <a16:creationId xmlns:a16="http://schemas.microsoft.com/office/drawing/2014/main" id="{4B94BF24-9F00-46B4-BFD8-D75291EB4934}"/>
              </a:ext>
            </a:extLst>
          </p:cNvPr>
          <p:cNvSpPr>
            <a:spLocks noGrp="1"/>
          </p:cNvSpPr>
          <p:nvPr>
            <p:ph type="body" sz="quarter" idx="23" hasCustomPrompt="1"/>
          </p:nvPr>
        </p:nvSpPr>
        <p:spPr>
          <a:xfrm>
            <a:off x="300130" y="5207001"/>
            <a:ext cx="4348070" cy="847570"/>
          </a:xfrm>
          <a:prstGeom prst="rect">
            <a:avLst/>
          </a:prstGeom>
        </p:spPr>
        <p:txBody>
          <a:bodyPr/>
          <a:lstStyle>
            <a:lvl1pPr marL="0" indent="0">
              <a:buNone/>
              <a:defRPr sz="28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Subsection subtitle goes here</a:t>
            </a:r>
          </a:p>
        </p:txBody>
      </p:sp>
    </p:spTree>
    <p:extLst>
      <p:ext uri="{BB962C8B-B14F-4D97-AF65-F5344CB8AC3E}">
        <p14:creationId xmlns:p14="http://schemas.microsoft.com/office/powerpoint/2010/main" val="6493816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Pics + Text (18)">
    <p:spTree>
      <p:nvGrpSpPr>
        <p:cNvPr id="1" name=""/>
        <p:cNvGrpSpPr/>
        <p:nvPr/>
      </p:nvGrpSpPr>
      <p:grpSpPr>
        <a:xfrm>
          <a:off x="0" y="0"/>
          <a:ext cx="0" cy="0"/>
          <a:chOff x="0" y="0"/>
          <a:chExt cx="0" cy="0"/>
        </a:xfrm>
      </p:grpSpPr>
      <p:sp>
        <p:nvSpPr>
          <p:cNvPr id="16" name="Text Placeholder 14">
            <a:extLst>
              <a:ext uri="{FF2B5EF4-FFF2-40B4-BE49-F238E27FC236}">
                <a16:creationId xmlns:a16="http://schemas.microsoft.com/office/drawing/2014/main" id="{DAC679C5-1EA1-4772-B84A-454FF9D2D88C}"/>
              </a:ext>
            </a:extLst>
          </p:cNvPr>
          <p:cNvSpPr>
            <a:spLocks noGrp="1"/>
          </p:cNvSpPr>
          <p:nvPr>
            <p:ph type="body" sz="quarter" idx="16"/>
          </p:nvPr>
        </p:nvSpPr>
        <p:spPr>
          <a:xfrm>
            <a:off x="965328" y="700518"/>
            <a:ext cx="6030276" cy="2935159"/>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C1D9B59-582F-463A-9A52-B6467747EE4D}"/>
              </a:ext>
            </a:extLst>
          </p:cNvPr>
          <p:cNvSpPr/>
          <p:nvPr/>
        </p:nvSpPr>
        <p:spPr>
          <a:xfrm>
            <a:off x="9772650" y="0"/>
            <a:ext cx="241935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7" name="Picture Placeholder 6"/>
          <p:cNvSpPr>
            <a:spLocks noGrp="1"/>
          </p:cNvSpPr>
          <p:nvPr>
            <p:ph type="pic" sz="quarter" idx="10"/>
          </p:nvPr>
        </p:nvSpPr>
        <p:spPr>
          <a:xfrm>
            <a:off x="0" y="3876951"/>
            <a:ext cx="3352800" cy="2781300"/>
          </a:xfrm>
          <a:custGeom>
            <a:avLst/>
            <a:gdLst>
              <a:gd name="connsiteX0" fmla="*/ 0 w 3352800"/>
              <a:gd name="connsiteY0" fmla="*/ 0 h 2781300"/>
              <a:gd name="connsiteX1" fmla="*/ 3352800 w 3352800"/>
              <a:gd name="connsiteY1" fmla="*/ 0 h 2781300"/>
              <a:gd name="connsiteX2" fmla="*/ 3352800 w 3352800"/>
              <a:gd name="connsiteY2" fmla="*/ 2781300 h 2781300"/>
              <a:gd name="connsiteX3" fmla="*/ 0 w 3352800"/>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3352800" h="2781300">
                <a:moveTo>
                  <a:pt x="0" y="0"/>
                </a:moveTo>
                <a:lnTo>
                  <a:pt x="3352800" y="0"/>
                </a:lnTo>
                <a:lnTo>
                  <a:pt x="3352800" y="2781300"/>
                </a:lnTo>
                <a:lnTo>
                  <a:pt x="0" y="2781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0" name="Picture Placeholder 9"/>
          <p:cNvSpPr>
            <a:spLocks noGrp="1"/>
          </p:cNvSpPr>
          <p:nvPr>
            <p:ph type="pic" sz="quarter" idx="11"/>
          </p:nvPr>
        </p:nvSpPr>
        <p:spPr>
          <a:xfrm>
            <a:off x="7867650" y="-1"/>
            <a:ext cx="3714750" cy="4343400"/>
          </a:xfrm>
          <a:custGeom>
            <a:avLst/>
            <a:gdLst>
              <a:gd name="connsiteX0" fmla="*/ 0 w 3714750"/>
              <a:gd name="connsiteY0" fmla="*/ 0 h 4343400"/>
              <a:gd name="connsiteX1" fmla="*/ 3714750 w 3714750"/>
              <a:gd name="connsiteY1" fmla="*/ 0 h 4343400"/>
              <a:gd name="connsiteX2" fmla="*/ 3714750 w 3714750"/>
              <a:gd name="connsiteY2" fmla="*/ 4343400 h 4343400"/>
              <a:gd name="connsiteX3" fmla="*/ 0 w 3714750"/>
              <a:gd name="connsiteY3" fmla="*/ 4343400 h 4343400"/>
            </a:gdLst>
            <a:ahLst/>
            <a:cxnLst>
              <a:cxn ang="0">
                <a:pos x="connsiteX0" y="connsiteY0"/>
              </a:cxn>
              <a:cxn ang="0">
                <a:pos x="connsiteX1" y="connsiteY1"/>
              </a:cxn>
              <a:cxn ang="0">
                <a:pos x="connsiteX2" y="connsiteY2"/>
              </a:cxn>
              <a:cxn ang="0">
                <a:pos x="connsiteX3" y="connsiteY3"/>
              </a:cxn>
            </a:cxnLst>
            <a:rect l="l" t="t" r="r" b="b"/>
            <a:pathLst>
              <a:path w="3714750" h="4343400">
                <a:moveTo>
                  <a:pt x="0" y="0"/>
                </a:moveTo>
                <a:lnTo>
                  <a:pt x="3714750" y="0"/>
                </a:lnTo>
                <a:lnTo>
                  <a:pt x="3714750" y="4343400"/>
                </a:lnTo>
                <a:lnTo>
                  <a:pt x="0" y="4343400"/>
                </a:lnTo>
                <a:close/>
              </a:path>
            </a:pathLst>
          </a:custGeom>
          <a:solidFill>
            <a:schemeClr val="bg1">
              <a:lumMod val="75000"/>
            </a:schemeClr>
          </a:solidFill>
        </p:spPr>
        <p:txBody>
          <a:bodyPr wrap="square">
            <a:noAutofit/>
          </a:bodyPr>
          <a:lstStyle/>
          <a:p>
            <a:pPr lvl="0"/>
            <a:r>
              <a:rPr lang="en-US" noProof="0"/>
              <a:t>Click icon to add picture</a:t>
            </a:r>
          </a:p>
        </p:txBody>
      </p:sp>
      <p:grpSp>
        <p:nvGrpSpPr>
          <p:cNvPr id="6" name="Group 13">
            <a:extLst>
              <a:ext uri="{FF2B5EF4-FFF2-40B4-BE49-F238E27FC236}">
                <a16:creationId xmlns:a16="http://schemas.microsoft.com/office/drawing/2014/main" id="{F482505F-64FD-4F1A-A650-25CF60B73A97}"/>
              </a:ext>
            </a:extLst>
          </p:cNvPr>
          <p:cNvGrpSpPr>
            <a:grpSpLocks/>
          </p:cNvGrpSpPr>
          <p:nvPr/>
        </p:nvGrpSpPr>
        <p:grpSpPr bwMode="auto">
          <a:xfrm>
            <a:off x="0" y="0"/>
            <a:ext cx="219075" cy="1619250"/>
            <a:chOff x="0" y="0"/>
            <a:chExt cx="628650" cy="1409700"/>
          </a:xfrm>
        </p:grpSpPr>
        <p:sp>
          <p:nvSpPr>
            <p:cNvPr id="8" name="Rectangle 7">
              <a:extLst>
                <a:ext uri="{FF2B5EF4-FFF2-40B4-BE49-F238E27FC236}">
                  <a16:creationId xmlns:a16="http://schemas.microsoft.com/office/drawing/2014/main" id="{79603DBE-F1F7-41D5-BF88-1FAB8CB565A9}"/>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9" name="Rectangle 8">
              <a:extLst>
                <a:ext uri="{FF2B5EF4-FFF2-40B4-BE49-F238E27FC236}">
                  <a16:creationId xmlns:a16="http://schemas.microsoft.com/office/drawing/2014/main" id="{75563892-1B5E-4419-9092-05531D52DF04}"/>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11" name="Text Placeholder 14">
            <a:extLst>
              <a:ext uri="{FF2B5EF4-FFF2-40B4-BE49-F238E27FC236}">
                <a16:creationId xmlns:a16="http://schemas.microsoft.com/office/drawing/2014/main" id="{3F56F76C-A9A2-4948-891B-6786F53056A9}"/>
              </a:ext>
            </a:extLst>
          </p:cNvPr>
          <p:cNvSpPr>
            <a:spLocks noGrp="1"/>
          </p:cNvSpPr>
          <p:nvPr>
            <p:ph type="body" sz="quarter" idx="18"/>
          </p:nvPr>
        </p:nvSpPr>
        <p:spPr>
          <a:xfrm>
            <a:off x="3625948" y="3799035"/>
            <a:ext cx="4044360" cy="2859216"/>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0283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 Pics + Text (1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A6CD36-A0D4-4686-BC2E-82B9AA0856BC}"/>
              </a:ext>
            </a:extLst>
          </p:cNvPr>
          <p:cNvSpPr/>
          <p:nvPr/>
        </p:nvSpPr>
        <p:spPr>
          <a:xfrm>
            <a:off x="1504950" y="0"/>
            <a:ext cx="9182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7" name="Picture Placeholder 6"/>
          <p:cNvSpPr>
            <a:spLocks noGrp="1"/>
          </p:cNvSpPr>
          <p:nvPr>
            <p:ph type="pic" sz="quarter" idx="10"/>
          </p:nvPr>
        </p:nvSpPr>
        <p:spPr>
          <a:xfrm>
            <a:off x="0" y="685800"/>
            <a:ext cx="3638550" cy="5448300"/>
          </a:xfrm>
          <a:custGeom>
            <a:avLst/>
            <a:gdLst>
              <a:gd name="connsiteX0" fmla="*/ 0 w 3638550"/>
              <a:gd name="connsiteY0" fmla="*/ 0 h 5448300"/>
              <a:gd name="connsiteX1" fmla="*/ 3638550 w 3638550"/>
              <a:gd name="connsiteY1" fmla="*/ 0 h 5448300"/>
              <a:gd name="connsiteX2" fmla="*/ 3638550 w 3638550"/>
              <a:gd name="connsiteY2" fmla="*/ 5448300 h 5448300"/>
              <a:gd name="connsiteX3" fmla="*/ 0 w 36385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638550" h="5448300">
                <a:moveTo>
                  <a:pt x="0" y="0"/>
                </a:moveTo>
                <a:lnTo>
                  <a:pt x="3638550" y="0"/>
                </a:lnTo>
                <a:lnTo>
                  <a:pt x="36385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0" name="Picture Placeholder 9"/>
          <p:cNvSpPr>
            <a:spLocks noGrp="1"/>
          </p:cNvSpPr>
          <p:nvPr>
            <p:ph type="pic" sz="quarter" idx="11"/>
          </p:nvPr>
        </p:nvSpPr>
        <p:spPr>
          <a:xfrm>
            <a:off x="8820149" y="704849"/>
            <a:ext cx="3371850" cy="5448300"/>
          </a:xfrm>
          <a:custGeom>
            <a:avLst/>
            <a:gdLst>
              <a:gd name="connsiteX0" fmla="*/ 0 w 3371850"/>
              <a:gd name="connsiteY0" fmla="*/ 0 h 5448300"/>
              <a:gd name="connsiteX1" fmla="*/ 3371850 w 3371850"/>
              <a:gd name="connsiteY1" fmla="*/ 0 h 5448300"/>
              <a:gd name="connsiteX2" fmla="*/ 3371850 w 3371850"/>
              <a:gd name="connsiteY2" fmla="*/ 5448300 h 5448300"/>
              <a:gd name="connsiteX3" fmla="*/ 0 w 3371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371850" h="5448300">
                <a:moveTo>
                  <a:pt x="0" y="0"/>
                </a:moveTo>
                <a:lnTo>
                  <a:pt x="3371850" y="0"/>
                </a:lnTo>
                <a:lnTo>
                  <a:pt x="33718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21" name="Text Placeholder 14">
            <a:extLst>
              <a:ext uri="{FF2B5EF4-FFF2-40B4-BE49-F238E27FC236}">
                <a16:creationId xmlns:a16="http://schemas.microsoft.com/office/drawing/2014/main" id="{F8BD9CE7-942A-42C6-BD72-1622E5DCB0A8}"/>
              </a:ext>
            </a:extLst>
          </p:cNvPr>
          <p:cNvSpPr>
            <a:spLocks noGrp="1"/>
          </p:cNvSpPr>
          <p:nvPr>
            <p:ph type="body" sz="quarter" idx="26"/>
          </p:nvPr>
        </p:nvSpPr>
        <p:spPr>
          <a:xfrm>
            <a:off x="3924297" y="1839551"/>
            <a:ext cx="4610101" cy="4108489"/>
          </a:xfrm>
          <a:prstGeom prst="rect">
            <a:avLst/>
          </a:prstGeom>
        </p:spPr>
        <p:txBody>
          <a:bodyPr/>
          <a:lstStyle>
            <a:lvl1pPr>
              <a:defRPr sz="2400">
                <a:solidFill>
                  <a:schemeClr val="bg1"/>
                </a:solidFill>
                <a:latin typeface="Century Gothic" panose="020B0502020202020204" pitchFamily="34" charset="0"/>
              </a:defRPr>
            </a:lvl1pPr>
            <a:lvl2pPr>
              <a:defRPr>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5BC4A0A5-D738-494C-A1D6-E05231D12819}"/>
              </a:ext>
            </a:extLst>
          </p:cNvPr>
          <p:cNvSpPr>
            <a:spLocks noGrp="1"/>
          </p:cNvSpPr>
          <p:nvPr>
            <p:ph type="body" sz="quarter" idx="27" hasCustomPrompt="1"/>
          </p:nvPr>
        </p:nvSpPr>
        <p:spPr>
          <a:xfrm>
            <a:off x="3924297" y="1258671"/>
            <a:ext cx="4610101"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800" b="1" cap="all" baseline="0">
                <a:solidFill>
                  <a:schemeClr val="accent5"/>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sp>
        <p:nvSpPr>
          <p:cNvPr id="23" name="Text Placeholder 16">
            <a:extLst>
              <a:ext uri="{FF2B5EF4-FFF2-40B4-BE49-F238E27FC236}">
                <a16:creationId xmlns:a16="http://schemas.microsoft.com/office/drawing/2014/main" id="{B908C14D-F3EF-4070-BFB9-A4A48E54ECB1}"/>
              </a:ext>
            </a:extLst>
          </p:cNvPr>
          <p:cNvSpPr>
            <a:spLocks noGrp="1"/>
          </p:cNvSpPr>
          <p:nvPr>
            <p:ph type="body" sz="quarter" idx="25" hasCustomPrompt="1"/>
          </p:nvPr>
        </p:nvSpPr>
        <p:spPr>
          <a:xfrm>
            <a:off x="3924297" y="700518"/>
            <a:ext cx="4610100" cy="537156"/>
          </a:xfrm>
          <a:prstGeom prst="rect">
            <a:avLst/>
          </a:prstGeom>
        </p:spPr>
        <p:txBody>
          <a:bodyPr/>
          <a:lstStyle>
            <a:lvl1pPr marL="0" indent="0">
              <a:buNone/>
              <a:defRPr sz="3200" b="1" cap="all" baseline="0">
                <a:solidFill>
                  <a:schemeClr val="bg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Tree>
    <p:extLst>
      <p:ext uri="{BB962C8B-B14F-4D97-AF65-F5344CB8AC3E}">
        <p14:creationId xmlns:p14="http://schemas.microsoft.com/office/powerpoint/2010/main" val="1561178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 Pics + Text (20)">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A6CD36-A0D4-4686-BC2E-82B9AA0856BC}"/>
              </a:ext>
            </a:extLst>
          </p:cNvPr>
          <p:cNvSpPr/>
          <p:nvPr/>
        </p:nvSpPr>
        <p:spPr>
          <a:xfrm>
            <a:off x="1504950" y="0"/>
            <a:ext cx="9182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7" name="Picture Placeholder 6"/>
          <p:cNvSpPr>
            <a:spLocks noGrp="1"/>
          </p:cNvSpPr>
          <p:nvPr>
            <p:ph type="pic" sz="quarter" idx="10"/>
          </p:nvPr>
        </p:nvSpPr>
        <p:spPr>
          <a:xfrm>
            <a:off x="0" y="685800"/>
            <a:ext cx="3638550" cy="5448300"/>
          </a:xfrm>
          <a:custGeom>
            <a:avLst/>
            <a:gdLst>
              <a:gd name="connsiteX0" fmla="*/ 0 w 3638550"/>
              <a:gd name="connsiteY0" fmla="*/ 0 h 5448300"/>
              <a:gd name="connsiteX1" fmla="*/ 3638550 w 3638550"/>
              <a:gd name="connsiteY1" fmla="*/ 0 h 5448300"/>
              <a:gd name="connsiteX2" fmla="*/ 3638550 w 3638550"/>
              <a:gd name="connsiteY2" fmla="*/ 5448300 h 5448300"/>
              <a:gd name="connsiteX3" fmla="*/ 0 w 36385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638550" h="5448300">
                <a:moveTo>
                  <a:pt x="0" y="0"/>
                </a:moveTo>
                <a:lnTo>
                  <a:pt x="3638550" y="0"/>
                </a:lnTo>
                <a:lnTo>
                  <a:pt x="36385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0" name="Picture Placeholder 9"/>
          <p:cNvSpPr>
            <a:spLocks noGrp="1"/>
          </p:cNvSpPr>
          <p:nvPr>
            <p:ph type="pic" sz="quarter" idx="11"/>
          </p:nvPr>
        </p:nvSpPr>
        <p:spPr>
          <a:xfrm>
            <a:off x="8820149" y="704849"/>
            <a:ext cx="3371850" cy="5448300"/>
          </a:xfrm>
          <a:custGeom>
            <a:avLst/>
            <a:gdLst>
              <a:gd name="connsiteX0" fmla="*/ 0 w 3371850"/>
              <a:gd name="connsiteY0" fmla="*/ 0 h 5448300"/>
              <a:gd name="connsiteX1" fmla="*/ 3371850 w 3371850"/>
              <a:gd name="connsiteY1" fmla="*/ 0 h 5448300"/>
              <a:gd name="connsiteX2" fmla="*/ 3371850 w 3371850"/>
              <a:gd name="connsiteY2" fmla="*/ 5448300 h 5448300"/>
              <a:gd name="connsiteX3" fmla="*/ 0 w 3371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371850" h="5448300">
                <a:moveTo>
                  <a:pt x="0" y="0"/>
                </a:moveTo>
                <a:lnTo>
                  <a:pt x="3371850" y="0"/>
                </a:lnTo>
                <a:lnTo>
                  <a:pt x="33718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4" name="Text Placeholder 14">
            <a:extLst>
              <a:ext uri="{FF2B5EF4-FFF2-40B4-BE49-F238E27FC236}">
                <a16:creationId xmlns:a16="http://schemas.microsoft.com/office/drawing/2014/main" id="{DB3BB06A-A395-4610-8C41-6944995945BF}"/>
              </a:ext>
            </a:extLst>
          </p:cNvPr>
          <p:cNvSpPr>
            <a:spLocks noGrp="1"/>
          </p:cNvSpPr>
          <p:nvPr>
            <p:ph type="body" sz="quarter" idx="26"/>
          </p:nvPr>
        </p:nvSpPr>
        <p:spPr>
          <a:xfrm>
            <a:off x="3924297" y="1386969"/>
            <a:ext cx="4610101" cy="4561072"/>
          </a:xfrm>
          <a:prstGeom prst="rect">
            <a:avLst/>
          </a:prstGeom>
        </p:spPr>
        <p:txBody>
          <a:bodyPr/>
          <a:lstStyle>
            <a:lvl1pPr>
              <a:defRPr sz="2400">
                <a:solidFill>
                  <a:schemeClr val="bg1"/>
                </a:solidFill>
                <a:latin typeface="Century Gothic" panose="020B0502020202020204" pitchFamily="34" charset="0"/>
              </a:defRPr>
            </a:lvl1pPr>
            <a:lvl2pPr>
              <a:defRPr>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6">
            <a:extLst>
              <a:ext uri="{FF2B5EF4-FFF2-40B4-BE49-F238E27FC236}">
                <a16:creationId xmlns:a16="http://schemas.microsoft.com/office/drawing/2014/main" id="{BC59D812-0867-4FC3-A2C2-3C82DF092A5C}"/>
              </a:ext>
            </a:extLst>
          </p:cNvPr>
          <p:cNvSpPr>
            <a:spLocks noGrp="1"/>
          </p:cNvSpPr>
          <p:nvPr>
            <p:ph type="body" sz="quarter" idx="25" hasCustomPrompt="1"/>
          </p:nvPr>
        </p:nvSpPr>
        <p:spPr>
          <a:xfrm>
            <a:off x="3924297" y="700518"/>
            <a:ext cx="4610100" cy="537156"/>
          </a:xfrm>
          <a:prstGeom prst="rect">
            <a:avLst/>
          </a:prstGeom>
        </p:spPr>
        <p:txBody>
          <a:bodyPr/>
          <a:lstStyle>
            <a:lvl1pPr marL="0" indent="0">
              <a:buNone/>
              <a:defRPr sz="3200" b="1" cap="all" baseline="0">
                <a:solidFill>
                  <a:schemeClr val="bg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Tree>
    <p:extLst>
      <p:ext uri="{BB962C8B-B14F-4D97-AF65-F5344CB8AC3E}">
        <p14:creationId xmlns:p14="http://schemas.microsoft.com/office/powerpoint/2010/main" val="2691540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 Pics + Text (2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2C9263-1667-4E8B-A3D4-1F3110F8CBFE}"/>
              </a:ext>
            </a:extLst>
          </p:cNvPr>
          <p:cNvSpPr/>
          <p:nvPr/>
        </p:nvSpPr>
        <p:spPr>
          <a:xfrm>
            <a:off x="571500" y="638175"/>
            <a:ext cx="11049000" cy="5581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7" name="Picture Placeholder 6"/>
          <p:cNvSpPr>
            <a:spLocks noGrp="1"/>
          </p:cNvSpPr>
          <p:nvPr>
            <p:ph type="pic" sz="quarter" idx="10"/>
          </p:nvPr>
        </p:nvSpPr>
        <p:spPr>
          <a:xfrm>
            <a:off x="0" y="-1"/>
            <a:ext cx="3390900" cy="4381500"/>
          </a:xfrm>
          <a:custGeom>
            <a:avLst/>
            <a:gdLst>
              <a:gd name="connsiteX0" fmla="*/ 0 w 3390900"/>
              <a:gd name="connsiteY0" fmla="*/ 0 h 4381500"/>
              <a:gd name="connsiteX1" fmla="*/ 3390900 w 3390900"/>
              <a:gd name="connsiteY1" fmla="*/ 0 h 4381500"/>
              <a:gd name="connsiteX2" fmla="*/ 3390900 w 3390900"/>
              <a:gd name="connsiteY2" fmla="*/ 4381500 h 4381500"/>
              <a:gd name="connsiteX3" fmla="*/ 0 w 3390900"/>
              <a:gd name="connsiteY3" fmla="*/ 4381500 h 4381500"/>
            </a:gdLst>
            <a:ahLst/>
            <a:cxnLst>
              <a:cxn ang="0">
                <a:pos x="connsiteX0" y="connsiteY0"/>
              </a:cxn>
              <a:cxn ang="0">
                <a:pos x="connsiteX1" y="connsiteY1"/>
              </a:cxn>
              <a:cxn ang="0">
                <a:pos x="connsiteX2" y="connsiteY2"/>
              </a:cxn>
              <a:cxn ang="0">
                <a:pos x="connsiteX3" y="connsiteY3"/>
              </a:cxn>
            </a:cxnLst>
            <a:rect l="l" t="t" r="r" b="b"/>
            <a:pathLst>
              <a:path w="3390900" h="4381500">
                <a:moveTo>
                  <a:pt x="0" y="0"/>
                </a:moveTo>
                <a:lnTo>
                  <a:pt x="3390900" y="0"/>
                </a:lnTo>
                <a:lnTo>
                  <a:pt x="3390900" y="4381500"/>
                </a:lnTo>
                <a:lnTo>
                  <a:pt x="0" y="4381500"/>
                </a:lnTo>
                <a:close/>
              </a:path>
            </a:pathLst>
          </a:custGeom>
          <a:solidFill>
            <a:schemeClr val="bg1">
              <a:lumMod val="65000"/>
            </a:schemeClr>
          </a:solidFill>
        </p:spPr>
        <p:txBody>
          <a:bodyPr wrap="square">
            <a:noAutofit/>
          </a:bodyPr>
          <a:lstStyle/>
          <a:p>
            <a:pPr lvl="0"/>
            <a:r>
              <a:rPr lang="en-US" noProof="0"/>
              <a:t>Click icon to add picture</a:t>
            </a:r>
          </a:p>
        </p:txBody>
      </p:sp>
      <p:sp>
        <p:nvSpPr>
          <p:cNvPr id="10" name="Picture Placeholder 9"/>
          <p:cNvSpPr>
            <a:spLocks noGrp="1"/>
          </p:cNvSpPr>
          <p:nvPr>
            <p:ph type="pic" sz="quarter" idx="11"/>
          </p:nvPr>
        </p:nvSpPr>
        <p:spPr>
          <a:xfrm>
            <a:off x="6096000" y="4381500"/>
            <a:ext cx="6096000" cy="2476500"/>
          </a:xfrm>
          <a:custGeom>
            <a:avLst/>
            <a:gdLst>
              <a:gd name="connsiteX0" fmla="*/ 0 w 6096000"/>
              <a:gd name="connsiteY0" fmla="*/ 0 h 2476500"/>
              <a:gd name="connsiteX1" fmla="*/ 6096000 w 6096000"/>
              <a:gd name="connsiteY1" fmla="*/ 0 h 2476500"/>
              <a:gd name="connsiteX2" fmla="*/ 6096000 w 6096000"/>
              <a:gd name="connsiteY2" fmla="*/ 2476500 h 2476500"/>
              <a:gd name="connsiteX3" fmla="*/ 0 w 60960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6096000" h="2476500">
                <a:moveTo>
                  <a:pt x="0" y="0"/>
                </a:moveTo>
                <a:lnTo>
                  <a:pt x="6096000" y="0"/>
                </a:lnTo>
                <a:lnTo>
                  <a:pt x="6096000" y="2476500"/>
                </a:lnTo>
                <a:lnTo>
                  <a:pt x="0" y="2476500"/>
                </a:lnTo>
                <a:close/>
              </a:path>
            </a:pathLst>
          </a:custGeom>
          <a:solidFill>
            <a:schemeClr val="bg1">
              <a:lumMod val="65000"/>
            </a:schemeClr>
          </a:solidFill>
        </p:spPr>
        <p:txBody>
          <a:bodyPr wrap="square">
            <a:noAutofit/>
          </a:bodyPr>
          <a:lstStyle/>
          <a:p>
            <a:pPr lvl="0"/>
            <a:r>
              <a:rPr lang="en-US" noProof="0"/>
              <a:t>Click icon to add picture</a:t>
            </a:r>
          </a:p>
        </p:txBody>
      </p:sp>
      <p:sp>
        <p:nvSpPr>
          <p:cNvPr id="13" name="Text Placeholder 14">
            <a:extLst>
              <a:ext uri="{FF2B5EF4-FFF2-40B4-BE49-F238E27FC236}">
                <a16:creationId xmlns:a16="http://schemas.microsoft.com/office/drawing/2014/main" id="{853E6021-75AE-48A3-A53B-CC2399D99F48}"/>
              </a:ext>
            </a:extLst>
          </p:cNvPr>
          <p:cNvSpPr>
            <a:spLocks noGrp="1"/>
          </p:cNvSpPr>
          <p:nvPr>
            <p:ph type="body" sz="quarter" idx="26"/>
          </p:nvPr>
        </p:nvSpPr>
        <p:spPr>
          <a:xfrm>
            <a:off x="3735166" y="1653297"/>
            <a:ext cx="7468452" cy="2476499"/>
          </a:xfrm>
          <a:prstGeom prst="rect">
            <a:avLst/>
          </a:prstGeom>
        </p:spPr>
        <p:txBody>
          <a:bodyPr/>
          <a:lstStyle>
            <a:lvl1pPr>
              <a:defRPr sz="2400">
                <a:solidFill>
                  <a:schemeClr val="bg1"/>
                </a:solidFill>
                <a:latin typeface="Century Gothic" panose="020B0502020202020204" pitchFamily="34" charset="0"/>
              </a:defRPr>
            </a:lvl1pPr>
            <a:lvl2pPr>
              <a:defRPr>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6">
            <a:extLst>
              <a:ext uri="{FF2B5EF4-FFF2-40B4-BE49-F238E27FC236}">
                <a16:creationId xmlns:a16="http://schemas.microsoft.com/office/drawing/2014/main" id="{226A1F59-F93F-4B0C-8599-A2500810044C}"/>
              </a:ext>
            </a:extLst>
          </p:cNvPr>
          <p:cNvSpPr>
            <a:spLocks noGrp="1"/>
          </p:cNvSpPr>
          <p:nvPr>
            <p:ph type="body" sz="quarter" idx="25" hasCustomPrompt="1"/>
          </p:nvPr>
        </p:nvSpPr>
        <p:spPr>
          <a:xfrm>
            <a:off x="3735165" y="966846"/>
            <a:ext cx="7468451" cy="537156"/>
          </a:xfrm>
          <a:prstGeom prst="rect">
            <a:avLst/>
          </a:prstGeom>
        </p:spPr>
        <p:txBody>
          <a:bodyPr/>
          <a:lstStyle>
            <a:lvl1pPr marL="0" indent="0">
              <a:buNone/>
              <a:defRPr sz="3200" b="1" cap="all" baseline="0">
                <a:solidFill>
                  <a:schemeClr val="bg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Tree>
    <p:extLst>
      <p:ext uri="{BB962C8B-B14F-4D97-AF65-F5344CB8AC3E}">
        <p14:creationId xmlns:p14="http://schemas.microsoft.com/office/powerpoint/2010/main" val="20413064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 Pics + Text (2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8D8151F-016E-464B-A764-3DAD4D46FE9A}"/>
              </a:ext>
            </a:extLst>
          </p:cNvPr>
          <p:cNvSpPr/>
          <p:nvPr/>
        </p:nvSpPr>
        <p:spPr>
          <a:xfrm>
            <a:off x="0" y="-37517"/>
            <a:ext cx="12192000" cy="2951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3" name="Text Placeholder 16">
            <a:extLst>
              <a:ext uri="{FF2B5EF4-FFF2-40B4-BE49-F238E27FC236}">
                <a16:creationId xmlns:a16="http://schemas.microsoft.com/office/drawing/2014/main" id="{DE582C06-D736-45E7-BCD0-A05CB80F467E}"/>
              </a:ext>
            </a:extLst>
          </p:cNvPr>
          <p:cNvSpPr>
            <a:spLocks noGrp="1"/>
          </p:cNvSpPr>
          <p:nvPr>
            <p:ph type="body" sz="quarter" idx="13" hasCustomPrompt="1"/>
          </p:nvPr>
        </p:nvSpPr>
        <p:spPr>
          <a:xfrm>
            <a:off x="965329" y="700518"/>
            <a:ext cx="10291556" cy="537156"/>
          </a:xfrm>
          <a:prstGeom prst="rect">
            <a:avLst/>
          </a:prstGeom>
        </p:spPr>
        <p:txBody>
          <a:bodyPr/>
          <a:lstStyle>
            <a:lvl1pPr marL="0" indent="0">
              <a:buNone/>
              <a:defRPr sz="3200" b="1" cap="all" baseline="0">
                <a:solidFill>
                  <a:schemeClr val="bg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9" name="Text Placeholder 16">
            <a:extLst>
              <a:ext uri="{FF2B5EF4-FFF2-40B4-BE49-F238E27FC236}">
                <a16:creationId xmlns:a16="http://schemas.microsoft.com/office/drawing/2014/main" id="{E79F55BF-43A9-4A4E-A0BD-96A33F7D271D}"/>
              </a:ext>
            </a:extLst>
          </p:cNvPr>
          <p:cNvSpPr>
            <a:spLocks noGrp="1"/>
          </p:cNvSpPr>
          <p:nvPr>
            <p:ph type="body" sz="quarter" idx="14" hasCustomPrompt="1"/>
          </p:nvPr>
        </p:nvSpPr>
        <p:spPr>
          <a:xfrm>
            <a:off x="965329" y="1258671"/>
            <a:ext cx="10291555" cy="431586"/>
          </a:xfrm>
          <a:prstGeom prst="rect">
            <a:avLst/>
          </a:prstGeom>
        </p:spPr>
        <p:txBody>
          <a:bodyPr/>
          <a:lstStyle>
            <a:lvl1pPr marL="0" indent="0">
              <a:buNone/>
              <a:defRPr b="1" cap="all" baseline="0">
                <a:solidFill>
                  <a:schemeClr val="accent5"/>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subtitle</a:t>
            </a:r>
          </a:p>
        </p:txBody>
      </p:sp>
      <p:sp>
        <p:nvSpPr>
          <p:cNvPr id="11" name="Picture Placeholder 6">
            <a:extLst>
              <a:ext uri="{FF2B5EF4-FFF2-40B4-BE49-F238E27FC236}">
                <a16:creationId xmlns:a16="http://schemas.microsoft.com/office/drawing/2014/main" id="{5B8DE290-76D5-457C-B37A-C5DB450B2931}"/>
              </a:ext>
            </a:extLst>
          </p:cNvPr>
          <p:cNvSpPr>
            <a:spLocks noGrp="1"/>
          </p:cNvSpPr>
          <p:nvPr>
            <p:ph type="pic" sz="quarter" idx="10"/>
          </p:nvPr>
        </p:nvSpPr>
        <p:spPr>
          <a:xfrm>
            <a:off x="965329" y="2166151"/>
            <a:ext cx="4930646" cy="4518734"/>
          </a:xfrm>
          <a:custGeom>
            <a:avLst/>
            <a:gdLst>
              <a:gd name="connsiteX0" fmla="*/ 0 w 3638550"/>
              <a:gd name="connsiteY0" fmla="*/ 0 h 5448300"/>
              <a:gd name="connsiteX1" fmla="*/ 3638550 w 3638550"/>
              <a:gd name="connsiteY1" fmla="*/ 0 h 5448300"/>
              <a:gd name="connsiteX2" fmla="*/ 3638550 w 3638550"/>
              <a:gd name="connsiteY2" fmla="*/ 5448300 h 5448300"/>
              <a:gd name="connsiteX3" fmla="*/ 0 w 36385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638550" h="5448300">
                <a:moveTo>
                  <a:pt x="0" y="0"/>
                </a:moveTo>
                <a:lnTo>
                  <a:pt x="3638550" y="0"/>
                </a:lnTo>
                <a:lnTo>
                  <a:pt x="36385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2" name="Picture Placeholder 6">
            <a:extLst>
              <a:ext uri="{FF2B5EF4-FFF2-40B4-BE49-F238E27FC236}">
                <a16:creationId xmlns:a16="http://schemas.microsoft.com/office/drawing/2014/main" id="{F6D6D7ED-D6E1-410E-8F88-DD97A574BF33}"/>
              </a:ext>
            </a:extLst>
          </p:cNvPr>
          <p:cNvSpPr>
            <a:spLocks noGrp="1"/>
          </p:cNvSpPr>
          <p:nvPr>
            <p:ph type="pic" sz="quarter" idx="11"/>
          </p:nvPr>
        </p:nvSpPr>
        <p:spPr>
          <a:xfrm>
            <a:off x="6296027" y="2166150"/>
            <a:ext cx="4930646" cy="4518733"/>
          </a:xfrm>
          <a:custGeom>
            <a:avLst/>
            <a:gdLst>
              <a:gd name="connsiteX0" fmla="*/ 0 w 3638550"/>
              <a:gd name="connsiteY0" fmla="*/ 0 h 5448300"/>
              <a:gd name="connsiteX1" fmla="*/ 3638550 w 3638550"/>
              <a:gd name="connsiteY1" fmla="*/ 0 h 5448300"/>
              <a:gd name="connsiteX2" fmla="*/ 3638550 w 3638550"/>
              <a:gd name="connsiteY2" fmla="*/ 5448300 h 5448300"/>
              <a:gd name="connsiteX3" fmla="*/ 0 w 36385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638550" h="5448300">
                <a:moveTo>
                  <a:pt x="0" y="0"/>
                </a:moveTo>
                <a:lnTo>
                  <a:pt x="3638550" y="0"/>
                </a:lnTo>
                <a:lnTo>
                  <a:pt x="36385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3" name="Text Placeholder 5">
            <a:extLst>
              <a:ext uri="{FF2B5EF4-FFF2-40B4-BE49-F238E27FC236}">
                <a16:creationId xmlns:a16="http://schemas.microsoft.com/office/drawing/2014/main" id="{48FA5067-196F-4014-80E8-7ED739F56DC6}"/>
              </a:ext>
            </a:extLst>
          </p:cNvPr>
          <p:cNvSpPr>
            <a:spLocks noGrp="1"/>
          </p:cNvSpPr>
          <p:nvPr>
            <p:ph type="body" sz="quarter" idx="15" hasCustomPrompt="1"/>
          </p:nvPr>
        </p:nvSpPr>
        <p:spPr>
          <a:xfrm>
            <a:off x="1084763" y="5929318"/>
            <a:ext cx="4691777" cy="663214"/>
          </a:xfrm>
          <a:prstGeom prst="rect">
            <a:avLst/>
          </a:prstGeom>
          <a:solidFill>
            <a:schemeClr val="accent5"/>
          </a:solidFill>
        </p:spPr>
        <p:txBody>
          <a:bodyPr/>
          <a:lstStyle>
            <a:lvl1pPr marL="0" indent="0" algn="l">
              <a:buNone/>
              <a:defRPr sz="2000" b="1" cap="all" baseline="0">
                <a:solidFill>
                  <a:schemeClr val="tx1"/>
                </a:solidFill>
              </a:defRPr>
            </a:lvl1pPr>
          </a:lstStyle>
          <a:p>
            <a:pPr lvl="0"/>
            <a:r>
              <a:rPr lang="en-US"/>
              <a:t>Optional photo CAPTION HERE</a:t>
            </a:r>
          </a:p>
        </p:txBody>
      </p:sp>
      <p:sp>
        <p:nvSpPr>
          <p:cNvPr id="14" name="Text Placeholder 5">
            <a:extLst>
              <a:ext uri="{FF2B5EF4-FFF2-40B4-BE49-F238E27FC236}">
                <a16:creationId xmlns:a16="http://schemas.microsoft.com/office/drawing/2014/main" id="{FC0113B0-BB00-430D-BA4F-E4C5568724C6}"/>
              </a:ext>
            </a:extLst>
          </p:cNvPr>
          <p:cNvSpPr>
            <a:spLocks noGrp="1"/>
          </p:cNvSpPr>
          <p:nvPr>
            <p:ph type="body" sz="quarter" idx="16" hasCustomPrompt="1"/>
          </p:nvPr>
        </p:nvSpPr>
        <p:spPr>
          <a:xfrm>
            <a:off x="6415462" y="5929318"/>
            <a:ext cx="4691776" cy="663214"/>
          </a:xfrm>
          <a:prstGeom prst="rect">
            <a:avLst/>
          </a:prstGeom>
          <a:solidFill>
            <a:schemeClr val="accent5"/>
          </a:solidFill>
        </p:spPr>
        <p:txBody>
          <a:bodyPr/>
          <a:lstStyle>
            <a:lvl1pPr marL="0" indent="0" algn="l">
              <a:buNone/>
              <a:defRPr sz="2000" b="1" cap="all" baseline="0">
                <a:solidFill>
                  <a:schemeClr val="tx1"/>
                </a:solidFill>
              </a:defRPr>
            </a:lvl1pPr>
          </a:lstStyle>
          <a:p>
            <a:pPr lvl="0"/>
            <a:r>
              <a:rPr lang="en-US"/>
              <a:t>Optional photo CAPTION HERE</a:t>
            </a:r>
          </a:p>
        </p:txBody>
      </p:sp>
    </p:spTree>
    <p:extLst>
      <p:ext uri="{BB962C8B-B14F-4D97-AF65-F5344CB8AC3E}">
        <p14:creationId xmlns:p14="http://schemas.microsoft.com/office/powerpoint/2010/main" val="31765748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 Pics + Text (2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8D8151F-016E-464B-A764-3DAD4D46FE9A}"/>
              </a:ext>
            </a:extLst>
          </p:cNvPr>
          <p:cNvSpPr/>
          <p:nvPr/>
        </p:nvSpPr>
        <p:spPr>
          <a:xfrm>
            <a:off x="0" y="3906176"/>
            <a:ext cx="12192000" cy="2951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3" name="Text Placeholder 16">
            <a:extLst>
              <a:ext uri="{FF2B5EF4-FFF2-40B4-BE49-F238E27FC236}">
                <a16:creationId xmlns:a16="http://schemas.microsoft.com/office/drawing/2014/main" id="{DE582C06-D736-45E7-BCD0-A05CB80F467E}"/>
              </a:ext>
            </a:extLst>
          </p:cNvPr>
          <p:cNvSpPr>
            <a:spLocks noGrp="1"/>
          </p:cNvSpPr>
          <p:nvPr>
            <p:ph type="body" sz="quarter" idx="13" hasCustomPrompt="1"/>
          </p:nvPr>
        </p:nvSpPr>
        <p:spPr>
          <a:xfrm>
            <a:off x="965329" y="5212384"/>
            <a:ext cx="10291556" cy="537156"/>
          </a:xfrm>
          <a:prstGeom prst="rect">
            <a:avLst/>
          </a:prstGeom>
        </p:spPr>
        <p:txBody>
          <a:bodyPr/>
          <a:lstStyle>
            <a:lvl1pPr marL="0" indent="0">
              <a:buNone/>
              <a:defRPr sz="3200" b="1" cap="all" baseline="0">
                <a:solidFill>
                  <a:schemeClr val="bg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9" name="Text Placeholder 16">
            <a:extLst>
              <a:ext uri="{FF2B5EF4-FFF2-40B4-BE49-F238E27FC236}">
                <a16:creationId xmlns:a16="http://schemas.microsoft.com/office/drawing/2014/main" id="{E79F55BF-43A9-4A4E-A0BD-96A33F7D271D}"/>
              </a:ext>
            </a:extLst>
          </p:cNvPr>
          <p:cNvSpPr>
            <a:spLocks noGrp="1"/>
          </p:cNvSpPr>
          <p:nvPr>
            <p:ph type="body" sz="quarter" idx="14" hasCustomPrompt="1"/>
          </p:nvPr>
        </p:nvSpPr>
        <p:spPr>
          <a:xfrm>
            <a:off x="965329" y="5770537"/>
            <a:ext cx="10291555" cy="431586"/>
          </a:xfrm>
          <a:prstGeom prst="rect">
            <a:avLst/>
          </a:prstGeom>
        </p:spPr>
        <p:txBody>
          <a:bodyPr/>
          <a:lstStyle>
            <a:lvl1pPr marL="0" indent="0">
              <a:buNone/>
              <a:defRPr b="1" cap="all" baseline="0">
                <a:solidFill>
                  <a:schemeClr val="accent5"/>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subtitle</a:t>
            </a:r>
          </a:p>
        </p:txBody>
      </p:sp>
      <p:sp>
        <p:nvSpPr>
          <p:cNvPr id="11" name="Picture Placeholder 6">
            <a:extLst>
              <a:ext uri="{FF2B5EF4-FFF2-40B4-BE49-F238E27FC236}">
                <a16:creationId xmlns:a16="http://schemas.microsoft.com/office/drawing/2014/main" id="{5B8DE290-76D5-457C-B37A-C5DB450B2931}"/>
              </a:ext>
            </a:extLst>
          </p:cNvPr>
          <p:cNvSpPr>
            <a:spLocks noGrp="1"/>
          </p:cNvSpPr>
          <p:nvPr>
            <p:ph type="pic" sz="quarter" idx="10"/>
          </p:nvPr>
        </p:nvSpPr>
        <p:spPr>
          <a:xfrm>
            <a:off x="965329" y="195303"/>
            <a:ext cx="4930646" cy="4518734"/>
          </a:xfrm>
          <a:custGeom>
            <a:avLst/>
            <a:gdLst>
              <a:gd name="connsiteX0" fmla="*/ 0 w 3638550"/>
              <a:gd name="connsiteY0" fmla="*/ 0 h 5448300"/>
              <a:gd name="connsiteX1" fmla="*/ 3638550 w 3638550"/>
              <a:gd name="connsiteY1" fmla="*/ 0 h 5448300"/>
              <a:gd name="connsiteX2" fmla="*/ 3638550 w 3638550"/>
              <a:gd name="connsiteY2" fmla="*/ 5448300 h 5448300"/>
              <a:gd name="connsiteX3" fmla="*/ 0 w 36385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638550" h="5448300">
                <a:moveTo>
                  <a:pt x="0" y="0"/>
                </a:moveTo>
                <a:lnTo>
                  <a:pt x="3638550" y="0"/>
                </a:lnTo>
                <a:lnTo>
                  <a:pt x="36385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2" name="Picture Placeholder 6">
            <a:extLst>
              <a:ext uri="{FF2B5EF4-FFF2-40B4-BE49-F238E27FC236}">
                <a16:creationId xmlns:a16="http://schemas.microsoft.com/office/drawing/2014/main" id="{F6D6D7ED-D6E1-410E-8F88-DD97A574BF33}"/>
              </a:ext>
            </a:extLst>
          </p:cNvPr>
          <p:cNvSpPr>
            <a:spLocks noGrp="1"/>
          </p:cNvSpPr>
          <p:nvPr>
            <p:ph type="pic" sz="quarter" idx="11"/>
          </p:nvPr>
        </p:nvSpPr>
        <p:spPr>
          <a:xfrm>
            <a:off x="6296027" y="195302"/>
            <a:ext cx="4930646" cy="4518733"/>
          </a:xfrm>
          <a:custGeom>
            <a:avLst/>
            <a:gdLst>
              <a:gd name="connsiteX0" fmla="*/ 0 w 3638550"/>
              <a:gd name="connsiteY0" fmla="*/ 0 h 5448300"/>
              <a:gd name="connsiteX1" fmla="*/ 3638550 w 3638550"/>
              <a:gd name="connsiteY1" fmla="*/ 0 h 5448300"/>
              <a:gd name="connsiteX2" fmla="*/ 3638550 w 3638550"/>
              <a:gd name="connsiteY2" fmla="*/ 5448300 h 5448300"/>
              <a:gd name="connsiteX3" fmla="*/ 0 w 36385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638550" h="5448300">
                <a:moveTo>
                  <a:pt x="0" y="0"/>
                </a:moveTo>
                <a:lnTo>
                  <a:pt x="3638550" y="0"/>
                </a:lnTo>
                <a:lnTo>
                  <a:pt x="36385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3" name="Text Placeholder 5">
            <a:extLst>
              <a:ext uri="{FF2B5EF4-FFF2-40B4-BE49-F238E27FC236}">
                <a16:creationId xmlns:a16="http://schemas.microsoft.com/office/drawing/2014/main" id="{48FA5067-196F-4014-80E8-7ED739F56DC6}"/>
              </a:ext>
            </a:extLst>
          </p:cNvPr>
          <p:cNvSpPr>
            <a:spLocks noGrp="1"/>
          </p:cNvSpPr>
          <p:nvPr>
            <p:ph type="body" sz="quarter" idx="15" hasCustomPrompt="1"/>
          </p:nvPr>
        </p:nvSpPr>
        <p:spPr>
          <a:xfrm>
            <a:off x="1084763" y="3958470"/>
            <a:ext cx="4691777" cy="663214"/>
          </a:xfrm>
          <a:prstGeom prst="rect">
            <a:avLst/>
          </a:prstGeom>
          <a:solidFill>
            <a:schemeClr val="accent5"/>
          </a:solidFill>
        </p:spPr>
        <p:txBody>
          <a:bodyPr/>
          <a:lstStyle>
            <a:lvl1pPr marL="0" indent="0" algn="l">
              <a:buNone/>
              <a:defRPr sz="2000" b="1" cap="all" baseline="0">
                <a:solidFill>
                  <a:schemeClr val="tx1"/>
                </a:solidFill>
              </a:defRPr>
            </a:lvl1pPr>
          </a:lstStyle>
          <a:p>
            <a:pPr lvl="0"/>
            <a:r>
              <a:rPr lang="en-US"/>
              <a:t>Optional photo CAPTION HERE</a:t>
            </a:r>
          </a:p>
        </p:txBody>
      </p:sp>
      <p:sp>
        <p:nvSpPr>
          <p:cNvPr id="14" name="Text Placeholder 5">
            <a:extLst>
              <a:ext uri="{FF2B5EF4-FFF2-40B4-BE49-F238E27FC236}">
                <a16:creationId xmlns:a16="http://schemas.microsoft.com/office/drawing/2014/main" id="{FC0113B0-BB00-430D-BA4F-E4C5568724C6}"/>
              </a:ext>
            </a:extLst>
          </p:cNvPr>
          <p:cNvSpPr>
            <a:spLocks noGrp="1"/>
          </p:cNvSpPr>
          <p:nvPr>
            <p:ph type="body" sz="quarter" idx="16" hasCustomPrompt="1"/>
          </p:nvPr>
        </p:nvSpPr>
        <p:spPr>
          <a:xfrm>
            <a:off x="6415462" y="3958470"/>
            <a:ext cx="4691776" cy="663214"/>
          </a:xfrm>
          <a:prstGeom prst="rect">
            <a:avLst/>
          </a:prstGeom>
          <a:solidFill>
            <a:schemeClr val="accent5"/>
          </a:solidFill>
        </p:spPr>
        <p:txBody>
          <a:bodyPr/>
          <a:lstStyle>
            <a:lvl1pPr marL="0" indent="0" algn="l">
              <a:buNone/>
              <a:defRPr sz="2000" b="1" cap="all" baseline="0">
                <a:solidFill>
                  <a:schemeClr val="tx1"/>
                </a:solidFill>
              </a:defRPr>
            </a:lvl1pPr>
          </a:lstStyle>
          <a:p>
            <a:pPr lvl="0"/>
            <a:r>
              <a:rPr lang="en-US"/>
              <a:t>Optional photo CAPTION HERE</a:t>
            </a:r>
          </a:p>
        </p:txBody>
      </p:sp>
    </p:spTree>
    <p:extLst>
      <p:ext uri="{BB962C8B-B14F-4D97-AF65-F5344CB8AC3E}">
        <p14:creationId xmlns:p14="http://schemas.microsoft.com/office/powerpoint/2010/main" val="20009748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 Pics + Text (24)">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56C3FBE-5E43-4A1E-B6B5-4BC1CC7EE184}"/>
              </a:ext>
            </a:extLst>
          </p:cNvPr>
          <p:cNvSpPr/>
          <p:nvPr/>
        </p:nvSpPr>
        <p:spPr>
          <a:xfrm>
            <a:off x="0" y="-37517"/>
            <a:ext cx="12192000" cy="2951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25" name="Picture Placeholder 7">
            <a:extLst>
              <a:ext uri="{FF2B5EF4-FFF2-40B4-BE49-F238E27FC236}">
                <a16:creationId xmlns:a16="http://schemas.microsoft.com/office/drawing/2014/main" id="{B482784F-5312-4A4C-8EAB-91D3CB27D07B}"/>
              </a:ext>
            </a:extLst>
          </p:cNvPr>
          <p:cNvSpPr>
            <a:spLocks noGrp="1"/>
          </p:cNvSpPr>
          <p:nvPr>
            <p:ph type="pic" sz="quarter" idx="18"/>
          </p:nvPr>
        </p:nvSpPr>
        <p:spPr>
          <a:xfrm>
            <a:off x="476922" y="559293"/>
            <a:ext cx="5415876" cy="3309364"/>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p>
            <a:pPr lvl="0"/>
            <a:r>
              <a:rPr lang="en-US" noProof="0"/>
              <a:t>Click icon to add picture</a:t>
            </a:r>
          </a:p>
        </p:txBody>
      </p:sp>
      <p:sp>
        <p:nvSpPr>
          <p:cNvPr id="27" name="Picture Placeholder 13">
            <a:extLst>
              <a:ext uri="{FF2B5EF4-FFF2-40B4-BE49-F238E27FC236}">
                <a16:creationId xmlns:a16="http://schemas.microsoft.com/office/drawing/2014/main" id="{2B23DDDF-1F07-400F-A013-10DA61B8E8B0}"/>
              </a:ext>
            </a:extLst>
          </p:cNvPr>
          <p:cNvSpPr>
            <a:spLocks noGrp="1"/>
          </p:cNvSpPr>
          <p:nvPr>
            <p:ph type="pic" sz="quarter" idx="20"/>
          </p:nvPr>
        </p:nvSpPr>
        <p:spPr>
          <a:xfrm>
            <a:off x="6299200" y="559293"/>
            <a:ext cx="5415878" cy="3309364"/>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p>
            <a:pPr lvl="0"/>
            <a:r>
              <a:rPr lang="en-US" noProof="0"/>
              <a:t>Click icon to add picture</a:t>
            </a:r>
          </a:p>
        </p:txBody>
      </p:sp>
      <p:sp>
        <p:nvSpPr>
          <p:cNvPr id="9" name="Text Placeholder 16">
            <a:extLst>
              <a:ext uri="{FF2B5EF4-FFF2-40B4-BE49-F238E27FC236}">
                <a16:creationId xmlns:a16="http://schemas.microsoft.com/office/drawing/2014/main" id="{10D4D444-B93D-4A66-9489-E5A9E8747C14}"/>
              </a:ext>
            </a:extLst>
          </p:cNvPr>
          <p:cNvSpPr>
            <a:spLocks noGrp="1"/>
          </p:cNvSpPr>
          <p:nvPr>
            <p:ph type="body" sz="quarter" idx="15"/>
          </p:nvPr>
        </p:nvSpPr>
        <p:spPr>
          <a:xfrm>
            <a:off x="619125" y="4864340"/>
            <a:ext cx="3678555" cy="537156"/>
          </a:xfrm>
          <a:prstGeom prst="rect">
            <a:avLst/>
          </a:prstGeom>
        </p:spPr>
        <p:txBody>
          <a:bodyPr/>
          <a:lstStyle>
            <a:lvl1pPr marL="0" indent="0">
              <a:buNone/>
              <a:defRPr sz="28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a:t>
            </a:r>
          </a:p>
        </p:txBody>
      </p:sp>
      <p:sp>
        <p:nvSpPr>
          <p:cNvPr id="10" name="Text Placeholder 14">
            <a:extLst>
              <a:ext uri="{FF2B5EF4-FFF2-40B4-BE49-F238E27FC236}">
                <a16:creationId xmlns:a16="http://schemas.microsoft.com/office/drawing/2014/main" id="{E702F572-A900-48B4-8E74-FD600F5B333E}"/>
              </a:ext>
            </a:extLst>
          </p:cNvPr>
          <p:cNvSpPr>
            <a:spLocks noGrp="1"/>
          </p:cNvSpPr>
          <p:nvPr>
            <p:ph type="body" sz="quarter" idx="12"/>
          </p:nvPr>
        </p:nvSpPr>
        <p:spPr>
          <a:xfrm>
            <a:off x="4724401" y="4306098"/>
            <a:ext cx="6848474" cy="2308062"/>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6">
            <a:extLst>
              <a:ext uri="{FF2B5EF4-FFF2-40B4-BE49-F238E27FC236}">
                <a16:creationId xmlns:a16="http://schemas.microsoft.com/office/drawing/2014/main" id="{D2BEB575-A268-460A-9E00-89A63CBBD474}"/>
              </a:ext>
            </a:extLst>
          </p:cNvPr>
          <p:cNvSpPr>
            <a:spLocks noGrp="1"/>
          </p:cNvSpPr>
          <p:nvPr>
            <p:ph type="body" sz="quarter" idx="17"/>
          </p:nvPr>
        </p:nvSpPr>
        <p:spPr>
          <a:xfrm>
            <a:off x="619125" y="5422493"/>
            <a:ext cx="3678555" cy="431586"/>
          </a:xfrm>
          <a:prstGeom prst="rect">
            <a:avLst/>
          </a:prstGeom>
        </p:spPr>
        <p:txBody>
          <a:bodyPr/>
          <a:lstStyle>
            <a:lvl1pPr marL="0" indent="0">
              <a:buNone/>
              <a:defRPr sz="2400" b="1" cap="all" baseline="0">
                <a:solidFill>
                  <a:srgbClr val="26849A"/>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a:t>
            </a:r>
          </a:p>
        </p:txBody>
      </p:sp>
    </p:spTree>
    <p:extLst>
      <p:ext uri="{BB962C8B-B14F-4D97-AF65-F5344CB8AC3E}">
        <p14:creationId xmlns:p14="http://schemas.microsoft.com/office/powerpoint/2010/main" val="18240155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 Pics (No Tex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A6CD36-A0D4-4686-BC2E-82B9AA0856BC}"/>
              </a:ext>
            </a:extLst>
          </p:cNvPr>
          <p:cNvSpPr/>
          <p:nvPr/>
        </p:nvSpPr>
        <p:spPr>
          <a:xfrm>
            <a:off x="1504950" y="0"/>
            <a:ext cx="9182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7" name="Picture Placeholder 6"/>
          <p:cNvSpPr>
            <a:spLocks noGrp="1"/>
          </p:cNvSpPr>
          <p:nvPr>
            <p:ph type="pic" sz="quarter" idx="10"/>
          </p:nvPr>
        </p:nvSpPr>
        <p:spPr>
          <a:xfrm>
            <a:off x="182880" y="182880"/>
            <a:ext cx="5713095" cy="6170295"/>
          </a:xfrm>
          <a:custGeom>
            <a:avLst/>
            <a:gdLst>
              <a:gd name="connsiteX0" fmla="*/ 0 w 3638550"/>
              <a:gd name="connsiteY0" fmla="*/ 0 h 5448300"/>
              <a:gd name="connsiteX1" fmla="*/ 3638550 w 3638550"/>
              <a:gd name="connsiteY1" fmla="*/ 0 h 5448300"/>
              <a:gd name="connsiteX2" fmla="*/ 3638550 w 3638550"/>
              <a:gd name="connsiteY2" fmla="*/ 5448300 h 5448300"/>
              <a:gd name="connsiteX3" fmla="*/ 0 w 36385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638550" h="5448300">
                <a:moveTo>
                  <a:pt x="0" y="0"/>
                </a:moveTo>
                <a:lnTo>
                  <a:pt x="3638550" y="0"/>
                </a:lnTo>
                <a:lnTo>
                  <a:pt x="36385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9" name="Picture Placeholder 6">
            <a:extLst>
              <a:ext uri="{FF2B5EF4-FFF2-40B4-BE49-F238E27FC236}">
                <a16:creationId xmlns:a16="http://schemas.microsoft.com/office/drawing/2014/main" id="{97E166C2-33AB-4BC7-A906-3D5DA90475D6}"/>
              </a:ext>
            </a:extLst>
          </p:cNvPr>
          <p:cNvSpPr>
            <a:spLocks noGrp="1"/>
          </p:cNvSpPr>
          <p:nvPr>
            <p:ph type="pic" sz="quarter" idx="11"/>
          </p:nvPr>
        </p:nvSpPr>
        <p:spPr>
          <a:xfrm>
            <a:off x="6296025" y="497852"/>
            <a:ext cx="5713096" cy="6170295"/>
          </a:xfrm>
          <a:custGeom>
            <a:avLst/>
            <a:gdLst>
              <a:gd name="connsiteX0" fmla="*/ 0 w 3638550"/>
              <a:gd name="connsiteY0" fmla="*/ 0 h 5448300"/>
              <a:gd name="connsiteX1" fmla="*/ 3638550 w 3638550"/>
              <a:gd name="connsiteY1" fmla="*/ 0 h 5448300"/>
              <a:gd name="connsiteX2" fmla="*/ 3638550 w 3638550"/>
              <a:gd name="connsiteY2" fmla="*/ 5448300 h 5448300"/>
              <a:gd name="connsiteX3" fmla="*/ 0 w 36385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638550" h="5448300">
                <a:moveTo>
                  <a:pt x="0" y="0"/>
                </a:moveTo>
                <a:lnTo>
                  <a:pt x="3638550" y="0"/>
                </a:lnTo>
                <a:lnTo>
                  <a:pt x="36385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6" name="Text Placeholder 5">
            <a:extLst>
              <a:ext uri="{FF2B5EF4-FFF2-40B4-BE49-F238E27FC236}">
                <a16:creationId xmlns:a16="http://schemas.microsoft.com/office/drawing/2014/main" id="{08FD044A-161D-4AA7-848A-ADB5EECEE453}"/>
              </a:ext>
            </a:extLst>
          </p:cNvPr>
          <p:cNvSpPr>
            <a:spLocks noGrp="1"/>
          </p:cNvSpPr>
          <p:nvPr>
            <p:ph type="body" sz="quarter" idx="12" hasCustomPrompt="1"/>
          </p:nvPr>
        </p:nvSpPr>
        <p:spPr>
          <a:xfrm>
            <a:off x="292166" y="5574211"/>
            <a:ext cx="5494523" cy="663214"/>
          </a:xfrm>
          <a:prstGeom prst="rect">
            <a:avLst/>
          </a:prstGeom>
          <a:solidFill>
            <a:schemeClr val="accent5"/>
          </a:solidFill>
        </p:spPr>
        <p:txBody>
          <a:bodyPr/>
          <a:lstStyle>
            <a:lvl1pPr marL="0" indent="0" algn="l">
              <a:buNone/>
              <a:defRPr sz="2000" b="1" cap="all" baseline="0">
                <a:solidFill>
                  <a:schemeClr val="tx1"/>
                </a:solidFill>
              </a:defRPr>
            </a:lvl1pPr>
          </a:lstStyle>
          <a:p>
            <a:pPr lvl="0"/>
            <a:r>
              <a:rPr lang="en-US"/>
              <a:t>Optional photo CAPTION HERE</a:t>
            </a:r>
          </a:p>
        </p:txBody>
      </p:sp>
      <p:sp>
        <p:nvSpPr>
          <p:cNvPr id="13" name="Text Placeholder 5">
            <a:extLst>
              <a:ext uri="{FF2B5EF4-FFF2-40B4-BE49-F238E27FC236}">
                <a16:creationId xmlns:a16="http://schemas.microsoft.com/office/drawing/2014/main" id="{2BCAD135-A944-4C33-8F40-A48594693569}"/>
              </a:ext>
            </a:extLst>
          </p:cNvPr>
          <p:cNvSpPr>
            <a:spLocks noGrp="1"/>
          </p:cNvSpPr>
          <p:nvPr>
            <p:ph type="body" sz="quarter" idx="13" hasCustomPrompt="1"/>
          </p:nvPr>
        </p:nvSpPr>
        <p:spPr>
          <a:xfrm>
            <a:off x="6405311" y="5889183"/>
            <a:ext cx="5494523" cy="663214"/>
          </a:xfrm>
          <a:prstGeom prst="rect">
            <a:avLst/>
          </a:prstGeom>
          <a:solidFill>
            <a:schemeClr val="accent5"/>
          </a:solidFill>
        </p:spPr>
        <p:txBody>
          <a:bodyPr/>
          <a:lstStyle>
            <a:lvl1pPr marL="0" indent="0" algn="l">
              <a:buNone/>
              <a:defRPr sz="2000" b="1" cap="all" baseline="0">
                <a:solidFill>
                  <a:schemeClr val="tx1"/>
                </a:solidFill>
              </a:defRPr>
            </a:lvl1pPr>
          </a:lstStyle>
          <a:p>
            <a:pPr lvl="0"/>
            <a:r>
              <a:rPr lang="en-US"/>
              <a:t>Optional photo CAPTION HERE</a:t>
            </a:r>
          </a:p>
        </p:txBody>
      </p:sp>
    </p:spTree>
    <p:extLst>
      <p:ext uri="{BB962C8B-B14F-4D97-AF65-F5344CB8AC3E}">
        <p14:creationId xmlns:p14="http://schemas.microsoft.com/office/powerpoint/2010/main" val="27797837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 Pics (No Tex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A6CD36-A0D4-4686-BC2E-82B9AA0856BC}"/>
              </a:ext>
            </a:extLst>
          </p:cNvPr>
          <p:cNvSpPr/>
          <p:nvPr/>
        </p:nvSpPr>
        <p:spPr>
          <a:xfrm>
            <a:off x="5713094" y="0"/>
            <a:ext cx="64789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7" name="Picture Placeholder 6"/>
          <p:cNvSpPr>
            <a:spLocks noGrp="1"/>
          </p:cNvSpPr>
          <p:nvPr>
            <p:ph type="pic" sz="quarter" idx="10"/>
          </p:nvPr>
        </p:nvSpPr>
        <p:spPr>
          <a:xfrm>
            <a:off x="0" y="0"/>
            <a:ext cx="5713095" cy="6858000"/>
          </a:xfrm>
          <a:custGeom>
            <a:avLst/>
            <a:gdLst>
              <a:gd name="connsiteX0" fmla="*/ 0 w 3638550"/>
              <a:gd name="connsiteY0" fmla="*/ 0 h 5448300"/>
              <a:gd name="connsiteX1" fmla="*/ 3638550 w 3638550"/>
              <a:gd name="connsiteY1" fmla="*/ 0 h 5448300"/>
              <a:gd name="connsiteX2" fmla="*/ 3638550 w 3638550"/>
              <a:gd name="connsiteY2" fmla="*/ 5448300 h 5448300"/>
              <a:gd name="connsiteX3" fmla="*/ 0 w 36385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638550" h="5448300">
                <a:moveTo>
                  <a:pt x="0" y="0"/>
                </a:moveTo>
                <a:lnTo>
                  <a:pt x="3638550" y="0"/>
                </a:lnTo>
                <a:lnTo>
                  <a:pt x="36385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9" name="Picture Placeholder 6">
            <a:extLst>
              <a:ext uri="{FF2B5EF4-FFF2-40B4-BE49-F238E27FC236}">
                <a16:creationId xmlns:a16="http://schemas.microsoft.com/office/drawing/2014/main" id="{97E166C2-33AB-4BC7-A906-3D5DA90475D6}"/>
              </a:ext>
            </a:extLst>
          </p:cNvPr>
          <p:cNvSpPr>
            <a:spLocks noGrp="1"/>
          </p:cNvSpPr>
          <p:nvPr>
            <p:ph type="pic" sz="quarter" idx="11"/>
          </p:nvPr>
        </p:nvSpPr>
        <p:spPr>
          <a:xfrm>
            <a:off x="6095998" y="343852"/>
            <a:ext cx="5713096" cy="6170296"/>
          </a:xfrm>
          <a:custGeom>
            <a:avLst/>
            <a:gdLst>
              <a:gd name="connsiteX0" fmla="*/ 0 w 3638550"/>
              <a:gd name="connsiteY0" fmla="*/ 0 h 5448300"/>
              <a:gd name="connsiteX1" fmla="*/ 3638550 w 3638550"/>
              <a:gd name="connsiteY1" fmla="*/ 0 h 5448300"/>
              <a:gd name="connsiteX2" fmla="*/ 3638550 w 3638550"/>
              <a:gd name="connsiteY2" fmla="*/ 5448300 h 5448300"/>
              <a:gd name="connsiteX3" fmla="*/ 0 w 36385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638550" h="5448300">
                <a:moveTo>
                  <a:pt x="0" y="0"/>
                </a:moveTo>
                <a:lnTo>
                  <a:pt x="3638550" y="0"/>
                </a:lnTo>
                <a:lnTo>
                  <a:pt x="36385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2" name="Text Placeholder 5">
            <a:extLst>
              <a:ext uri="{FF2B5EF4-FFF2-40B4-BE49-F238E27FC236}">
                <a16:creationId xmlns:a16="http://schemas.microsoft.com/office/drawing/2014/main" id="{77EF8F2A-A1F3-4C9B-B77F-B44D37BFA18A}"/>
              </a:ext>
            </a:extLst>
          </p:cNvPr>
          <p:cNvSpPr>
            <a:spLocks noGrp="1"/>
          </p:cNvSpPr>
          <p:nvPr>
            <p:ph type="body" sz="quarter" idx="12" hasCustomPrompt="1"/>
          </p:nvPr>
        </p:nvSpPr>
        <p:spPr>
          <a:xfrm>
            <a:off x="109285" y="6079036"/>
            <a:ext cx="5494523" cy="663214"/>
          </a:xfrm>
          <a:prstGeom prst="rect">
            <a:avLst/>
          </a:prstGeom>
          <a:solidFill>
            <a:schemeClr val="accent5"/>
          </a:solidFill>
        </p:spPr>
        <p:txBody>
          <a:bodyPr/>
          <a:lstStyle>
            <a:lvl1pPr marL="0" indent="0" algn="l">
              <a:buNone/>
              <a:defRPr sz="2000" b="1" cap="all" baseline="0">
                <a:solidFill>
                  <a:schemeClr val="tx1"/>
                </a:solidFill>
              </a:defRPr>
            </a:lvl1pPr>
          </a:lstStyle>
          <a:p>
            <a:pPr lvl="0"/>
            <a:r>
              <a:rPr lang="en-US"/>
              <a:t>Optional photo CAPTION HERE</a:t>
            </a:r>
          </a:p>
        </p:txBody>
      </p:sp>
      <p:sp>
        <p:nvSpPr>
          <p:cNvPr id="13" name="Text Placeholder 5">
            <a:extLst>
              <a:ext uri="{FF2B5EF4-FFF2-40B4-BE49-F238E27FC236}">
                <a16:creationId xmlns:a16="http://schemas.microsoft.com/office/drawing/2014/main" id="{0BC71B92-7B5E-4DBD-966F-39933278A91A}"/>
              </a:ext>
            </a:extLst>
          </p:cNvPr>
          <p:cNvSpPr>
            <a:spLocks noGrp="1"/>
          </p:cNvSpPr>
          <p:nvPr>
            <p:ph type="body" sz="quarter" idx="13" hasCustomPrompt="1"/>
          </p:nvPr>
        </p:nvSpPr>
        <p:spPr>
          <a:xfrm>
            <a:off x="6205285" y="5735184"/>
            <a:ext cx="5494523" cy="663214"/>
          </a:xfrm>
          <a:prstGeom prst="rect">
            <a:avLst/>
          </a:prstGeom>
          <a:solidFill>
            <a:schemeClr val="accent5"/>
          </a:solidFill>
        </p:spPr>
        <p:txBody>
          <a:bodyPr/>
          <a:lstStyle>
            <a:lvl1pPr marL="0" indent="0" algn="l">
              <a:buNone/>
              <a:defRPr sz="2000" b="1" cap="all" baseline="0">
                <a:solidFill>
                  <a:schemeClr val="tx1"/>
                </a:solidFill>
              </a:defRPr>
            </a:lvl1pPr>
          </a:lstStyle>
          <a:p>
            <a:pPr lvl="0"/>
            <a:r>
              <a:rPr lang="en-US"/>
              <a:t>Optional photo CAPTION HERE</a:t>
            </a:r>
          </a:p>
        </p:txBody>
      </p:sp>
    </p:spTree>
    <p:extLst>
      <p:ext uri="{BB962C8B-B14F-4D97-AF65-F5344CB8AC3E}">
        <p14:creationId xmlns:p14="http://schemas.microsoft.com/office/powerpoint/2010/main" val="26710338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Pics + Text (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56C3FBE-5E43-4A1E-B6B5-4BC1CC7EE184}"/>
              </a:ext>
            </a:extLst>
          </p:cNvPr>
          <p:cNvSpPr/>
          <p:nvPr/>
        </p:nvSpPr>
        <p:spPr>
          <a:xfrm>
            <a:off x="0" y="-37517"/>
            <a:ext cx="12192000" cy="2951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25" name="Picture Placeholder 7">
            <a:extLst>
              <a:ext uri="{FF2B5EF4-FFF2-40B4-BE49-F238E27FC236}">
                <a16:creationId xmlns:a16="http://schemas.microsoft.com/office/drawing/2014/main" id="{B482784F-5312-4A4C-8EAB-91D3CB27D07B}"/>
              </a:ext>
            </a:extLst>
          </p:cNvPr>
          <p:cNvSpPr>
            <a:spLocks noGrp="1"/>
          </p:cNvSpPr>
          <p:nvPr>
            <p:ph type="pic" sz="quarter" idx="18"/>
          </p:nvPr>
        </p:nvSpPr>
        <p:spPr>
          <a:xfrm>
            <a:off x="476922" y="559293"/>
            <a:ext cx="3500274" cy="3309364"/>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p>
            <a:pPr lvl="0"/>
            <a:r>
              <a:rPr lang="en-US" noProof="0"/>
              <a:t>Click icon to add picture</a:t>
            </a:r>
          </a:p>
        </p:txBody>
      </p:sp>
      <p:sp>
        <p:nvSpPr>
          <p:cNvPr id="26" name="Picture Placeholder 10">
            <a:extLst>
              <a:ext uri="{FF2B5EF4-FFF2-40B4-BE49-F238E27FC236}">
                <a16:creationId xmlns:a16="http://schemas.microsoft.com/office/drawing/2014/main" id="{58A843E5-6B41-4A70-96CA-AAED0AFDBBBF}"/>
              </a:ext>
            </a:extLst>
          </p:cNvPr>
          <p:cNvSpPr>
            <a:spLocks noGrp="1"/>
          </p:cNvSpPr>
          <p:nvPr>
            <p:ph type="pic" sz="quarter" idx="19"/>
          </p:nvPr>
        </p:nvSpPr>
        <p:spPr>
          <a:xfrm>
            <a:off x="4345863" y="559293"/>
            <a:ext cx="3500274" cy="3309364"/>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p>
            <a:pPr lvl="0"/>
            <a:r>
              <a:rPr lang="en-US" noProof="0"/>
              <a:t>Click icon to add picture</a:t>
            </a:r>
          </a:p>
        </p:txBody>
      </p:sp>
      <p:sp>
        <p:nvSpPr>
          <p:cNvPr id="27" name="Picture Placeholder 13">
            <a:extLst>
              <a:ext uri="{FF2B5EF4-FFF2-40B4-BE49-F238E27FC236}">
                <a16:creationId xmlns:a16="http://schemas.microsoft.com/office/drawing/2014/main" id="{2B23DDDF-1F07-400F-A013-10DA61B8E8B0}"/>
              </a:ext>
            </a:extLst>
          </p:cNvPr>
          <p:cNvSpPr>
            <a:spLocks noGrp="1"/>
          </p:cNvSpPr>
          <p:nvPr>
            <p:ph type="pic" sz="quarter" idx="20"/>
          </p:nvPr>
        </p:nvSpPr>
        <p:spPr>
          <a:xfrm>
            <a:off x="8214804" y="559293"/>
            <a:ext cx="3500274" cy="3309364"/>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p>
            <a:pPr lvl="0"/>
            <a:r>
              <a:rPr lang="en-US" noProof="0"/>
              <a:t>Click icon to add picture</a:t>
            </a:r>
          </a:p>
        </p:txBody>
      </p:sp>
      <p:sp>
        <p:nvSpPr>
          <p:cNvPr id="9" name="Text Placeholder 16">
            <a:extLst>
              <a:ext uri="{FF2B5EF4-FFF2-40B4-BE49-F238E27FC236}">
                <a16:creationId xmlns:a16="http://schemas.microsoft.com/office/drawing/2014/main" id="{10D4D444-B93D-4A66-9489-E5A9E8747C14}"/>
              </a:ext>
            </a:extLst>
          </p:cNvPr>
          <p:cNvSpPr>
            <a:spLocks noGrp="1"/>
          </p:cNvSpPr>
          <p:nvPr>
            <p:ph type="body" sz="quarter" idx="15"/>
          </p:nvPr>
        </p:nvSpPr>
        <p:spPr>
          <a:xfrm>
            <a:off x="619125" y="4864340"/>
            <a:ext cx="3678555" cy="537156"/>
          </a:xfrm>
          <a:prstGeom prst="rect">
            <a:avLst/>
          </a:prstGeom>
        </p:spPr>
        <p:txBody>
          <a:bodyPr/>
          <a:lstStyle>
            <a:lvl1pPr marL="0" indent="0">
              <a:buNone/>
              <a:defRPr sz="28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a:t>
            </a:r>
          </a:p>
        </p:txBody>
      </p:sp>
      <p:sp>
        <p:nvSpPr>
          <p:cNvPr id="10" name="Text Placeholder 14">
            <a:extLst>
              <a:ext uri="{FF2B5EF4-FFF2-40B4-BE49-F238E27FC236}">
                <a16:creationId xmlns:a16="http://schemas.microsoft.com/office/drawing/2014/main" id="{E702F572-A900-48B4-8E74-FD600F5B333E}"/>
              </a:ext>
            </a:extLst>
          </p:cNvPr>
          <p:cNvSpPr>
            <a:spLocks noGrp="1"/>
          </p:cNvSpPr>
          <p:nvPr>
            <p:ph type="body" sz="quarter" idx="12"/>
          </p:nvPr>
        </p:nvSpPr>
        <p:spPr>
          <a:xfrm>
            <a:off x="4724401" y="4306098"/>
            <a:ext cx="6848474" cy="2308062"/>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6">
            <a:extLst>
              <a:ext uri="{FF2B5EF4-FFF2-40B4-BE49-F238E27FC236}">
                <a16:creationId xmlns:a16="http://schemas.microsoft.com/office/drawing/2014/main" id="{D2BEB575-A268-460A-9E00-89A63CBBD474}"/>
              </a:ext>
            </a:extLst>
          </p:cNvPr>
          <p:cNvSpPr>
            <a:spLocks noGrp="1"/>
          </p:cNvSpPr>
          <p:nvPr>
            <p:ph type="body" sz="quarter" idx="17"/>
          </p:nvPr>
        </p:nvSpPr>
        <p:spPr>
          <a:xfrm>
            <a:off x="619125" y="5422493"/>
            <a:ext cx="3678555" cy="431586"/>
          </a:xfrm>
          <a:prstGeom prst="rect">
            <a:avLst/>
          </a:prstGeom>
        </p:spPr>
        <p:txBody>
          <a:bodyPr/>
          <a:lstStyle>
            <a:lvl1pPr marL="0" indent="0">
              <a:buNone/>
              <a:defRPr sz="2400" b="1" cap="all" baseline="0">
                <a:solidFill>
                  <a:srgbClr val="26849A"/>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a:t>
            </a:r>
          </a:p>
        </p:txBody>
      </p:sp>
    </p:spTree>
    <p:extLst>
      <p:ext uri="{BB962C8B-B14F-4D97-AF65-F5344CB8AC3E}">
        <p14:creationId xmlns:p14="http://schemas.microsoft.com/office/powerpoint/2010/main" val="39485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ubsection Slide (3)">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9B025C-86DC-4383-8754-655545E1229B}"/>
              </a:ext>
            </a:extLst>
          </p:cNvPr>
          <p:cNvSpPr/>
          <p:nvPr/>
        </p:nvSpPr>
        <p:spPr>
          <a:xfrm>
            <a:off x="0" y="0"/>
            <a:ext cx="498925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F707C2B8-A904-4E56-9502-989D80C52A12}"/>
              </a:ext>
            </a:extLst>
          </p:cNvPr>
          <p:cNvSpPr>
            <a:spLocks noGrp="1"/>
          </p:cNvSpPr>
          <p:nvPr>
            <p:ph type="pic" sz="quarter" idx="11"/>
          </p:nvPr>
        </p:nvSpPr>
        <p:spPr>
          <a:xfrm>
            <a:off x="4989250" y="0"/>
            <a:ext cx="7202749" cy="6858000"/>
          </a:xfrm>
          <a:prstGeom prst="rect">
            <a:avLst/>
          </a:prstGeom>
        </p:spPr>
        <p:txBody>
          <a:bodyPr/>
          <a:lstStyle/>
          <a:p>
            <a:r>
              <a:rPr lang="en-US"/>
              <a:t>Click icon to add picture</a:t>
            </a:r>
          </a:p>
        </p:txBody>
      </p:sp>
      <p:sp>
        <p:nvSpPr>
          <p:cNvPr id="6" name="Text Placeholder 16">
            <a:extLst>
              <a:ext uri="{FF2B5EF4-FFF2-40B4-BE49-F238E27FC236}">
                <a16:creationId xmlns:a16="http://schemas.microsoft.com/office/drawing/2014/main" id="{22B61C25-E865-41CF-889C-6798FBE5B66D}"/>
              </a:ext>
            </a:extLst>
          </p:cNvPr>
          <p:cNvSpPr>
            <a:spLocks noGrp="1"/>
          </p:cNvSpPr>
          <p:nvPr>
            <p:ph type="body" sz="quarter" idx="16" hasCustomPrompt="1"/>
          </p:nvPr>
        </p:nvSpPr>
        <p:spPr>
          <a:xfrm>
            <a:off x="300130" y="4110293"/>
            <a:ext cx="4348070" cy="1096707"/>
          </a:xfrm>
          <a:prstGeom prst="rect">
            <a:avLst/>
          </a:prstGeom>
        </p:spPr>
        <p:txBody>
          <a:bodyPr/>
          <a:lstStyle>
            <a:lvl1pPr marL="0" indent="0">
              <a:buNone/>
              <a:defRPr sz="3600" b="1" cap="all" baseline="0">
                <a:solidFill>
                  <a:schemeClr val="bg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Subsection title goes here</a:t>
            </a:r>
          </a:p>
        </p:txBody>
      </p:sp>
      <p:sp>
        <p:nvSpPr>
          <p:cNvPr id="8" name="Text Placeholder 16">
            <a:extLst>
              <a:ext uri="{FF2B5EF4-FFF2-40B4-BE49-F238E27FC236}">
                <a16:creationId xmlns:a16="http://schemas.microsoft.com/office/drawing/2014/main" id="{27F78EC3-2206-4812-86EC-FE97322B1C95}"/>
              </a:ext>
            </a:extLst>
          </p:cNvPr>
          <p:cNvSpPr>
            <a:spLocks noGrp="1"/>
          </p:cNvSpPr>
          <p:nvPr>
            <p:ph type="body" sz="quarter" idx="23" hasCustomPrompt="1"/>
          </p:nvPr>
        </p:nvSpPr>
        <p:spPr>
          <a:xfrm>
            <a:off x="300130" y="5207001"/>
            <a:ext cx="4348070" cy="847570"/>
          </a:xfrm>
          <a:prstGeom prst="rect">
            <a:avLst/>
          </a:prstGeom>
        </p:spPr>
        <p:txBody>
          <a:bodyPr/>
          <a:lstStyle>
            <a:lvl1pPr marL="0" indent="0">
              <a:buNone/>
              <a:defRPr sz="2800" b="1" cap="all" baseline="0">
                <a:solidFill>
                  <a:schemeClr val="accent5"/>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Subsection subtitle goes here</a:t>
            </a:r>
          </a:p>
        </p:txBody>
      </p:sp>
    </p:spTree>
    <p:extLst>
      <p:ext uri="{BB962C8B-B14F-4D97-AF65-F5344CB8AC3E}">
        <p14:creationId xmlns:p14="http://schemas.microsoft.com/office/powerpoint/2010/main" val="5320019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Pics + Text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8F87267-993C-4CFC-B0D4-ACE7FE71E6C9}"/>
              </a:ext>
            </a:extLst>
          </p:cNvPr>
          <p:cNvSpPr/>
          <p:nvPr/>
        </p:nvSpPr>
        <p:spPr>
          <a:xfrm>
            <a:off x="0" y="4455886"/>
            <a:ext cx="12192000" cy="2402114"/>
          </a:xfrm>
          <a:prstGeom prst="rect">
            <a:avLst/>
          </a:prstGeom>
          <a:solidFill>
            <a:schemeClr val="accent6">
              <a:lumMod val="40000"/>
              <a:lumOff val="60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8" name="Picture Placeholder 7"/>
          <p:cNvSpPr>
            <a:spLocks noGrp="1"/>
          </p:cNvSpPr>
          <p:nvPr>
            <p:ph type="pic" sz="quarter" idx="10"/>
          </p:nvPr>
        </p:nvSpPr>
        <p:spPr>
          <a:xfrm>
            <a:off x="476922" y="3155020"/>
            <a:ext cx="3500274" cy="3309364"/>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1" name="Picture Placeholder 10"/>
          <p:cNvSpPr>
            <a:spLocks noGrp="1"/>
          </p:cNvSpPr>
          <p:nvPr>
            <p:ph type="pic" sz="quarter" idx="11"/>
          </p:nvPr>
        </p:nvSpPr>
        <p:spPr>
          <a:xfrm>
            <a:off x="4345863" y="3155021"/>
            <a:ext cx="3500274" cy="3309362"/>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4" name="Picture Placeholder 13"/>
          <p:cNvSpPr>
            <a:spLocks noGrp="1"/>
          </p:cNvSpPr>
          <p:nvPr>
            <p:ph type="pic" sz="quarter" idx="12"/>
          </p:nvPr>
        </p:nvSpPr>
        <p:spPr>
          <a:xfrm>
            <a:off x="8214804" y="3155020"/>
            <a:ext cx="3500274" cy="3309363"/>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p>
            <a:pPr lvl="0"/>
            <a:r>
              <a:rPr lang="en-US" noProof="0"/>
              <a:t>Click icon to add picture</a:t>
            </a:r>
          </a:p>
        </p:txBody>
      </p:sp>
      <p:sp>
        <p:nvSpPr>
          <p:cNvPr id="9" name="Text Placeholder 14">
            <a:extLst>
              <a:ext uri="{FF2B5EF4-FFF2-40B4-BE49-F238E27FC236}">
                <a16:creationId xmlns:a16="http://schemas.microsoft.com/office/drawing/2014/main" id="{4B9F59AB-5C7E-4756-AC0D-19E5C00F0B69}"/>
              </a:ext>
            </a:extLst>
          </p:cNvPr>
          <p:cNvSpPr>
            <a:spLocks noGrp="1"/>
          </p:cNvSpPr>
          <p:nvPr>
            <p:ph type="body" sz="quarter" idx="16"/>
          </p:nvPr>
        </p:nvSpPr>
        <p:spPr>
          <a:xfrm>
            <a:off x="4724401" y="546014"/>
            <a:ext cx="6848474" cy="2308062"/>
          </a:xfrm>
          <a:prstGeom prst="rect">
            <a:avLst/>
          </a:prstGeom>
        </p:spPr>
        <p:txBody>
          <a:bodyPr/>
          <a:lstStyle>
            <a:lvl1pPr>
              <a:defRPr sz="2400">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6">
            <a:extLst>
              <a:ext uri="{FF2B5EF4-FFF2-40B4-BE49-F238E27FC236}">
                <a16:creationId xmlns:a16="http://schemas.microsoft.com/office/drawing/2014/main" id="{CD224896-D632-40BE-B5FB-905431094AFD}"/>
              </a:ext>
            </a:extLst>
          </p:cNvPr>
          <p:cNvSpPr>
            <a:spLocks noGrp="1"/>
          </p:cNvSpPr>
          <p:nvPr>
            <p:ph type="body" sz="quarter" idx="18"/>
          </p:nvPr>
        </p:nvSpPr>
        <p:spPr>
          <a:xfrm>
            <a:off x="619125" y="1201295"/>
            <a:ext cx="3678555" cy="537156"/>
          </a:xfrm>
          <a:prstGeom prst="rect">
            <a:avLst/>
          </a:prstGeom>
        </p:spPr>
        <p:txBody>
          <a:bodyPr/>
          <a:lstStyle>
            <a:lvl1pPr marL="0" indent="0">
              <a:buNone/>
              <a:defRPr sz="28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a:t>
            </a:r>
          </a:p>
        </p:txBody>
      </p:sp>
      <p:sp>
        <p:nvSpPr>
          <p:cNvPr id="15" name="Text Placeholder 16">
            <a:extLst>
              <a:ext uri="{FF2B5EF4-FFF2-40B4-BE49-F238E27FC236}">
                <a16:creationId xmlns:a16="http://schemas.microsoft.com/office/drawing/2014/main" id="{B685A364-F919-4F47-8D8B-1C874DEDF6DE}"/>
              </a:ext>
            </a:extLst>
          </p:cNvPr>
          <p:cNvSpPr>
            <a:spLocks noGrp="1"/>
          </p:cNvSpPr>
          <p:nvPr>
            <p:ph type="body" sz="quarter" idx="19"/>
          </p:nvPr>
        </p:nvSpPr>
        <p:spPr>
          <a:xfrm>
            <a:off x="619125" y="1759448"/>
            <a:ext cx="3678555" cy="431586"/>
          </a:xfrm>
          <a:prstGeom prst="rect">
            <a:avLst/>
          </a:prstGeom>
        </p:spPr>
        <p:txBody>
          <a:bodyPr/>
          <a:lstStyle>
            <a:lvl1pPr marL="0" indent="0">
              <a:buNone/>
              <a:defRPr sz="2400" b="1" cap="all" baseline="0">
                <a:solidFill>
                  <a:schemeClr val="accent2"/>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a:t>
            </a:r>
          </a:p>
        </p:txBody>
      </p:sp>
    </p:spTree>
    <p:extLst>
      <p:ext uri="{BB962C8B-B14F-4D97-AF65-F5344CB8AC3E}">
        <p14:creationId xmlns:p14="http://schemas.microsoft.com/office/powerpoint/2010/main" val="6863691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Pics +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9BE52C-388B-45BD-801A-033156AD6277}"/>
              </a:ext>
            </a:extLst>
          </p:cNvPr>
          <p:cNvSpPr/>
          <p:nvPr/>
        </p:nvSpPr>
        <p:spPr>
          <a:xfrm>
            <a:off x="0" y="0"/>
            <a:ext cx="44386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8" name="Picture Placeholder 7"/>
          <p:cNvSpPr>
            <a:spLocks noGrp="1" noChangeAspect="1"/>
          </p:cNvSpPr>
          <p:nvPr>
            <p:ph type="pic" sz="quarter" idx="10"/>
          </p:nvPr>
        </p:nvSpPr>
        <p:spPr>
          <a:xfrm>
            <a:off x="1875691" y="282192"/>
            <a:ext cx="3538110" cy="1920240"/>
          </a:xfrm>
          <a:custGeom>
            <a:avLst/>
            <a:gdLst>
              <a:gd name="connsiteX0" fmla="*/ 0 w 2709862"/>
              <a:gd name="connsiteY0" fmla="*/ 0 h 1681305"/>
              <a:gd name="connsiteX1" fmla="*/ 2709862 w 2709862"/>
              <a:gd name="connsiteY1" fmla="*/ 0 h 1681305"/>
              <a:gd name="connsiteX2" fmla="*/ 2709862 w 2709862"/>
              <a:gd name="connsiteY2" fmla="*/ 1681305 h 1681305"/>
              <a:gd name="connsiteX3" fmla="*/ 0 w 2709862"/>
              <a:gd name="connsiteY3" fmla="*/ 1681305 h 1681305"/>
            </a:gdLst>
            <a:ahLst/>
            <a:cxnLst>
              <a:cxn ang="0">
                <a:pos x="connsiteX0" y="connsiteY0"/>
              </a:cxn>
              <a:cxn ang="0">
                <a:pos x="connsiteX1" y="connsiteY1"/>
              </a:cxn>
              <a:cxn ang="0">
                <a:pos x="connsiteX2" y="connsiteY2"/>
              </a:cxn>
              <a:cxn ang="0">
                <a:pos x="connsiteX3" y="connsiteY3"/>
              </a:cxn>
            </a:cxnLst>
            <a:rect l="l" t="t" r="r" b="b"/>
            <a:pathLst>
              <a:path w="2709862" h="1681305">
                <a:moveTo>
                  <a:pt x="0" y="0"/>
                </a:moveTo>
                <a:lnTo>
                  <a:pt x="2709862" y="0"/>
                </a:lnTo>
                <a:lnTo>
                  <a:pt x="2709862" y="1681305"/>
                </a:lnTo>
                <a:lnTo>
                  <a:pt x="0" y="1681305"/>
                </a:lnTo>
                <a:close/>
              </a:path>
            </a:pathLst>
          </a:custGeom>
          <a:solidFill>
            <a:schemeClr val="bg1">
              <a:lumMod val="65000"/>
            </a:schemeClr>
          </a:solidFill>
        </p:spPr>
        <p:txBody>
          <a:bodyPr wrap="square">
            <a:noAutofit/>
          </a:bodyPr>
          <a:lstStyle/>
          <a:p>
            <a:pPr lvl="0"/>
            <a:r>
              <a:rPr lang="en-US" noProof="0"/>
              <a:t>Click icon to add picture</a:t>
            </a:r>
          </a:p>
        </p:txBody>
      </p:sp>
      <p:grpSp>
        <p:nvGrpSpPr>
          <p:cNvPr id="7" name="Group 6">
            <a:extLst>
              <a:ext uri="{FF2B5EF4-FFF2-40B4-BE49-F238E27FC236}">
                <a16:creationId xmlns:a16="http://schemas.microsoft.com/office/drawing/2014/main" id="{93B6D662-09B3-44DB-9454-0092E57824CF}"/>
              </a:ext>
            </a:extLst>
          </p:cNvPr>
          <p:cNvGrpSpPr>
            <a:grpSpLocks/>
          </p:cNvGrpSpPr>
          <p:nvPr/>
        </p:nvGrpSpPr>
        <p:grpSpPr bwMode="auto">
          <a:xfrm>
            <a:off x="11972925" y="0"/>
            <a:ext cx="219075" cy="1619250"/>
            <a:chOff x="0" y="0"/>
            <a:chExt cx="628650" cy="1409700"/>
          </a:xfrm>
        </p:grpSpPr>
        <p:sp>
          <p:nvSpPr>
            <p:cNvPr id="9" name="Rectangle 8">
              <a:extLst>
                <a:ext uri="{FF2B5EF4-FFF2-40B4-BE49-F238E27FC236}">
                  <a16:creationId xmlns:a16="http://schemas.microsoft.com/office/drawing/2014/main" id="{97C6B188-5DCE-4A19-A955-C44A4D402E99}"/>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10" name="Rectangle 9">
              <a:extLst>
                <a:ext uri="{FF2B5EF4-FFF2-40B4-BE49-F238E27FC236}">
                  <a16:creationId xmlns:a16="http://schemas.microsoft.com/office/drawing/2014/main" id="{0B8E4921-3B35-4F78-8941-D508920C4791}"/>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12" name="Rectangle 11">
            <a:extLst>
              <a:ext uri="{FF2B5EF4-FFF2-40B4-BE49-F238E27FC236}">
                <a16:creationId xmlns:a16="http://schemas.microsoft.com/office/drawing/2014/main" id="{0A311E54-D047-4357-9FBA-B5FA8E18DC57}"/>
              </a:ext>
            </a:extLst>
          </p:cNvPr>
          <p:cNvSpPr/>
          <p:nvPr/>
        </p:nvSpPr>
        <p:spPr>
          <a:xfrm>
            <a:off x="1112520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18" name="Picture Placeholder 7">
            <a:extLst>
              <a:ext uri="{FF2B5EF4-FFF2-40B4-BE49-F238E27FC236}">
                <a16:creationId xmlns:a16="http://schemas.microsoft.com/office/drawing/2014/main" id="{B9421AD0-4A29-47EC-B2F2-E506AD4B6A3C}"/>
              </a:ext>
            </a:extLst>
          </p:cNvPr>
          <p:cNvSpPr>
            <a:spLocks noGrp="1" noChangeAspect="1"/>
          </p:cNvSpPr>
          <p:nvPr>
            <p:ph type="pic" sz="quarter" idx="16"/>
          </p:nvPr>
        </p:nvSpPr>
        <p:spPr>
          <a:xfrm>
            <a:off x="1875691" y="2468880"/>
            <a:ext cx="3538110" cy="1920240"/>
          </a:xfrm>
          <a:custGeom>
            <a:avLst/>
            <a:gdLst>
              <a:gd name="connsiteX0" fmla="*/ 0 w 2709862"/>
              <a:gd name="connsiteY0" fmla="*/ 0 h 1681305"/>
              <a:gd name="connsiteX1" fmla="*/ 2709862 w 2709862"/>
              <a:gd name="connsiteY1" fmla="*/ 0 h 1681305"/>
              <a:gd name="connsiteX2" fmla="*/ 2709862 w 2709862"/>
              <a:gd name="connsiteY2" fmla="*/ 1681305 h 1681305"/>
              <a:gd name="connsiteX3" fmla="*/ 0 w 2709862"/>
              <a:gd name="connsiteY3" fmla="*/ 1681305 h 1681305"/>
            </a:gdLst>
            <a:ahLst/>
            <a:cxnLst>
              <a:cxn ang="0">
                <a:pos x="connsiteX0" y="connsiteY0"/>
              </a:cxn>
              <a:cxn ang="0">
                <a:pos x="connsiteX1" y="connsiteY1"/>
              </a:cxn>
              <a:cxn ang="0">
                <a:pos x="connsiteX2" y="connsiteY2"/>
              </a:cxn>
              <a:cxn ang="0">
                <a:pos x="connsiteX3" y="connsiteY3"/>
              </a:cxn>
            </a:cxnLst>
            <a:rect l="l" t="t" r="r" b="b"/>
            <a:pathLst>
              <a:path w="2709862" h="1681305">
                <a:moveTo>
                  <a:pt x="0" y="0"/>
                </a:moveTo>
                <a:lnTo>
                  <a:pt x="2709862" y="0"/>
                </a:lnTo>
                <a:lnTo>
                  <a:pt x="2709862" y="1681305"/>
                </a:lnTo>
                <a:lnTo>
                  <a:pt x="0" y="1681305"/>
                </a:lnTo>
                <a:close/>
              </a:path>
            </a:pathLst>
          </a:custGeom>
          <a:solidFill>
            <a:schemeClr val="bg1">
              <a:lumMod val="65000"/>
            </a:schemeClr>
          </a:solidFill>
        </p:spPr>
        <p:txBody>
          <a:bodyPr wrap="square">
            <a:noAutofit/>
          </a:bodyPr>
          <a:lstStyle/>
          <a:p>
            <a:pPr lvl="0"/>
            <a:r>
              <a:rPr lang="en-US" noProof="0"/>
              <a:t>Click icon to add picture</a:t>
            </a:r>
          </a:p>
        </p:txBody>
      </p:sp>
      <p:sp>
        <p:nvSpPr>
          <p:cNvPr id="19" name="Picture Placeholder 7">
            <a:extLst>
              <a:ext uri="{FF2B5EF4-FFF2-40B4-BE49-F238E27FC236}">
                <a16:creationId xmlns:a16="http://schemas.microsoft.com/office/drawing/2014/main" id="{D0440743-1A20-427F-8BEC-DF7B217E5C5E}"/>
              </a:ext>
            </a:extLst>
          </p:cNvPr>
          <p:cNvSpPr>
            <a:spLocks noGrp="1" noChangeAspect="1"/>
          </p:cNvSpPr>
          <p:nvPr>
            <p:ph type="pic" sz="quarter" idx="10"/>
          </p:nvPr>
        </p:nvSpPr>
        <p:spPr>
          <a:xfrm>
            <a:off x="1878014" y="4671312"/>
            <a:ext cx="3538110" cy="1920240"/>
          </a:xfrm>
          <a:custGeom>
            <a:avLst/>
            <a:gdLst>
              <a:gd name="connsiteX0" fmla="*/ 0 w 2709862"/>
              <a:gd name="connsiteY0" fmla="*/ 0 h 1681305"/>
              <a:gd name="connsiteX1" fmla="*/ 2709862 w 2709862"/>
              <a:gd name="connsiteY1" fmla="*/ 0 h 1681305"/>
              <a:gd name="connsiteX2" fmla="*/ 2709862 w 2709862"/>
              <a:gd name="connsiteY2" fmla="*/ 1681305 h 1681305"/>
              <a:gd name="connsiteX3" fmla="*/ 0 w 2709862"/>
              <a:gd name="connsiteY3" fmla="*/ 1681305 h 1681305"/>
            </a:gdLst>
            <a:ahLst/>
            <a:cxnLst>
              <a:cxn ang="0">
                <a:pos x="connsiteX0" y="connsiteY0"/>
              </a:cxn>
              <a:cxn ang="0">
                <a:pos x="connsiteX1" y="connsiteY1"/>
              </a:cxn>
              <a:cxn ang="0">
                <a:pos x="connsiteX2" y="connsiteY2"/>
              </a:cxn>
              <a:cxn ang="0">
                <a:pos x="connsiteX3" y="connsiteY3"/>
              </a:cxn>
            </a:cxnLst>
            <a:rect l="l" t="t" r="r" b="b"/>
            <a:pathLst>
              <a:path w="2709862" h="1681305">
                <a:moveTo>
                  <a:pt x="0" y="0"/>
                </a:moveTo>
                <a:lnTo>
                  <a:pt x="2709862" y="0"/>
                </a:lnTo>
                <a:lnTo>
                  <a:pt x="2709862" y="1681305"/>
                </a:lnTo>
                <a:lnTo>
                  <a:pt x="0" y="1681305"/>
                </a:lnTo>
                <a:close/>
              </a:path>
            </a:pathLst>
          </a:custGeom>
          <a:solidFill>
            <a:schemeClr val="bg1">
              <a:lumMod val="65000"/>
            </a:schemeClr>
          </a:solidFill>
        </p:spPr>
        <p:txBody>
          <a:bodyPr wrap="square">
            <a:noAutofit/>
          </a:bodyPr>
          <a:lstStyle/>
          <a:p>
            <a:pPr lvl="0"/>
            <a:r>
              <a:rPr lang="en-US" noProof="0"/>
              <a:t>Click icon to add picture</a:t>
            </a:r>
          </a:p>
        </p:txBody>
      </p:sp>
      <p:sp>
        <p:nvSpPr>
          <p:cNvPr id="16" name="Text Placeholder 16">
            <a:extLst>
              <a:ext uri="{FF2B5EF4-FFF2-40B4-BE49-F238E27FC236}">
                <a16:creationId xmlns:a16="http://schemas.microsoft.com/office/drawing/2014/main" id="{85FBF05A-291E-41B8-8594-5EA1D860F7FD}"/>
              </a:ext>
            </a:extLst>
          </p:cNvPr>
          <p:cNvSpPr>
            <a:spLocks noGrp="1"/>
          </p:cNvSpPr>
          <p:nvPr>
            <p:ph type="body" sz="quarter" idx="23" hasCustomPrompt="1"/>
          </p:nvPr>
        </p:nvSpPr>
        <p:spPr>
          <a:xfrm>
            <a:off x="6229413" y="700518"/>
            <a:ext cx="4997257"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7" name="Text Placeholder 14">
            <a:extLst>
              <a:ext uri="{FF2B5EF4-FFF2-40B4-BE49-F238E27FC236}">
                <a16:creationId xmlns:a16="http://schemas.microsoft.com/office/drawing/2014/main" id="{0057D462-CD23-4C04-A2EB-547F68A005FE}"/>
              </a:ext>
            </a:extLst>
          </p:cNvPr>
          <p:cNvSpPr>
            <a:spLocks noGrp="1"/>
          </p:cNvSpPr>
          <p:nvPr>
            <p:ph type="body" sz="quarter" idx="12"/>
          </p:nvPr>
        </p:nvSpPr>
        <p:spPr>
          <a:xfrm>
            <a:off x="6229413" y="1839551"/>
            <a:ext cx="4997256" cy="4108488"/>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6">
            <a:extLst>
              <a:ext uri="{FF2B5EF4-FFF2-40B4-BE49-F238E27FC236}">
                <a16:creationId xmlns:a16="http://schemas.microsoft.com/office/drawing/2014/main" id="{4CC0F603-3319-4E16-92A5-8119474DE9D8}"/>
              </a:ext>
            </a:extLst>
          </p:cNvPr>
          <p:cNvSpPr>
            <a:spLocks noGrp="1"/>
          </p:cNvSpPr>
          <p:nvPr>
            <p:ph type="body" sz="quarter" idx="24" hasCustomPrompt="1"/>
          </p:nvPr>
        </p:nvSpPr>
        <p:spPr>
          <a:xfrm>
            <a:off x="6229413" y="1258671"/>
            <a:ext cx="4997257" cy="431586"/>
          </a:xfrm>
          <a:prstGeom prst="rect">
            <a:avLst/>
          </a:prstGeom>
        </p:spPr>
        <p:txBody>
          <a:bodyPr/>
          <a:lstStyle>
            <a:lvl1pPr marL="0" indent="0">
              <a:buNone/>
              <a:defRPr b="1" cap="all" baseline="0">
                <a:solidFill>
                  <a:srgbClr val="26849A"/>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subtitle</a:t>
            </a:r>
          </a:p>
        </p:txBody>
      </p:sp>
    </p:spTree>
    <p:extLst>
      <p:ext uri="{BB962C8B-B14F-4D97-AF65-F5344CB8AC3E}">
        <p14:creationId xmlns:p14="http://schemas.microsoft.com/office/powerpoint/2010/main" val="2902349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Pics + Text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3538AC-D29C-47A6-9773-85636F4480AE}"/>
              </a:ext>
            </a:extLst>
          </p:cNvPr>
          <p:cNvSpPr/>
          <p:nvPr/>
        </p:nvSpPr>
        <p:spPr>
          <a:xfrm>
            <a:off x="7753350" y="0"/>
            <a:ext cx="44386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4" name="Picture Placeholder 7">
            <a:extLst>
              <a:ext uri="{FF2B5EF4-FFF2-40B4-BE49-F238E27FC236}">
                <a16:creationId xmlns:a16="http://schemas.microsoft.com/office/drawing/2014/main" id="{772C44A6-7F1D-4462-8560-CC7627AD56F9}"/>
              </a:ext>
            </a:extLst>
          </p:cNvPr>
          <p:cNvSpPr>
            <a:spLocks noGrp="1" noChangeAspect="1"/>
          </p:cNvSpPr>
          <p:nvPr>
            <p:ph type="pic" sz="quarter" idx="18"/>
          </p:nvPr>
        </p:nvSpPr>
        <p:spPr>
          <a:xfrm>
            <a:off x="6773553" y="282192"/>
            <a:ext cx="3538110" cy="1920240"/>
          </a:xfrm>
          <a:custGeom>
            <a:avLst/>
            <a:gdLst>
              <a:gd name="connsiteX0" fmla="*/ 0 w 2709862"/>
              <a:gd name="connsiteY0" fmla="*/ 0 h 1681305"/>
              <a:gd name="connsiteX1" fmla="*/ 2709862 w 2709862"/>
              <a:gd name="connsiteY1" fmla="*/ 0 h 1681305"/>
              <a:gd name="connsiteX2" fmla="*/ 2709862 w 2709862"/>
              <a:gd name="connsiteY2" fmla="*/ 1681305 h 1681305"/>
              <a:gd name="connsiteX3" fmla="*/ 0 w 2709862"/>
              <a:gd name="connsiteY3" fmla="*/ 1681305 h 1681305"/>
            </a:gdLst>
            <a:ahLst/>
            <a:cxnLst>
              <a:cxn ang="0">
                <a:pos x="connsiteX0" y="connsiteY0"/>
              </a:cxn>
              <a:cxn ang="0">
                <a:pos x="connsiteX1" y="connsiteY1"/>
              </a:cxn>
              <a:cxn ang="0">
                <a:pos x="connsiteX2" y="connsiteY2"/>
              </a:cxn>
              <a:cxn ang="0">
                <a:pos x="connsiteX3" y="connsiteY3"/>
              </a:cxn>
            </a:cxnLst>
            <a:rect l="l" t="t" r="r" b="b"/>
            <a:pathLst>
              <a:path w="2709862" h="1681305">
                <a:moveTo>
                  <a:pt x="0" y="0"/>
                </a:moveTo>
                <a:lnTo>
                  <a:pt x="2709862" y="0"/>
                </a:lnTo>
                <a:lnTo>
                  <a:pt x="2709862" y="1681305"/>
                </a:lnTo>
                <a:lnTo>
                  <a:pt x="0" y="1681305"/>
                </a:lnTo>
                <a:close/>
              </a:path>
            </a:pathLst>
          </a:custGeom>
          <a:solidFill>
            <a:schemeClr val="bg1">
              <a:lumMod val="65000"/>
            </a:schemeClr>
          </a:solidFill>
        </p:spPr>
        <p:txBody>
          <a:bodyPr wrap="square">
            <a:noAutofit/>
          </a:bodyPr>
          <a:lstStyle/>
          <a:p>
            <a:pPr lvl="0"/>
            <a:r>
              <a:rPr lang="en-US" noProof="0"/>
              <a:t>Click icon to add picture</a:t>
            </a:r>
          </a:p>
        </p:txBody>
      </p:sp>
      <p:sp>
        <p:nvSpPr>
          <p:cNvPr id="5" name="Picture Placeholder 7">
            <a:extLst>
              <a:ext uri="{FF2B5EF4-FFF2-40B4-BE49-F238E27FC236}">
                <a16:creationId xmlns:a16="http://schemas.microsoft.com/office/drawing/2014/main" id="{C86CB568-2A90-4AC1-8A35-8AD5E20B1533}"/>
              </a:ext>
            </a:extLst>
          </p:cNvPr>
          <p:cNvSpPr>
            <a:spLocks noGrp="1" noChangeAspect="1"/>
          </p:cNvSpPr>
          <p:nvPr>
            <p:ph type="pic" sz="quarter" idx="19"/>
          </p:nvPr>
        </p:nvSpPr>
        <p:spPr>
          <a:xfrm>
            <a:off x="6773553" y="2468880"/>
            <a:ext cx="3538110" cy="1920240"/>
          </a:xfrm>
          <a:custGeom>
            <a:avLst/>
            <a:gdLst>
              <a:gd name="connsiteX0" fmla="*/ 0 w 2709862"/>
              <a:gd name="connsiteY0" fmla="*/ 0 h 1681305"/>
              <a:gd name="connsiteX1" fmla="*/ 2709862 w 2709862"/>
              <a:gd name="connsiteY1" fmla="*/ 0 h 1681305"/>
              <a:gd name="connsiteX2" fmla="*/ 2709862 w 2709862"/>
              <a:gd name="connsiteY2" fmla="*/ 1681305 h 1681305"/>
              <a:gd name="connsiteX3" fmla="*/ 0 w 2709862"/>
              <a:gd name="connsiteY3" fmla="*/ 1681305 h 1681305"/>
            </a:gdLst>
            <a:ahLst/>
            <a:cxnLst>
              <a:cxn ang="0">
                <a:pos x="connsiteX0" y="connsiteY0"/>
              </a:cxn>
              <a:cxn ang="0">
                <a:pos x="connsiteX1" y="connsiteY1"/>
              </a:cxn>
              <a:cxn ang="0">
                <a:pos x="connsiteX2" y="connsiteY2"/>
              </a:cxn>
              <a:cxn ang="0">
                <a:pos x="connsiteX3" y="connsiteY3"/>
              </a:cxn>
            </a:cxnLst>
            <a:rect l="l" t="t" r="r" b="b"/>
            <a:pathLst>
              <a:path w="2709862" h="1681305">
                <a:moveTo>
                  <a:pt x="0" y="0"/>
                </a:moveTo>
                <a:lnTo>
                  <a:pt x="2709862" y="0"/>
                </a:lnTo>
                <a:lnTo>
                  <a:pt x="2709862" y="1681305"/>
                </a:lnTo>
                <a:lnTo>
                  <a:pt x="0" y="1681305"/>
                </a:lnTo>
                <a:close/>
              </a:path>
            </a:pathLst>
          </a:custGeom>
          <a:solidFill>
            <a:schemeClr val="bg1">
              <a:lumMod val="65000"/>
            </a:schemeClr>
          </a:solidFill>
        </p:spPr>
        <p:txBody>
          <a:bodyPr wrap="square">
            <a:noAutofit/>
          </a:bodyPr>
          <a:lstStyle/>
          <a:p>
            <a:pPr lvl="0"/>
            <a:r>
              <a:rPr lang="en-US" noProof="0"/>
              <a:t>Click icon to add picture</a:t>
            </a:r>
          </a:p>
        </p:txBody>
      </p:sp>
      <p:sp>
        <p:nvSpPr>
          <p:cNvPr id="6" name="Picture Placeholder 7">
            <a:extLst>
              <a:ext uri="{FF2B5EF4-FFF2-40B4-BE49-F238E27FC236}">
                <a16:creationId xmlns:a16="http://schemas.microsoft.com/office/drawing/2014/main" id="{686C60D6-AC8F-4167-9C09-6D25EF94F3D1}"/>
              </a:ext>
            </a:extLst>
          </p:cNvPr>
          <p:cNvSpPr>
            <a:spLocks noGrp="1" noChangeAspect="1"/>
          </p:cNvSpPr>
          <p:nvPr>
            <p:ph type="pic" sz="quarter" idx="20"/>
          </p:nvPr>
        </p:nvSpPr>
        <p:spPr>
          <a:xfrm>
            <a:off x="6775876" y="4671312"/>
            <a:ext cx="3538110" cy="1920240"/>
          </a:xfrm>
          <a:custGeom>
            <a:avLst/>
            <a:gdLst>
              <a:gd name="connsiteX0" fmla="*/ 0 w 2709862"/>
              <a:gd name="connsiteY0" fmla="*/ 0 h 1681305"/>
              <a:gd name="connsiteX1" fmla="*/ 2709862 w 2709862"/>
              <a:gd name="connsiteY1" fmla="*/ 0 h 1681305"/>
              <a:gd name="connsiteX2" fmla="*/ 2709862 w 2709862"/>
              <a:gd name="connsiteY2" fmla="*/ 1681305 h 1681305"/>
              <a:gd name="connsiteX3" fmla="*/ 0 w 2709862"/>
              <a:gd name="connsiteY3" fmla="*/ 1681305 h 1681305"/>
            </a:gdLst>
            <a:ahLst/>
            <a:cxnLst>
              <a:cxn ang="0">
                <a:pos x="connsiteX0" y="connsiteY0"/>
              </a:cxn>
              <a:cxn ang="0">
                <a:pos x="connsiteX1" y="connsiteY1"/>
              </a:cxn>
              <a:cxn ang="0">
                <a:pos x="connsiteX2" y="connsiteY2"/>
              </a:cxn>
              <a:cxn ang="0">
                <a:pos x="connsiteX3" y="connsiteY3"/>
              </a:cxn>
            </a:cxnLst>
            <a:rect l="l" t="t" r="r" b="b"/>
            <a:pathLst>
              <a:path w="2709862" h="1681305">
                <a:moveTo>
                  <a:pt x="0" y="0"/>
                </a:moveTo>
                <a:lnTo>
                  <a:pt x="2709862" y="0"/>
                </a:lnTo>
                <a:lnTo>
                  <a:pt x="2709862" y="1681305"/>
                </a:lnTo>
                <a:lnTo>
                  <a:pt x="0" y="1681305"/>
                </a:lnTo>
                <a:close/>
              </a:path>
            </a:pathLst>
          </a:custGeom>
          <a:solidFill>
            <a:schemeClr val="bg1">
              <a:lumMod val="65000"/>
            </a:schemeClr>
          </a:solidFill>
        </p:spPr>
        <p:txBody>
          <a:bodyPr wrap="square">
            <a:noAutofit/>
          </a:bodyPr>
          <a:lstStyle/>
          <a:p>
            <a:pPr lvl="0"/>
            <a:r>
              <a:rPr lang="en-US" noProof="0"/>
              <a:t>Click icon to add picture</a:t>
            </a:r>
          </a:p>
        </p:txBody>
      </p:sp>
      <p:grpSp>
        <p:nvGrpSpPr>
          <p:cNvPr id="10" name="Group 13">
            <a:extLst>
              <a:ext uri="{FF2B5EF4-FFF2-40B4-BE49-F238E27FC236}">
                <a16:creationId xmlns:a16="http://schemas.microsoft.com/office/drawing/2014/main" id="{AF8D63B3-8821-4929-8CCB-9E41770E8241}"/>
              </a:ext>
            </a:extLst>
          </p:cNvPr>
          <p:cNvGrpSpPr>
            <a:grpSpLocks/>
          </p:cNvGrpSpPr>
          <p:nvPr/>
        </p:nvGrpSpPr>
        <p:grpSpPr bwMode="auto">
          <a:xfrm>
            <a:off x="0" y="0"/>
            <a:ext cx="219075" cy="1619250"/>
            <a:chOff x="0" y="0"/>
            <a:chExt cx="628650" cy="1409700"/>
          </a:xfrm>
        </p:grpSpPr>
        <p:sp>
          <p:nvSpPr>
            <p:cNvPr id="11" name="Rectangle 10">
              <a:extLst>
                <a:ext uri="{FF2B5EF4-FFF2-40B4-BE49-F238E27FC236}">
                  <a16:creationId xmlns:a16="http://schemas.microsoft.com/office/drawing/2014/main" id="{E8615BE7-F24C-49C9-9894-51E9B7C37126}"/>
                </a:ext>
              </a:extLst>
            </p:cNvPr>
            <p:cNvSpPr/>
            <p:nvPr/>
          </p:nvSpPr>
          <p:spPr>
            <a:xfrm>
              <a:off x="0" y="0"/>
              <a:ext cx="628650" cy="704850"/>
            </a:xfrm>
            <a:prstGeom prst="rect">
              <a:avLst/>
            </a:prstGeom>
            <a:solidFill>
              <a:srgbClr val="2684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12" name="Rectangle 11">
              <a:extLst>
                <a:ext uri="{FF2B5EF4-FFF2-40B4-BE49-F238E27FC236}">
                  <a16:creationId xmlns:a16="http://schemas.microsoft.com/office/drawing/2014/main" id="{DC1FD00A-0690-426E-B1A5-CA563847D5EA}"/>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13" name="Rectangle 12">
            <a:extLst>
              <a:ext uri="{FF2B5EF4-FFF2-40B4-BE49-F238E27FC236}">
                <a16:creationId xmlns:a16="http://schemas.microsoft.com/office/drawing/2014/main" id="{8B4237B0-1D85-4C73-A823-E83F8134647D}"/>
              </a:ext>
            </a:extLst>
          </p:cNvPr>
          <p:cNvSpPr/>
          <p:nvPr/>
        </p:nvSpPr>
        <p:spPr>
          <a:xfrm>
            <a:off x="0" y="6124575"/>
            <a:ext cx="1066800" cy="5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14" name="Text Placeholder 16">
            <a:extLst>
              <a:ext uri="{FF2B5EF4-FFF2-40B4-BE49-F238E27FC236}">
                <a16:creationId xmlns:a16="http://schemas.microsoft.com/office/drawing/2014/main" id="{0B7F70BE-BE47-4833-BB92-26E0A90663AF}"/>
              </a:ext>
            </a:extLst>
          </p:cNvPr>
          <p:cNvSpPr>
            <a:spLocks noGrp="1"/>
          </p:cNvSpPr>
          <p:nvPr>
            <p:ph type="body" sz="quarter" idx="23" hasCustomPrompt="1"/>
          </p:nvPr>
        </p:nvSpPr>
        <p:spPr>
          <a:xfrm>
            <a:off x="965329" y="700518"/>
            <a:ext cx="4997256"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8" name="Text Placeholder 14">
            <a:extLst>
              <a:ext uri="{FF2B5EF4-FFF2-40B4-BE49-F238E27FC236}">
                <a16:creationId xmlns:a16="http://schemas.microsoft.com/office/drawing/2014/main" id="{26BAC2BF-0861-4CA1-B1D4-3134793BF7A9}"/>
              </a:ext>
            </a:extLst>
          </p:cNvPr>
          <p:cNvSpPr>
            <a:spLocks noGrp="1"/>
          </p:cNvSpPr>
          <p:nvPr>
            <p:ph type="body" sz="quarter" idx="12"/>
          </p:nvPr>
        </p:nvSpPr>
        <p:spPr>
          <a:xfrm>
            <a:off x="965329" y="1839551"/>
            <a:ext cx="4997255" cy="4108488"/>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6">
            <a:extLst>
              <a:ext uri="{FF2B5EF4-FFF2-40B4-BE49-F238E27FC236}">
                <a16:creationId xmlns:a16="http://schemas.microsoft.com/office/drawing/2014/main" id="{E913B965-FF9E-4E47-A0C6-641CBED33EFD}"/>
              </a:ext>
            </a:extLst>
          </p:cNvPr>
          <p:cNvSpPr>
            <a:spLocks noGrp="1"/>
          </p:cNvSpPr>
          <p:nvPr>
            <p:ph type="body" sz="quarter" idx="24" hasCustomPrompt="1"/>
          </p:nvPr>
        </p:nvSpPr>
        <p:spPr>
          <a:xfrm>
            <a:off x="965329" y="1258671"/>
            <a:ext cx="4997256" cy="431586"/>
          </a:xfrm>
          <a:prstGeom prst="rect">
            <a:avLst/>
          </a:prstGeom>
        </p:spPr>
        <p:txBody>
          <a:bodyPr/>
          <a:lstStyle>
            <a:lvl1pPr marL="0" indent="0">
              <a:buNone/>
              <a:defRPr b="1" cap="all" baseline="0">
                <a:solidFill>
                  <a:srgbClr val="26849A"/>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subtitle</a:t>
            </a:r>
          </a:p>
        </p:txBody>
      </p:sp>
    </p:spTree>
    <p:extLst>
      <p:ext uri="{BB962C8B-B14F-4D97-AF65-F5344CB8AC3E}">
        <p14:creationId xmlns:p14="http://schemas.microsoft.com/office/powerpoint/2010/main" val="25886897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 Pics + No Tex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A6CD36-A0D4-4686-BC2E-82B9AA0856BC}"/>
              </a:ext>
            </a:extLst>
          </p:cNvPr>
          <p:cNvSpPr/>
          <p:nvPr/>
        </p:nvSpPr>
        <p:spPr>
          <a:xfrm>
            <a:off x="0" y="0"/>
            <a:ext cx="6478905" cy="6858000"/>
          </a:xfrm>
          <a:prstGeom prst="rect">
            <a:avLst/>
          </a:prstGeom>
          <a:solidFill>
            <a:srgbClr val="CCCCCC">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7" name="Picture Placeholder 6"/>
          <p:cNvSpPr>
            <a:spLocks noGrp="1"/>
          </p:cNvSpPr>
          <p:nvPr>
            <p:ph type="pic" sz="quarter" idx="10"/>
          </p:nvPr>
        </p:nvSpPr>
        <p:spPr>
          <a:xfrm>
            <a:off x="6478905" y="0"/>
            <a:ext cx="5713095" cy="6858000"/>
          </a:xfrm>
          <a:custGeom>
            <a:avLst/>
            <a:gdLst>
              <a:gd name="connsiteX0" fmla="*/ 0 w 3638550"/>
              <a:gd name="connsiteY0" fmla="*/ 0 h 5448300"/>
              <a:gd name="connsiteX1" fmla="*/ 3638550 w 3638550"/>
              <a:gd name="connsiteY1" fmla="*/ 0 h 5448300"/>
              <a:gd name="connsiteX2" fmla="*/ 3638550 w 3638550"/>
              <a:gd name="connsiteY2" fmla="*/ 5448300 h 5448300"/>
              <a:gd name="connsiteX3" fmla="*/ 0 w 36385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638550" h="5448300">
                <a:moveTo>
                  <a:pt x="0" y="0"/>
                </a:moveTo>
                <a:lnTo>
                  <a:pt x="3638550" y="0"/>
                </a:lnTo>
                <a:lnTo>
                  <a:pt x="36385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9" name="Picture Placeholder 6">
            <a:extLst>
              <a:ext uri="{FF2B5EF4-FFF2-40B4-BE49-F238E27FC236}">
                <a16:creationId xmlns:a16="http://schemas.microsoft.com/office/drawing/2014/main" id="{97E166C2-33AB-4BC7-A906-3D5DA90475D6}"/>
              </a:ext>
            </a:extLst>
          </p:cNvPr>
          <p:cNvSpPr>
            <a:spLocks noGrp="1"/>
          </p:cNvSpPr>
          <p:nvPr>
            <p:ph type="pic" sz="quarter" idx="11"/>
          </p:nvPr>
        </p:nvSpPr>
        <p:spPr>
          <a:xfrm>
            <a:off x="382904" y="267176"/>
            <a:ext cx="5713096" cy="3085148"/>
          </a:xfrm>
          <a:custGeom>
            <a:avLst/>
            <a:gdLst>
              <a:gd name="connsiteX0" fmla="*/ 0 w 3638550"/>
              <a:gd name="connsiteY0" fmla="*/ 0 h 5448300"/>
              <a:gd name="connsiteX1" fmla="*/ 3638550 w 3638550"/>
              <a:gd name="connsiteY1" fmla="*/ 0 h 5448300"/>
              <a:gd name="connsiteX2" fmla="*/ 3638550 w 3638550"/>
              <a:gd name="connsiteY2" fmla="*/ 5448300 h 5448300"/>
              <a:gd name="connsiteX3" fmla="*/ 0 w 36385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638550" h="5448300">
                <a:moveTo>
                  <a:pt x="0" y="0"/>
                </a:moveTo>
                <a:lnTo>
                  <a:pt x="3638550" y="0"/>
                </a:lnTo>
                <a:lnTo>
                  <a:pt x="36385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5" name="Picture Placeholder 6">
            <a:extLst>
              <a:ext uri="{FF2B5EF4-FFF2-40B4-BE49-F238E27FC236}">
                <a16:creationId xmlns:a16="http://schemas.microsoft.com/office/drawing/2014/main" id="{EC94E95A-2293-468B-89B3-1F0F029B8533}"/>
              </a:ext>
            </a:extLst>
          </p:cNvPr>
          <p:cNvSpPr>
            <a:spLocks noGrp="1"/>
          </p:cNvSpPr>
          <p:nvPr>
            <p:ph type="pic" sz="quarter" idx="12"/>
          </p:nvPr>
        </p:nvSpPr>
        <p:spPr>
          <a:xfrm>
            <a:off x="382904" y="3505676"/>
            <a:ext cx="5713096" cy="3085148"/>
          </a:xfrm>
          <a:custGeom>
            <a:avLst/>
            <a:gdLst>
              <a:gd name="connsiteX0" fmla="*/ 0 w 3638550"/>
              <a:gd name="connsiteY0" fmla="*/ 0 h 5448300"/>
              <a:gd name="connsiteX1" fmla="*/ 3638550 w 3638550"/>
              <a:gd name="connsiteY1" fmla="*/ 0 h 5448300"/>
              <a:gd name="connsiteX2" fmla="*/ 3638550 w 3638550"/>
              <a:gd name="connsiteY2" fmla="*/ 5448300 h 5448300"/>
              <a:gd name="connsiteX3" fmla="*/ 0 w 36385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638550" h="5448300">
                <a:moveTo>
                  <a:pt x="0" y="0"/>
                </a:moveTo>
                <a:lnTo>
                  <a:pt x="3638550" y="0"/>
                </a:lnTo>
                <a:lnTo>
                  <a:pt x="36385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1" name="Text Placeholder 5">
            <a:extLst>
              <a:ext uri="{FF2B5EF4-FFF2-40B4-BE49-F238E27FC236}">
                <a16:creationId xmlns:a16="http://schemas.microsoft.com/office/drawing/2014/main" id="{E97B9DC5-3A3D-4C2D-9BF2-DCD6AC8FA716}"/>
              </a:ext>
            </a:extLst>
          </p:cNvPr>
          <p:cNvSpPr>
            <a:spLocks noGrp="1"/>
          </p:cNvSpPr>
          <p:nvPr>
            <p:ph type="body" sz="quarter" idx="14" hasCustomPrompt="1"/>
          </p:nvPr>
        </p:nvSpPr>
        <p:spPr>
          <a:xfrm>
            <a:off x="513614" y="2573360"/>
            <a:ext cx="5451677" cy="663214"/>
          </a:xfrm>
          <a:prstGeom prst="rect">
            <a:avLst/>
          </a:prstGeom>
          <a:solidFill>
            <a:schemeClr val="accent5"/>
          </a:solidFill>
        </p:spPr>
        <p:txBody>
          <a:bodyPr/>
          <a:lstStyle>
            <a:lvl1pPr marL="0" indent="0" algn="l">
              <a:buNone/>
              <a:defRPr sz="2000" b="1" cap="all" baseline="0">
                <a:solidFill>
                  <a:schemeClr val="tx1"/>
                </a:solidFill>
              </a:defRPr>
            </a:lvl1pPr>
          </a:lstStyle>
          <a:p>
            <a:pPr lvl="0"/>
            <a:r>
              <a:rPr lang="en-US"/>
              <a:t>Optional photo CAPTION HERE</a:t>
            </a:r>
          </a:p>
        </p:txBody>
      </p:sp>
      <p:sp>
        <p:nvSpPr>
          <p:cNvPr id="12" name="Text Placeholder 5">
            <a:extLst>
              <a:ext uri="{FF2B5EF4-FFF2-40B4-BE49-F238E27FC236}">
                <a16:creationId xmlns:a16="http://schemas.microsoft.com/office/drawing/2014/main" id="{2BC5925B-3CAF-45A1-B1F6-45239912DD3F}"/>
              </a:ext>
            </a:extLst>
          </p:cNvPr>
          <p:cNvSpPr>
            <a:spLocks noGrp="1"/>
          </p:cNvSpPr>
          <p:nvPr>
            <p:ph type="body" sz="quarter" idx="15" hasCustomPrompt="1"/>
          </p:nvPr>
        </p:nvSpPr>
        <p:spPr>
          <a:xfrm>
            <a:off x="513614" y="5805998"/>
            <a:ext cx="5451677" cy="663214"/>
          </a:xfrm>
          <a:prstGeom prst="rect">
            <a:avLst/>
          </a:prstGeom>
          <a:solidFill>
            <a:schemeClr val="accent5"/>
          </a:solidFill>
        </p:spPr>
        <p:txBody>
          <a:bodyPr/>
          <a:lstStyle>
            <a:lvl1pPr marL="0" indent="0" algn="l">
              <a:buNone/>
              <a:defRPr sz="2000" b="1" cap="all" baseline="0">
                <a:solidFill>
                  <a:schemeClr val="tx1"/>
                </a:solidFill>
              </a:defRPr>
            </a:lvl1pPr>
          </a:lstStyle>
          <a:p>
            <a:pPr lvl="0"/>
            <a:r>
              <a:rPr lang="en-US"/>
              <a:t>Optional photo CAPTION HERE</a:t>
            </a:r>
          </a:p>
        </p:txBody>
      </p:sp>
      <p:sp>
        <p:nvSpPr>
          <p:cNvPr id="13" name="Text Placeholder 5">
            <a:extLst>
              <a:ext uri="{FF2B5EF4-FFF2-40B4-BE49-F238E27FC236}">
                <a16:creationId xmlns:a16="http://schemas.microsoft.com/office/drawing/2014/main" id="{F82CEF08-3417-44DC-82D8-C44E82378B36}"/>
              </a:ext>
            </a:extLst>
          </p:cNvPr>
          <p:cNvSpPr>
            <a:spLocks noGrp="1"/>
          </p:cNvSpPr>
          <p:nvPr>
            <p:ph type="body" sz="quarter" idx="16" hasCustomPrompt="1"/>
          </p:nvPr>
        </p:nvSpPr>
        <p:spPr>
          <a:xfrm>
            <a:off x="6609614" y="6079036"/>
            <a:ext cx="5451677" cy="663214"/>
          </a:xfrm>
          <a:prstGeom prst="rect">
            <a:avLst/>
          </a:prstGeom>
          <a:solidFill>
            <a:schemeClr val="accent5"/>
          </a:solidFill>
        </p:spPr>
        <p:txBody>
          <a:bodyPr/>
          <a:lstStyle>
            <a:lvl1pPr marL="0" indent="0" algn="l">
              <a:buNone/>
              <a:defRPr sz="2000" b="1" cap="all" baseline="0">
                <a:solidFill>
                  <a:schemeClr val="tx1"/>
                </a:solidFill>
              </a:defRPr>
            </a:lvl1pPr>
          </a:lstStyle>
          <a:p>
            <a:pPr lvl="0"/>
            <a:r>
              <a:rPr lang="en-US"/>
              <a:t>Optional photo CAPTION HERE</a:t>
            </a:r>
          </a:p>
        </p:txBody>
      </p:sp>
    </p:spTree>
    <p:extLst>
      <p:ext uri="{BB962C8B-B14F-4D97-AF65-F5344CB8AC3E}">
        <p14:creationId xmlns:p14="http://schemas.microsoft.com/office/powerpoint/2010/main" val="15621181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 Pics + No Tex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C3CF57-7E2E-44C6-8F2D-FB939EEEB65D}"/>
              </a:ext>
            </a:extLst>
          </p:cNvPr>
          <p:cNvSpPr/>
          <p:nvPr/>
        </p:nvSpPr>
        <p:spPr>
          <a:xfrm>
            <a:off x="5713095" y="0"/>
            <a:ext cx="64789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7" name="Picture Placeholder 6"/>
          <p:cNvSpPr>
            <a:spLocks noGrp="1"/>
          </p:cNvSpPr>
          <p:nvPr>
            <p:ph type="pic" sz="quarter" idx="10"/>
          </p:nvPr>
        </p:nvSpPr>
        <p:spPr>
          <a:xfrm>
            <a:off x="0" y="0"/>
            <a:ext cx="5713095" cy="6858000"/>
          </a:xfrm>
          <a:custGeom>
            <a:avLst/>
            <a:gdLst>
              <a:gd name="connsiteX0" fmla="*/ 0 w 3638550"/>
              <a:gd name="connsiteY0" fmla="*/ 0 h 5448300"/>
              <a:gd name="connsiteX1" fmla="*/ 3638550 w 3638550"/>
              <a:gd name="connsiteY1" fmla="*/ 0 h 5448300"/>
              <a:gd name="connsiteX2" fmla="*/ 3638550 w 3638550"/>
              <a:gd name="connsiteY2" fmla="*/ 5448300 h 5448300"/>
              <a:gd name="connsiteX3" fmla="*/ 0 w 36385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638550" h="5448300">
                <a:moveTo>
                  <a:pt x="0" y="0"/>
                </a:moveTo>
                <a:lnTo>
                  <a:pt x="3638550" y="0"/>
                </a:lnTo>
                <a:lnTo>
                  <a:pt x="36385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9" name="Picture Placeholder 6">
            <a:extLst>
              <a:ext uri="{FF2B5EF4-FFF2-40B4-BE49-F238E27FC236}">
                <a16:creationId xmlns:a16="http://schemas.microsoft.com/office/drawing/2014/main" id="{97E166C2-33AB-4BC7-A906-3D5DA90475D6}"/>
              </a:ext>
            </a:extLst>
          </p:cNvPr>
          <p:cNvSpPr>
            <a:spLocks noGrp="1"/>
          </p:cNvSpPr>
          <p:nvPr>
            <p:ph type="pic" sz="quarter" idx="11"/>
          </p:nvPr>
        </p:nvSpPr>
        <p:spPr>
          <a:xfrm>
            <a:off x="6095999" y="267176"/>
            <a:ext cx="5713096" cy="3085148"/>
          </a:xfrm>
          <a:custGeom>
            <a:avLst/>
            <a:gdLst>
              <a:gd name="connsiteX0" fmla="*/ 0 w 3638550"/>
              <a:gd name="connsiteY0" fmla="*/ 0 h 5448300"/>
              <a:gd name="connsiteX1" fmla="*/ 3638550 w 3638550"/>
              <a:gd name="connsiteY1" fmla="*/ 0 h 5448300"/>
              <a:gd name="connsiteX2" fmla="*/ 3638550 w 3638550"/>
              <a:gd name="connsiteY2" fmla="*/ 5448300 h 5448300"/>
              <a:gd name="connsiteX3" fmla="*/ 0 w 36385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638550" h="5448300">
                <a:moveTo>
                  <a:pt x="0" y="0"/>
                </a:moveTo>
                <a:lnTo>
                  <a:pt x="3638550" y="0"/>
                </a:lnTo>
                <a:lnTo>
                  <a:pt x="36385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5" name="Picture Placeholder 6">
            <a:extLst>
              <a:ext uri="{FF2B5EF4-FFF2-40B4-BE49-F238E27FC236}">
                <a16:creationId xmlns:a16="http://schemas.microsoft.com/office/drawing/2014/main" id="{EC94E95A-2293-468B-89B3-1F0F029B8533}"/>
              </a:ext>
            </a:extLst>
          </p:cNvPr>
          <p:cNvSpPr>
            <a:spLocks noGrp="1"/>
          </p:cNvSpPr>
          <p:nvPr>
            <p:ph type="pic" sz="quarter" idx="12"/>
          </p:nvPr>
        </p:nvSpPr>
        <p:spPr>
          <a:xfrm>
            <a:off x="6095999" y="3505676"/>
            <a:ext cx="5713096" cy="3085148"/>
          </a:xfrm>
          <a:custGeom>
            <a:avLst/>
            <a:gdLst>
              <a:gd name="connsiteX0" fmla="*/ 0 w 3638550"/>
              <a:gd name="connsiteY0" fmla="*/ 0 h 5448300"/>
              <a:gd name="connsiteX1" fmla="*/ 3638550 w 3638550"/>
              <a:gd name="connsiteY1" fmla="*/ 0 h 5448300"/>
              <a:gd name="connsiteX2" fmla="*/ 3638550 w 3638550"/>
              <a:gd name="connsiteY2" fmla="*/ 5448300 h 5448300"/>
              <a:gd name="connsiteX3" fmla="*/ 0 w 36385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638550" h="5448300">
                <a:moveTo>
                  <a:pt x="0" y="0"/>
                </a:moveTo>
                <a:lnTo>
                  <a:pt x="3638550" y="0"/>
                </a:lnTo>
                <a:lnTo>
                  <a:pt x="3638550" y="5448300"/>
                </a:lnTo>
                <a:lnTo>
                  <a:pt x="0" y="54483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1" name="Text Placeholder 5">
            <a:extLst>
              <a:ext uri="{FF2B5EF4-FFF2-40B4-BE49-F238E27FC236}">
                <a16:creationId xmlns:a16="http://schemas.microsoft.com/office/drawing/2014/main" id="{E97B9DC5-3A3D-4C2D-9BF2-DCD6AC8FA716}"/>
              </a:ext>
            </a:extLst>
          </p:cNvPr>
          <p:cNvSpPr>
            <a:spLocks noGrp="1"/>
          </p:cNvSpPr>
          <p:nvPr>
            <p:ph type="body" sz="quarter" idx="14" hasCustomPrompt="1"/>
          </p:nvPr>
        </p:nvSpPr>
        <p:spPr>
          <a:xfrm>
            <a:off x="6226709" y="2573360"/>
            <a:ext cx="5451677" cy="663214"/>
          </a:xfrm>
          <a:prstGeom prst="rect">
            <a:avLst/>
          </a:prstGeom>
          <a:solidFill>
            <a:schemeClr val="accent5"/>
          </a:solidFill>
        </p:spPr>
        <p:txBody>
          <a:bodyPr/>
          <a:lstStyle>
            <a:lvl1pPr marL="0" indent="0" algn="l">
              <a:buNone/>
              <a:defRPr sz="2000" b="1" cap="all" baseline="0">
                <a:solidFill>
                  <a:schemeClr val="tx1"/>
                </a:solidFill>
              </a:defRPr>
            </a:lvl1pPr>
          </a:lstStyle>
          <a:p>
            <a:pPr lvl="0"/>
            <a:r>
              <a:rPr lang="en-US"/>
              <a:t>Optional photo CAPTION HERE</a:t>
            </a:r>
          </a:p>
        </p:txBody>
      </p:sp>
      <p:sp>
        <p:nvSpPr>
          <p:cNvPr id="12" name="Text Placeholder 5">
            <a:extLst>
              <a:ext uri="{FF2B5EF4-FFF2-40B4-BE49-F238E27FC236}">
                <a16:creationId xmlns:a16="http://schemas.microsoft.com/office/drawing/2014/main" id="{2BC5925B-3CAF-45A1-B1F6-45239912DD3F}"/>
              </a:ext>
            </a:extLst>
          </p:cNvPr>
          <p:cNvSpPr>
            <a:spLocks noGrp="1"/>
          </p:cNvSpPr>
          <p:nvPr>
            <p:ph type="body" sz="quarter" idx="15" hasCustomPrompt="1"/>
          </p:nvPr>
        </p:nvSpPr>
        <p:spPr>
          <a:xfrm>
            <a:off x="6226709" y="5805998"/>
            <a:ext cx="5451677" cy="663214"/>
          </a:xfrm>
          <a:prstGeom prst="rect">
            <a:avLst/>
          </a:prstGeom>
          <a:solidFill>
            <a:schemeClr val="accent5"/>
          </a:solidFill>
        </p:spPr>
        <p:txBody>
          <a:bodyPr/>
          <a:lstStyle>
            <a:lvl1pPr marL="0" indent="0" algn="l">
              <a:buNone/>
              <a:defRPr sz="2000" b="1" cap="all" baseline="0">
                <a:solidFill>
                  <a:schemeClr val="tx1"/>
                </a:solidFill>
              </a:defRPr>
            </a:lvl1pPr>
          </a:lstStyle>
          <a:p>
            <a:pPr lvl="0"/>
            <a:r>
              <a:rPr lang="en-US"/>
              <a:t>Optional photo CAPTION HERE</a:t>
            </a:r>
          </a:p>
        </p:txBody>
      </p:sp>
      <p:sp>
        <p:nvSpPr>
          <p:cNvPr id="13" name="Text Placeholder 5">
            <a:extLst>
              <a:ext uri="{FF2B5EF4-FFF2-40B4-BE49-F238E27FC236}">
                <a16:creationId xmlns:a16="http://schemas.microsoft.com/office/drawing/2014/main" id="{F82CEF08-3417-44DC-82D8-C44E82378B36}"/>
              </a:ext>
            </a:extLst>
          </p:cNvPr>
          <p:cNvSpPr>
            <a:spLocks noGrp="1"/>
          </p:cNvSpPr>
          <p:nvPr>
            <p:ph type="body" sz="quarter" idx="16" hasCustomPrompt="1"/>
          </p:nvPr>
        </p:nvSpPr>
        <p:spPr>
          <a:xfrm>
            <a:off x="130709" y="6079036"/>
            <a:ext cx="5451677" cy="663214"/>
          </a:xfrm>
          <a:prstGeom prst="rect">
            <a:avLst/>
          </a:prstGeom>
          <a:solidFill>
            <a:schemeClr val="accent5"/>
          </a:solidFill>
        </p:spPr>
        <p:txBody>
          <a:bodyPr/>
          <a:lstStyle>
            <a:lvl1pPr marL="0" indent="0" algn="l">
              <a:buNone/>
              <a:defRPr sz="2000" b="1" cap="all" baseline="0">
                <a:solidFill>
                  <a:schemeClr val="tx1"/>
                </a:solidFill>
              </a:defRPr>
            </a:lvl1pPr>
          </a:lstStyle>
          <a:p>
            <a:pPr lvl="0"/>
            <a:r>
              <a:rPr lang="en-US"/>
              <a:t>Optional photo CAPTION HERE</a:t>
            </a:r>
          </a:p>
        </p:txBody>
      </p:sp>
    </p:spTree>
    <p:extLst>
      <p:ext uri="{BB962C8B-B14F-4D97-AF65-F5344CB8AC3E}">
        <p14:creationId xmlns:p14="http://schemas.microsoft.com/office/powerpoint/2010/main" val="36001390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 Pics + Text (1)">
    <p:spTree>
      <p:nvGrpSpPr>
        <p:cNvPr id="1" name=""/>
        <p:cNvGrpSpPr/>
        <p:nvPr/>
      </p:nvGrpSpPr>
      <p:grpSpPr>
        <a:xfrm>
          <a:off x="0" y="0"/>
          <a:ext cx="0" cy="0"/>
          <a:chOff x="0" y="0"/>
          <a:chExt cx="0" cy="0"/>
        </a:xfrm>
      </p:grpSpPr>
      <p:sp>
        <p:nvSpPr>
          <p:cNvPr id="20" name="Picture Placeholder 10">
            <a:extLst>
              <a:ext uri="{FF2B5EF4-FFF2-40B4-BE49-F238E27FC236}">
                <a16:creationId xmlns:a16="http://schemas.microsoft.com/office/drawing/2014/main" id="{14F2C7D2-10B0-4857-8D6F-58AB0A1BD0E0}"/>
              </a:ext>
            </a:extLst>
          </p:cNvPr>
          <p:cNvSpPr>
            <a:spLocks noGrp="1"/>
          </p:cNvSpPr>
          <p:nvPr>
            <p:ph type="pic" sz="quarter" idx="14"/>
          </p:nvPr>
        </p:nvSpPr>
        <p:spPr>
          <a:xfrm>
            <a:off x="3220654" y="2635922"/>
            <a:ext cx="2651760" cy="3693996"/>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grpSp>
        <p:nvGrpSpPr>
          <p:cNvPr id="33" name="Group 32">
            <a:extLst>
              <a:ext uri="{FF2B5EF4-FFF2-40B4-BE49-F238E27FC236}">
                <a16:creationId xmlns:a16="http://schemas.microsoft.com/office/drawing/2014/main" id="{EFC373F7-6104-498E-B2D1-BDA56CAFA967}"/>
              </a:ext>
            </a:extLst>
          </p:cNvPr>
          <p:cNvGrpSpPr>
            <a:grpSpLocks/>
          </p:cNvGrpSpPr>
          <p:nvPr/>
        </p:nvGrpSpPr>
        <p:grpSpPr bwMode="auto">
          <a:xfrm>
            <a:off x="11972925" y="0"/>
            <a:ext cx="219075" cy="1619250"/>
            <a:chOff x="0" y="0"/>
            <a:chExt cx="628650" cy="1409700"/>
          </a:xfrm>
        </p:grpSpPr>
        <p:sp>
          <p:nvSpPr>
            <p:cNvPr id="34" name="Rectangle 33">
              <a:extLst>
                <a:ext uri="{FF2B5EF4-FFF2-40B4-BE49-F238E27FC236}">
                  <a16:creationId xmlns:a16="http://schemas.microsoft.com/office/drawing/2014/main" id="{9CAAA012-F0E8-4E79-A6D6-024D51BE068B}"/>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35" name="Rectangle 34">
              <a:extLst>
                <a:ext uri="{FF2B5EF4-FFF2-40B4-BE49-F238E27FC236}">
                  <a16:creationId xmlns:a16="http://schemas.microsoft.com/office/drawing/2014/main" id="{603F0B78-5223-4697-A095-81ED87986E76}"/>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grpSp>
      <p:sp>
        <p:nvSpPr>
          <p:cNvPr id="38" name="Text Placeholder 16">
            <a:extLst>
              <a:ext uri="{FF2B5EF4-FFF2-40B4-BE49-F238E27FC236}">
                <a16:creationId xmlns:a16="http://schemas.microsoft.com/office/drawing/2014/main" id="{5C9A746A-BB5E-4D64-BF32-E7CEBD1CE9BE}"/>
              </a:ext>
            </a:extLst>
          </p:cNvPr>
          <p:cNvSpPr>
            <a:spLocks noGrp="1"/>
          </p:cNvSpPr>
          <p:nvPr>
            <p:ph type="body" sz="quarter" idx="26" hasCustomPrompt="1"/>
          </p:nvPr>
        </p:nvSpPr>
        <p:spPr>
          <a:xfrm>
            <a:off x="469238" y="700518"/>
            <a:ext cx="10787645"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42" name="Picture Placeholder 10">
            <a:extLst>
              <a:ext uri="{FF2B5EF4-FFF2-40B4-BE49-F238E27FC236}">
                <a16:creationId xmlns:a16="http://schemas.microsoft.com/office/drawing/2014/main" id="{3739ABEA-3566-4364-9545-FDFA9DFA25D6}"/>
              </a:ext>
            </a:extLst>
          </p:cNvPr>
          <p:cNvSpPr>
            <a:spLocks noGrp="1"/>
          </p:cNvSpPr>
          <p:nvPr>
            <p:ph type="pic" sz="quarter" idx="27"/>
          </p:nvPr>
        </p:nvSpPr>
        <p:spPr>
          <a:xfrm>
            <a:off x="469238" y="2635922"/>
            <a:ext cx="2651760" cy="3693996"/>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46" name="Picture Placeholder 10">
            <a:extLst>
              <a:ext uri="{FF2B5EF4-FFF2-40B4-BE49-F238E27FC236}">
                <a16:creationId xmlns:a16="http://schemas.microsoft.com/office/drawing/2014/main" id="{1FEFE167-BD6D-4880-8F63-C3E853C10689}"/>
              </a:ext>
            </a:extLst>
          </p:cNvPr>
          <p:cNvSpPr>
            <a:spLocks noGrp="1"/>
          </p:cNvSpPr>
          <p:nvPr>
            <p:ph type="pic" sz="quarter" idx="30"/>
          </p:nvPr>
        </p:nvSpPr>
        <p:spPr>
          <a:xfrm>
            <a:off x="8991799" y="1536131"/>
            <a:ext cx="2651760" cy="3693996"/>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48" name="Picture Placeholder 10">
            <a:extLst>
              <a:ext uri="{FF2B5EF4-FFF2-40B4-BE49-F238E27FC236}">
                <a16:creationId xmlns:a16="http://schemas.microsoft.com/office/drawing/2014/main" id="{9E3C26A0-056B-4FAD-A10E-B7A31F0EF48F}"/>
              </a:ext>
            </a:extLst>
          </p:cNvPr>
          <p:cNvSpPr>
            <a:spLocks noGrp="1"/>
          </p:cNvSpPr>
          <p:nvPr>
            <p:ph type="pic" sz="quarter" idx="31"/>
          </p:nvPr>
        </p:nvSpPr>
        <p:spPr>
          <a:xfrm>
            <a:off x="6240383" y="1536131"/>
            <a:ext cx="2651760" cy="3693996"/>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53" name="Rectangle 52">
            <a:extLst>
              <a:ext uri="{FF2B5EF4-FFF2-40B4-BE49-F238E27FC236}">
                <a16:creationId xmlns:a16="http://schemas.microsoft.com/office/drawing/2014/main" id="{9533DEF5-335F-43FE-8FA2-5907B1F27DB5}"/>
              </a:ext>
            </a:extLst>
          </p:cNvPr>
          <p:cNvSpPr/>
          <p:nvPr/>
        </p:nvSpPr>
        <p:spPr>
          <a:xfrm>
            <a:off x="469238" y="1536131"/>
            <a:ext cx="5403176" cy="9171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Text Placeholder 4">
            <a:extLst>
              <a:ext uri="{FF2B5EF4-FFF2-40B4-BE49-F238E27FC236}">
                <a16:creationId xmlns:a16="http://schemas.microsoft.com/office/drawing/2014/main" id="{B2557903-91C9-4C44-9A36-7472E226EB73}"/>
              </a:ext>
            </a:extLst>
          </p:cNvPr>
          <p:cNvSpPr>
            <a:spLocks noGrp="1"/>
          </p:cNvSpPr>
          <p:nvPr>
            <p:ph type="body" sz="quarter" idx="35"/>
          </p:nvPr>
        </p:nvSpPr>
        <p:spPr>
          <a:xfrm>
            <a:off x="561862" y="1752019"/>
            <a:ext cx="4406113" cy="294640"/>
          </a:xfrm>
          <a:prstGeom prst="rect">
            <a:avLst/>
          </a:prstGeom>
          <a:solidFill>
            <a:schemeClr val="accent2"/>
          </a:solidFill>
        </p:spPr>
        <p:txBody>
          <a:bodyPr/>
          <a:lstStyle>
            <a:lvl1pPr marL="0" indent="0">
              <a:lnSpc>
                <a:spcPct val="50000"/>
              </a:lnSpc>
              <a:buNone/>
              <a:defRPr sz="2400" b="1" cap="all" baseline="0">
                <a:solidFill>
                  <a:schemeClr val="bg1"/>
                </a:solidFill>
              </a:defRPr>
            </a:lvl1pPr>
            <a:lvl2pPr>
              <a:defRPr sz="1600"/>
            </a:lvl2pPr>
            <a:lvl3pPr>
              <a:defRPr sz="1600"/>
            </a:lvl3pPr>
            <a:lvl4pPr>
              <a:defRPr sz="1600"/>
            </a:lvl4pPr>
            <a:lvl5pPr>
              <a:defRPr sz="1600"/>
            </a:lvl5pPr>
          </a:lstStyle>
          <a:p>
            <a:pPr lvl="0"/>
            <a:r>
              <a:rPr lang="en-US"/>
              <a:t>Click to edit</a:t>
            </a:r>
          </a:p>
          <a:p>
            <a:pPr lvl="0"/>
            <a:r>
              <a:rPr lang="en-US"/>
              <a:t>Master text styles</a:t>
            </a:r>
          </a:p>
        </p:txBody>
      </p:sp>
      <p:sp>
        <p:nvSpPr>
          <p:cNvPr id="55" name="Rectangle 54">
            <a:extLst>
              <a:ext uri="{FF2B5EF4-FFF2-40B4-BE49-F238E27FC236}">
                <a16:creationId xmlns:a16="http://schemas.microsoft.com/office/drawing/2014/main" id="{10104AC1-57BF-4901-86BE-460EEECDC156}"/>
              </a:ext>
            </a:extLst>
          </p:cNvPr>
          <p:cNvSpPr/>
          <p:nvPr/>
        </p:nvSpPr>
        <p:spPr>
          <a:xfrm>
            <a:off x="6240383" y="5412753"/>
            <a:ext cx="5403176" cy="9171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Text Placeholder 4">
            <a:extLst>
              <a:ext uri="{FF2B5EF4-FFF2-40B4-BE49-F238E27FC236}">
                <a16:creationId xmlns:a16="http://schemas.microsoft.com/office/drawing/2014/main" id="{315AB87C-FA33-431F-9E69-345CD9BD04C7}"/>
              </a:ext>
            </a:extLst>
          </p:cNvPr>
          <p:cNvSpPr>
            <a:spLocks noGrp="1"/>
          </p:cNvSpPr>
          <p:nvPr>
            <p:ph type="body" sz="quarter" idx="36"/>
          </p:nvPr>
        </p:nvSpPr>
        <p:spPr>
          <a:xfrm>
            <a:off x="6333007" y="5628641"/>
            <a:ext cx="4406113" cy="294640"/>
          </a:xfrm>
          <a:prstGeom prst="rect">
            <a:avLst/>
          </a:prstGeom>
          <a:solidFill>
            <a:schemeClr val="accent2"/>
          </a:solidFill>
        </p:spPr>
        <p:txBody>
          <a:bodyPr/>
          <a:lstStyle>
            <a:lvl1pPr marL="0" indent="0">
              <a:lnSpc>
                <a:spcPct val="50000"/>
              </a:lnSpc>
              <a:buNone/>
              <a:defRPr sz="2400" b="1" cap="all" baseline="0">
                <a:solidFill>
                  <a:schemeClr val="bg1"/>
                </a:solidFill>
              </a:defRPr>
            </a:lvl1pPr>
            <a:lvl2pPr>
              <a:defRPr sz="1600"/>
            </a:lvl2pPr>
            <a:lvl3pPr>
              <a:defRPr sz="1600"/>
            </a:lvl3pPr>
            <a:lvl4pPr>
              <a:defRPr sz="1600"/>
            </a:lvl4pPr>
            <a:lvl5pPr>
              <a:defRPr sz="1600"/>
            </a:lvl5pPr>
          </a:lstStyle>
          <a:p>
            <a:pPr lvl="0"/>
            <a:r>
              <a:rPr lang="en-US"/>
              <a:t>Click to edit</a:t>
            </a:r>
          </a:p>
          <a:p>
            <a:pPr lvl="0"/>
            <a:r>
              <a:rPr lang="en-US"/>
              <a:t>Master text styles</a:t>
            </a:r>
          </a:p>
        </p:txBody>
      </p:sp>
    </p:spTree>
    <p:extLst>
      <p:ext uri="{BB962C8B-B14F-4D97-AF65-F5344CB8AC3E}">
        <p14:creationId xmlns:p14="http://schemas.microsoft.com/office/powerpoint/2010/main" val="17002052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4 Pics + Text (2)">
    <p:spTree>
      <p:nvGrpSpPr>
        <p:cNvPr id="1" name=""/>
        <p:cNvGrpSpPr/>
        <p:nvPr/>
      </p:nvGrpSpPr>
      <p:grpSpPr>
        <a:xfrm>
          <a:off x="0" y="0"/>
          <a:ext cx="0" cy="0"/>
          <a:chOff x="0" y="0"/>
          <a:chExt cx="0" cy="0"/>
        </a:xfrm>
      </p:grpSpPr>
      <p:sp>
        <p:nvSpPr>
          <p:cNvPr id="18" name="Picture Placeholder 10">
            <a:extLst>
              <a:ext uri="{FF2B5EF4-FFF2-40B4-BE49-F238E27FC236}">
                <a16:creationId xmlns:a16="http://schemas.microsoft.com/office/drawing/2014/main" id="{BDDDD04C-DAAF-4054-BC72-A239AF5B7EB9}"/>
              </a:ext>
            </a:extLst>
          </p:cNvPr>
          <p:cNvSpPr>
            <a:spLocks noGrp="1"/>
          </p:cNvSpPr>
          <p:nvPr>
            <p:ph type="pic" sz="quarter" idx="13"/>
          </p:nvPr>
        </p:nvSpPr>
        <p:spPr>
          <a:xfrm>
            <a:off x="287103" y="432187"/>
            <a:ext cx="2743200" cy="3807879"/>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8" name="Picture Placeholder 10">
            <a:extLst>
              <a:ext uri="{FF2B5EF4-FFF2-40B4-BE49-F238E27FC236}">
                <a16:creationId xmlns:a16="http://schemas.microsoft.com/office/drawing/2014/main" id="{585DDED3-CF57-4ED7-8E42-CBBB56AD5EA3}"/>
              </a:ext>
            </a:extLst>
          </p:cNvPr>
          <p:cNvSpPr>
            <a:spLocks noGrp="1"/>
          </p:cNvSpPr>
          <p:nvPr>
            <p:ph type="pic" sz="quarter" idx="14"/>
          </p:nvPr>
        </p:nvSpPr>
        <p:spPr>
          <a:xfrm>
            <a:off x="3246284" y="432187"/>
            <a:ext cx="2743200" cy="3807876"/>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9" name="Picture Placeholder 10">
            <a:extLst>
              <a:ext uri="{FF2B5EF4-FFF2-40B4-BE49-F238E27FC236}">
                <a16:creationId xmlns:a16="http://schemas.microsoft.com/office/drawing/2014/main" id="{5752BC35-DF26-4B53-9B9F-4175AE066B3E}"/>
              </a:ext>
            </a:extLst>
          </p:cNvPr>
          <p:cNvSpPr>
            <a:spLocks noGrp="1"/>
          </p:cNvSpPr>
          <p:nvPr>
            <p:ph type="pic" sz="quarter" idx="15"/>
          </p:nvPr>
        </p:nvSpPr>
        <p:spPr>
          <a:xfrm>
            <a:off x="6205465" y="432187"/>
            <a:ext cx="2743200" cy="3807875"/>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10" name="Picture Placeholder 10">
            <a:extLst>
              <a:ext uri="{FF2B5EF4-FFF2-40B4-BE49-F238E27FC236}">
                <a16:creationId xmlns:a16="http://schemas.microsoft.com/office/drawing/2014/main" id="{951ADE1A-74A8-4AF3-A59D-9390499E2F5D}"/>
              </a:ext>
            </a:extLst>
          </p:cNvPr>
          <p:cNvSpPr>
            <a:spLocks noGrp="1"/>
          </p:cNvSpPr>
          <p:nvPr>
            <p:ph type="pic" sz="quarter" idx="16"/>
          </p:nvPr>
        </p:nvSpPr>
        <p:spPr>
          <a:xfrm>
            <a:off x="9164646" y="432187"/>
            <a:ext cx="2743200" cy="3807874"/>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2" name="Rectangle 1">
            <a:extLst>
              <a:ext uri="{FF2B5EF4-FFF2-40B4-BE49-F238E27FC236}">
                <a16:creationId xmlns:a16="http://schemas.microsoft.com/office/drawing/2014/main" id="{ACFFEE3D-76C1-4625-A24A-CCA966E14C0A}"/>
              </a:ext>
            </a:extLst>
          </p:cNvPr>
          <p:cNvSpPr/>
          <p:nvPr/>
        </p:nvSpPr>
        <p:spPr>
          <a:xfrm>
            <a:off x="287103" y="4240061"/>
            <a:ext cx="2743200" cy="2210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9AE8433-66D2-4C00-8077-FBD98DB17C40}"/>
              </a:ext>
            </a:extLst>
          </p:cNvPr>
          <p:cNvSpPr>
            <a:spLocks noGrp="1"/>
          </p:cNvSpPr>
          <p:nvPr>
            <p:ph type="body" sz="quarter" idx="18"/>
          </p:nvPr>
        </p:nvSpPr>
        <p:spPr>
          <a:xfrm>
            <a:off x="435242" y="4334294"/>
            <a:ext cx="2446921" cy="2015612"/>
          </a:xfrm>
          <a:prstGeom prst="rect">
            <a:avLst/>
          </a:prstGeom>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26" name="Rectangle 25">
            <a:extLst>
              <a:ext uri="{FF2B5EF4-FFF2-40B4-BE49-F238E27FC236}">
                <a16:creationId xmlns:a16="http://schemas.microsoft.com/office/drawing/2014/main" id="{717BA179-F924-4CD6-A5B0-E41210585412}"/>
              </a:ext>
            </a:extLst>
          </p:cNvPr>
          <p:cNvSpPr/>
          <p:nvPr/>
        </p:nvSpPr>
        <p:spPr>
          <a:xfrm>
            <a:off x="3246284" y="4240061"/>
            <a:ext cx="2743200" cy="2210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B966C55-2221-4064-8E96-5961AE99C774}"/>
              </a:ext>
            </a:extLst>
          </p:cNvPr>
          <p:cNvSpPr/>
          <p:nvPr/>
        </p:nvSpPr>
        <p:spPr>
          <a:xfrm>
            <a:off x="6205465" y="4240061"/>
            <a:ext cx="2743200" cy="2210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190BE84-9D7D-49F6-A647-8E0EB8FF6EA0}"/>
              </a:ext>
            </a:extLst>
          </p:cNvPr>
          <p:cNvSpPr/>
          <p:nvPr/>
        </p:nvSpPr>
        <p:spPr>
          <a:xfrm>
            <a:off x="9164646" y="4240061"/>
            <a:ext cx="2743200" cy="2210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 Placeholder 4">
            <a:extLst>
              <a:ext uri="{FF2B5EF4-FFF2-40B4-BE49-F238E27FC236}">
                <a16:creationId xmlns:a16="http://schemas.microsoft.com/office/drawing/2014/main" id="{8E08E366-922A-43B7-89D6-6CF5A8BA6CD4}"/>
              </a:ext>
            </a:extLst>
          </p:cNvPr>
          <p:cNvSpPr>
            <a:spLocks noGrp="1"/>
          </p:cNvSpPr>
          <p:nvPr>
            <p:ph type="body" sz="quarter" idx="19"/>
          </p:nvPr>
        </p:nvSpPr>
        <p:spPr>
          <a:xfrm>
            <a:off x="3394423" y="4334294"/>
            <a:ext cx="2446921" cy="2015612"/>
          </a:xfrm>
          <a:prstGeom prst="rect">
            <a:avLst/>
          </a:prstGeom>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35" name="Text Placeholder 4">
            <a:extLst>
              <a:ext uri="{FF2B5EF4-FFF2-40B4-BE49-F238E27FC236}">
                <a16:creationId xmlns:a16="http://schemas.microsoft.com/office/drawing/2014/main" id="{AB351936-2566-4758-B03E-700E809EF75B}"/>
              </a:ext>
            </a:extLst>
          </p:cNvPr>
          <p:cNvSpPr>
            <a:spLocks noGrp="1"/>
          </p:cNvSpPr>
          <p:nvPr>
            <p:ph type="body" sz="quarter" idx="20"/>
          </p:nvPr>
        </p:nvSpPr>
        <p:spPr>
          <a:xfrm>
            <a:off x="6353604" y="4334294"/>
            <a:ext cx="2446921" cy="2015612"/>
          </a:xfrm>
          <a:prstGeom prst="rect">
            <a:avLst/>
          </a:prstGeom>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36" name="Text Placeholder 4">
            <a:extLst>
              <a:ext uri="{FF2B5EF4-FFF2-40B4-BE49-F238E27FC236}">
                <a16:creationId xmlns:a16="http://schemas.microsoft.com/office/drawing/2014/main" id="{D9AC9636-5728-4826-BB35-F0EC98D98F62}"/>
              </a:ext>
            </a:extLst>
          </p:cNvPr>
          <p:cNvSpPr>
            <a:spLocks noGrp="1"/>
          </p:cNvSpPr>
          <p:nvPr>
            <p:ph type="body" sz="quarter" idx="21"/>
          </p:nvPr>
        </p:nvSpPr>
        <p:spPr>
          <a:xfrm>
            <a:off x="9312785" y="4334294"/>
            <a:ext cx="2446921" cy="2015612"/>
          </a:xfrm>
          <a:prstGeom prst="rect">
            <a:avLst/>
          </a:prstGeom>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32442138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4 Pics + Text (3)">
    <p:spTree>
      <p:nvGrpSpPr>
        <p:cNvPr id="1" name=""/>
        <p:cNvGrpSpPr/>
        <p:nvPr/>
      </p:nvGrpSpPr>
      <p:grpSpPr>
        <a:xfrm>
          <a:off x="0" y="0"/>
          <a:ext cx="0" cy="0"/>
          <a:chOff x="0" y="0"/>
          <a:chExt cx="0" cy="0"/>
        </a:xfrm>
      </p:grpSpPr>
      <p:sp>
        <p:nvSpPr>
          <p:cNvPr id="18" name="Picture Placeholder 10">
            <a:extLst>
              <a:ext uri="{FF2B5EF4-FFF2-40B4-BE49-F238E27FC236}">
                <a16:creationId xmlns:a16="http://schemas.microsoft.com/office/drawing/2014/main" id="{BDDDD04C-DAAF-4054-BC72-A239AF5B7EB9}"/>
              </a:ext>
            </a:extLst>
          </p:cNvPr>
          <p:cNvSpPr>
            <a:spLocks noGrp="1"/>
          </p:cNvSpPr>
          <p:nvPr>
            <p:ph type="pic" sz="quarter" idx="13"/>
          </p:nvPr>
        </p:nvSpPr>
        <p:spPr>
          <a:xfrm>
            <a:off x="287103" y="2642318"/>
            <a:ext cx="2743200" cy="3807879"/>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2" name="Rectangle 1">
            <a:extLst>
              <a:ext uri="{FF2B5EF4-FFF2-40B4-BE49-F238E27FC236}">
                <a16:creationId xmlns:a16="http://schemas.microsoft.com/office/drawing/2014/main" id="{ACFFEE3D-76C1-4625-A24A-CCA966E14C0A}"/>
              </a:ext>
            </a:extLst>
          </p:cNvPr>
          <p:cNvSpPr/>
          <p:nvPr/>
        </p:nvSpPr>
        <p:spPr>
          <a:xfrm>
            <a:off x="287103" y="432187"/>
            <a:ext cx="2743200" cy="221013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5" name="Text Placeholder 4">
            <a:extLst>
              <a:ext uri="{FF2B5EF4-FFF2-40B4-BE49-F238E27FC236}">
                <a16:creationId xmlns:a16="http://schemas.microsoft.com/office/drawing/2014/main" id="{29AE8433-66D2-4C00-8077-FBD98DB17C40}"/>
              </a:ext>
            </a:extLst>
          </p:cNvPr>
          <p:cNvSpPr>
            <a:spLocks noGrp="1"/>
          </p:cNvSpPr>
          <p:nvPr>
            <p:ph type="body" sz="quarter" idx="18"/>
          </p:nvPr>
        </p:nvSpPr>
        <p:spPr>
          <a:xfrm>
            <a:off x="435242" y="523389"/>
            <a:ext cx="2446921" cy="2015612"/>
          </a:xfrm>
          <a:prstGeom prst="rect">
            <a:avLst/>
          </a:prstGeom>
          <a:solidFill>
            <a:schemeClr val="accent2"/>
          </a:solidFill>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14" name="Picture Placeholder 10">
            <a:extLst>
              <a:ext uri="{FF2B5EF4-FFF2-40B4-BE49-F238E27FC236}">
                <a16:creationId xmlns:a16="http://schemas.microsoft.com/office/drawing/2014/main" id="{5928CFC6-9201-4B81-B786-75D2EEC8FC5E}"/>
              </a:ext>
            </a:extLst>
          </p:cNvPr>
          <p:cNvSpPr>
            <a:spLocks noGrp="1"/>
          </p:cNvSpPr>
          <p:nvPr>
            <p:ph type="pic" sz="quarter" idx="19"/>
          </p:nvPr>
        </p:nvSpPr>
        <p:spPr>
          <a:xfrm>
            <a:off x="3246284" y="2642318"/>
            <a:ext cx="2743200" cy="3807879"/>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15" name="Rectangle 14">
            <a:extLst>
              <a:ext uri="{FF2B5EF4-FFF2-40B4-BE49-F238E27FC236}">
                <a16:creationId xmlns:a16="http://schemas.microsoft.com/office/drawing/2014/main" id="{1D30F0FC-F86F-4F54-84E5-124AF6388A0A}"/>
              </a:ext>
            </a:extLst>
          </p:cNvPr>
          <p:cNvSpPr/>
          <p:nvPr/>
        </p:nvSpPr>
        <p:spPr>
          <a:xfrm>
            <a:off x="3246284" y="432187"/>
            <a:ext cx="2743200" cy="221013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16" name="Text Placeholder 4">
            <a:extLst>
              <a:ext uri="{FF2B5EF4-FFF2-40B4-BE49-F238E27FC236}">
                <a16:creationId xmlns:a16="http://schemas.microsoft.com/office/drawing/2014/main" id="{3829DA3A-F12F-4DB2-A68D-AE969FF26B4F}"/>
              </a:ext>
            </a:extLst>
          </p:cNvPr>
          <p:cNvSpPr>
            <a:spLocks noGrp="1"/>
          </p:cNvSpPr>
          <p:nvPr>
            <p:ph type="body" sz="quarter" idx="20"/>
          </p:nvPr>
        </p:nvSpPr>
        <p:spPr>
          <a:xfrm>
            <a:off x="3394423" y="523389"/>
            <a:ext cx="2446921" cy="2015612"/>
          </a:xfrm>
          <a:prstGeom prst="rect">
            <a:avLst/>
          </a:prstGeom>
          <a:solidFill>
            <a:schemeClr val="accent2"/>
          </a:solidFill>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17" name="Picture Placeholder 10">
            <a:extLst>
              <a:ext uri="{FF2B5EF4-FFF2-40B4-BE49-F238E27FC236}">
                <a16:creationId xmlns:a16="http://schemas.microsoft.com/office/drawing/2014/main" id="{7C1A5015-47A0-4E27-B3DF-6D9ED9F2AD03}"/>
              </a:ext>
            </a:extLst>
          </p:cNvPr>
          <p:cNvSpPr>
            <a:spLocks noGrp="1"/>
          </p:cNvSpPr>
          <p:nvPr>
            <p:ph type="pic" sz="quarter" idx="21"/>
          </p:nvPr>
        </p:nvSpPr>
        <p:spPr>
          <a:xfrm>
            <a:off x="6202518" y="2642318"/>
            <a:ext cx="2743200" cy="3807879"/>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19" name="Rectangle 18">
            <a:extLst>
              <a:ext uri="{FF2B5EF4-FFF2-40B4-BE49-F238E27FC236}">
                <a16:creationId xmlns:a16="http://schemas.microsoft.com/office/drawing/2014/main" id="{81939883-D7BB-4BDF-8F4A-E59F4AE955C9}"/>
              </a:ext>
            </a:extLst>
          </p:cNvPr>
          <p:cNvSpPr/>
          <p:nvPr/>
        </p:nvSpPr>
        <p:spPr>
          <a:xfrm>
            <a:off x="6202518" y="432187"/>
            <a:ext cx="2743200" cy="221013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20" name="Text Placeholder 4">
            <a:extLst>
              <a:ext uri="{FF2B5EF4-FFF2-40B4-BE49-F238E27FC236}">
                <a16:creationId xmlns:a16="http://schemas.microsoft.com/office/drawing/2014/main" id="{2CA79CD3-C8E7-49DE-986D-F07AA94D6261}"/>
              </a:ext>
            </a:extLst>
          </p:cNvPr>
          <p:cNvSpPr>
            <a:spLocks noGrp="1"/>
          </p:cNvSpPr>
          <p:nvPr>
            <p:ph type="body" sz="quarter" idx="22"/>
          </p:nvPr>
        </p:nvSpPr>
        <p:spPr>
          <a:xfrm>
            <a:off x="6350657" y="523389"/>
            <a:ext cx="2446921" cy="2015612"/>
          </a:xfrm>
          <a:prstGeom prst="rect">
            <a:avLst/>
          </a:prstGeom>
          <a:solidFill>
            <a:schemeClr val="accent2"/>
          </a:solidFill>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21" name="Picture Placeholder 10">
            <a:extLst>
              <a:ext uri="{FF2B5EF4-FFF2-40B4-BE49-F238E27FC236}">
                <a16:creationId xmlns:a16="http://schemas.microsoft.com/office/drawing/2014/main" id="{7330EB4B-6927-4E00-BB60-DD82D8D82182}"/>
              </a:ext>
            </a:extLst>
          </p:cNvPr>
          <p:cNvSpPr>
            <a:spLocks noGrp="1"/>
          </p:cNvSpPr>
          <p:nvPr>
            <p:ph type="pic" sz="quarter" idx="23"/>
          </p:nvPr>
        </p:nvSpPr>
        <p:spPr>
          <a:xfrm>
            <a:off x="9158752" y="2642318"/>
            <a:ext cx="2743200" cy="3807879"/>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22" name="Rectangle 21">
            <a:extLst>
              <a:ext uri="{FF2B5EF4-FFF2-40B4-BE49-F238E27FC236}">
                <a16:creationId xmlns:a16="http://schemas.microsoft.com/office/drawing/2014/main" id="{09A45064-9A46-413B-92B4-82E755A9412B}"/>
              </a:ext>
            </a:extLst>
          </p:cNvPr>
          <p:cNvSpPr/>
          <p:nvPr/>
        </p:nvSpPr>
        <p:spPr>
          <a:xfrm>
            <a:off x="9158752" y="432187"/>
            <a:ext cx="2743200" cy="221013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23" name="Text Placeholder 4">
            <a:extLst>
              <a:ext uri="{FF2B5EF4-FFF2-40B4-BE49-F238E27FC236}">
                <a16:creationId xmlns:a16="http://schemas.microsoft.com/office/drawing/2014/main" id="{BE449CE8-BE5B-4B5D-AE09-9A2492F0C217}"/>
              </a:ext>
            </a:extLst>
          </p:cNvPr>
          <p:cNvSpPr>
            <a:spLocks noGrp="1"/>
          </p:cNvSpPr>
          <p:nvPr>
            <p:ph type="body" sz="quarter" idx="24"/>
          </p:nvPr>
        </p:nvSpPr>
        <p:spPr>
          <a:xfrm>
            <a:off x="9306891" y="523389"/>
            <a:ext cx="2446921" cy="2015612"/>
          </a:xfrm>
          <a:prstGeom prst="rect">
            <a:avLst/>
          </a:prstGeom>
          <a:solidFill>
            <a:schemeClr val="accent2"/>
          </a:solidFill>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39912036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4 Pics + Text (4)">
    <p:spTree>
      <p:nvGrpSpPr>
        <p:cNvPr id="1" name=""/>
        <p:cNvGrpSpPr/>
        <p:nvPr/>
      </p:nvGrpSpPr>
      <p:grpSpPr>
        <a:xfrm>
          <a:off x="0" y="0"/>
          <a:ext cx="0" cy="0"/>
          <a:chOff x="0" y="0"/>
          <a:chExt cx="0" cy="0"/>
        </a:xfrm>
      </p:grpSpPr>
      <p:sp>
        <p:nvSpPr>
          <p:cNvPr id="18" name="Picture Placeholder 10">
            <a:extLst>
              <a:ext uri="{FF2B5EF4-FFF2-40B4-BE49-F238E27FC236}">
                <a16:creationId xmlns:a16="http://schemas.microsoft.com/office/drawing/2014/main" id="{BDDDD04C-DAAF-4054-BC72-A239AF5B7EB9}"/>
              </a:ext>
            </a:extLst>
          </p:cNvPr>
          <p:cNvSpPr>
            <a:spLocks noGrp="1"/>
          </p:cNvSpPr>
          <p:nvPr>
            <p:ph type="pic" sz="quarter" idx="13"/>
          </p:nvPr>
        </p:nvSpPr>
        <p:spPr>
          <a:xfrm>
            <a:off x="287103" y="2642318"/>
            <a:ext cx="2743200" cy="3807879"/>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2" name="Rectangle 1">
            <a:extLst>
              <a:ext uri="{FF2B5EF4-FFF2-40B4-BE49-F238E27FC236}">
                <a16:creationId xmlns:a16="http://schemas.microsoft.com/office/drawing/2014/main" id="{ACFFEE3D-76C1-4625-A24A-CCA966E14C0A}"/>
              </a:ext>
            </a:extLst>
          </p:cNvPr>
          <p:cNvSpPr/>
          <p:nvPr/>
        </p:nvSpPr>
        <p:spPr>
          <a:xfrm>
            <a:off x="287103" y="432187"/>
            <a:ext cx="2743200" cy="221013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5" name="Text Placeholder 4">
            <a:extLst>
              <a:ext uri="{FF2B5EF4-FFF2-40B4-BE49-F238E27FC236}">
                <a16:creationId xmlns:a16="http://schemas.microsoft.com/office/drawing/2014/main" id="{29AE8433-66D2-4C00-8077-FBD98DB17C40}"/>
              </a:ext>
            </a:extLst>
          </p:cNvPr>
          <p:cNvSpPr>
            <a:spLocks noGrp="1"/>
          </p:cNvSpPr>
          <p:nvPr>
            <p:ph type="body" sz="quarter" idx="18"/>
          </p:nvPr>
        </p:nvSpPr>
        <p:spPr>
          <a:xfrm>
            <a:off x="435242" y="523389"/>
            <a:ext cx="2446921" cy="2015612"/>
          </a:xfrm>
          <a:prstGeom prst="rect">
            <a:avLst/>
          </a:prstGeom>
          <a:solidFill>
            <a:schemeClr val="accent2"/>
          </a:solidFill>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17" name="Picture Placeholder 10">
            <a:extLst>
              <a:ext uri="{FF2B5EF4-FFF2-40B4-BE49-F238E27FC236}">
                <a16:creationId xmlns:a16="http://schemas.microsoft.com/office/drawing/2014/main" id="{7C1A5015-47A0-4E27-B3DF-6D9ED9F2AD03}"/>
              </a:ext>
            </a:extLst>
          </p:cNvPr>
          <p:cNvSpPr>
            <a:spLocks noGrp="1"/>
          </p:cNvSpPr>
          <p:nvPr>
            <p:ph type="pic" sz="quarter" idx="21"/>
          </p:nvPr>
        </p:nvSpPr>
        <p:spPr>
          <a:xfrm>
            <a:off x="6202518" y="2642318"/>
            <a:ext cx="2743200" cy="3807879"/>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19" name="Rectangle 18">
            <a:extLst>
              <a:ext uri="{FF2B5EF4-FFF2-40B4-BE49-F238E27FC236}">
                <a16:creationId xmlns:a16="http://schemas.microsoft.com/office/drawing/2014/main" id="{81939883-D7BB-4BDF-8F4A-E59F4AE955C9}"/>
              </a:ext>
            </a:extLst>
          </p:cNvPr>
          <p:cNvSpPr/>
          <p:nvPr/>
        </p:nvSpPr>
        <p:spPr>
          <a:xfrm>
            <a:off x="6202518" y="432187"/>
            <a:ext cx="2743200" cy="221013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20" name="Text Placeholder 4">
            <a:extLst>
              <a:ext uri="{FF2B5EF4-FFF2-40B4-BE49-F238E27FC236}">
                <a16:creationId xmlns:a16="http://schemas.microsoft.com/office/drawing/2014/main" id="{2CA79CD3-C8E7-49DE-986D-F07AA94D6261}"/>
              </a:ext>
            </a:extLst>
          </p:cNvPr>
          <p:cNvSpPr>
            <a:spLocks noGrp="1"/>
          </p:cNvSpPr>
          <p:nvPr>
            <p:ph type="body" sz="quarter" idx="22"/>
          </p:nvPr>
        </p:nvSpPr>
        <p:spPr>
          <a:xfrm>
            <a:off x="6350657" y="523389"/>
            <a:ext cx="2446921" cy="2015612"/>
          </a:xfrm>
          <a:prstGeom prst="rect">
            <a:avLst/>
          </a:prstGeom>
          <a:solidFill>
            <a:schemeClr val="accent2"/>
          </a:solidFill>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24" name="Picture Placeholder 10">
            <a:extLst>
              <a:ext uri="{FF2B5EF4-FFF2-40B4-BE49-F238E27FC236}">
                <a16:creationId xmlns:a16="http://schemas.microsoft.com/office/drawing/2014/main" id="{1174C6DE-5440-4E32-B9E6-6DAA8138CF0E}"/>
              </a:ext>
            </a:extLst>
          </p:cNvPr>
          <p:cNvSpPr>
            <a:spLocks noGrp="1"/>
          </p:cNvSpPr>
          <p:nvPr>
            <p:ph type="pic" sz="quarter" idx="14"/>
          </p:nvPr>
        </p:nvSpPr>
        <p:spPr>
          <a:xfrm>
            <a:off x="3246283" y="432187"/>
            <a:ext cx="2743200" cy="3807876"/>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25" name="Rectangle 24">
            <a:extLst>
              <a:ext uri="{FF2B5EF4-FFF2-40B4-BE49-F238E27FC236}">
                <a16:creationId xmlns:a16="http://schemas.microsoft.com/office/drawing/2014/main" id="{EA2FB775-C540-4139-B30C-C3E7A0F4E792}"/>
              </a:ext>
            </a:extLst>
          </p:cNvPr>
          <p:cNvSpPr/>
          <p:nvPr/>
        </p:nvSpPr>
        <p:spPr>
          <a:xfrm>
            <a:off x="3246283" y="4240061"/>
            <a:ext cx="2743200" cy="2210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Text Placeholder 4">
            <a:extLst>
              <a:ext uri="{FF2B5EF4-FFF2-40B4-BE49-F238E27FC236}">
                <a16:creationId xmlns:a16="http://schemas.microsoft.com/office/drawing/2014/main" id="{5C7EDD95-3485-4F5F-9DA4-B236F17B8509}"/>
              </a:ext>
            </a:extLst>
          </p:cNvPr>
          <p:cNvSpPr>
            <a:spLocks noGrp="1"/>
          </p:cNvSpPr>
          <p:nvPr>
            <p:ph type="body" sz="quarter" idx="19"/>
          </p:nvPr>
        </p:nvSpPr>
        <p:spPr>
          <a:xfrm>
            <a:off x="3394422" y="4334294"/>
            <a:ext cx="2446921" cy="2015612"/>
          </a:xfrm>
          <a:prstGeom prst="rect">
            <a:avLst/>
          </a:prstGeom>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27" name="Picture Placeholder 10">
            <a:extLst>
              <a:ext uri="{FF2B5EF4-FFF2-40B4-BE49-F238E27FC236}">
                <a16:creationId xmlns:a16="http://schemas.microsoft.com/office/drawing/2014/main" id="{88AE74A4-1CEF-40DB-899A-BCF5D853E529}"/>
              </a:ext>
            </a:extLst>
          </p:cNvPr>
          <p:cNvSpPr>
            <a:spLocks noGrp="1"/>
          </p:cNvSpPr>
          <p:nvPr>
            <p:ph type="pic" sz="quarter" idx="23"/>
          </p:nvPr>
        </p:nvSpPr>
        <p:spPr>
          <a:xfrm>
            <a:off x="9158752" y="432185"/>
            <a:ext cx="2743200" cy="3807876"/>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28" name="Rectangle 27">
            <a:extLst>
              <a:ext uri="{FF2B5EF4-FFF2-40B4-BE49-F238E27FC236}">
                <a16:creationId xmlns:a16="http://schemas.microsoft.com/office/drawing/2014/main" id="{2CD007B2-7207-4BF2-8266-02CB7B729173}"/>
              </a:ext>
            </a:extLst>
          </p:cNvPr>
          <p:cNvSpPr/>
          <p:nvPr/>
        </p:nvSpPr>
        <p:spPr>
          <a:xfrm>
            <a:off x="9158752" y="4240059"/>
            <a:ext cx="2743200" cy="2210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Text Placeholder 4">
            <a:extLst>
              <a:ext uri="{FF2B5EF4-FFF2-40B4-BE49-F238E27FC236}">
                <a16:creationId xmlns:a16="http://schemas.microsoft.com/office/drawing/2014/main" id="{C3B609E4-9ACE-49BD-819A-FE77D4B1E674}"/>
              </a:ext>
            </a:extLst>
          </p:cNvPr>
          <p:cNvSpPr>
            <a:spLocks noGrp="1"/>
          </p:cNvSpPr>
          <p:nvPr>
            <p:ph type="body" sz="quarter" idx="24"/>
          </p:nvPr>
        </p:nvSpPr>
        <p:spPr>
          <a:xfrm>
            <a:off x="9306891" y="4334292"/>
            <a:ext cx="2446921" cy="2015612"/>
          </a:xfrm>
          <a:prstGeom prst="rect">
            <a:avLst/>
          </a:prstGeom>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35877854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5 Pics + Text (1)">
    <p:spTree>
      <p:nvGrpSpPr>
        <p:cNvPr id="1" name=""/>
        <p:cNvGrpSpPr/>
        <p:nvPr/>
      </p:nvGrpSpPr>
      <p:grpSpPr>
        <a:xfrm>
          <a:off x="0" y="0"/>
          <a:ext cx="0" cy="0"/>
          <a:chOff x="0" y="0"/>
          <a:chExt cx="0" cy="0"/>
        </a:xfrm>
      </p:grpSpPr>
      <p:sp>
        <p:nvSpPr>
          <p:cNvPr id="18" name="Picture Placeholder 10">
            <a:extLst>
              <a:ext uri="{FF2B5EF4-FFF2-40B4-BE49-F238E27FC236}">
                <a16:creationId xmlns:a16="http://schemas.microsoft.com/office/drawing/2014/main" id="{BDDDD04C-DAAF-4054-BC72-A239AF5B7EB9}"/>
              </a:ext>
            </a:extLst>
          </p:cNvPr>
          <p:cNvSpPr>
            <a:spLocks noGrp="1"/>
          </p:cNvSpPr>
          <p:nvPr>
            <p:ph type="pic" sz="quarter" idx="13"/>
          </p:nvPr>
        </p:nvSpPr>
        <p:spPr>
          <a:xfrm>
            <a:off x="226143" y="419995"/>
            <a:ext cx="2194560" cy="3807879"/>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8" name="Picture Placeholder 10">
            <a:extLst>
              <a:ext uri="{FF2B5EF4-FFF2-40B4-BE49-F238E27FC236}">
                <a16:creationId xmlns:a16="http://schemas.microsoft.com/office/drawing/2014/main" id="{585DDED3-CF57-4ED7-8E42-CBBB56AD5EA3}"/>
              </a:ext>
            </a:extLst>
          </p:cNvPr>
          <p:cNvSpPr>
            <a:spLocks noGrp="1"/>
          </p:cNvSpPr>
          <p:nvPr>
            <p:ph type="pic" sz="quarter" idx="14"/>
          </p:nvPr>
        </p:nvSpPr>
        <p:spPr>
          <a:xfrm>
            <a:off x="2605549" y="419995"/>
            <a:ext cx="2194560" cy="3807876"/>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9" name="Picture Placeholder 10">
            <a:extLst>
              <a:ext uri="{FF2B5EF4-FFF2-40B4-BE49-F238E27FC236}">
                <a16:creationId xmlns:a16="http://schemas.microsoft.com/office/drawing/2014/main" id="{5752BC35-DF26-4B53-9B9F-4175AE066B3E}"/>
              </a:ext>
            </a:extLst>
          </p:cNvPr>
          <p:cNvSpPr>
            <a:spLocks noGrp="1"/>
          </p:cNvSpPr>
          <p:nvPr>
            <p:ph type="pic" sz="quarter" idx="15"/>
          </p:nvPr>
        </p:nvSpPr>
        <p:spPr>
          <a:xfrm>
            <a:off x="4984955" y="419995"/>
            <a:ext cx="2194560" cy="3807875"/>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10" name="Picture Placeholder 10">
            <a:extLst>
              <a:ext uri="{FF2B5EF4-FFF2-40B4-BE49-F238E27FC236}">
                <a16:creationId xmlns:a16="http://schemas.microsoft.com/office/drawing/2014/main" id="{951ADE1A-74A8-4AF3-A59D-9390499E2F5D}"/>
              </a:ext>
            </a:extLst>
          </p:cNvPr>
          <p:cNvSpPr>
            <a:spLocks noGrp="1"/>
          </p:cNvSpPr>
          <p:nvPr>
            <p:ph type="pic" sz="quarter" idx="16"/>
          </p:nvPr>
        </p:nvSpPr>
        <p:spPr>
          <a:xfrm>
            <a:off x="7361909" y="419995"/>
            <a:ext cx="2194560" cy="3807874"/>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11" name="Picture Placeholder 10">
            <a:extLst>
              <a:ext uri="{FF2B5EF4-FFF2-40B4-BE49-F238E27FC236}">
                <a16:creationId xmlns:a16="http://schemas.microsoft.com/office/drawing/2014/main" id="{9C5C22DC-3235-4996-8EDB-56ACC607C3E4}"/>
              </a:ext>
            </a:extLst>
          </p:cNvPr>
          <p:cNvSpPr>
            <a:spLocks noGrp="1"/>
          </p:cNvSpPr>
          <p:nvPr>
            <p:ph type="pic" sz="quarter" idx="17"/>
          </p:nvPr>
        </p:nvSpPr>
        <p:spPr>
          <a:xfrm>
            <a:off x="9743766" y="419995"/>
            <a:ext cx="2194560" cy="3807873"/>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2" name="Rectangle 1">
            <a:extLst>
              <a:ext uri="{FF2B5EF4-FFF2-40B4-BE49-F238E27FC236}">
                <a16:creationId xmlns:a16="http://schemas.microsoft.com/office/drawing/2014/main" id="{ACFFEE3D-76C1-4625-A24A-CCA966E14C0A}"/>
              </a:ext>
            </a:extLst>
          </p:cNvPr>
          <p:cNvSpPr/>
          <p:nvPr/>
        </p:nvSpPr>
        <p:spPr>
          <a:xfrm>
            <a:off x="226143" y="4227869"/>
            <a:ext cx="2194560" cy="2210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9AE8433-66D2-4C00-8077-FBD98DB17C40}"/>
              </a:ext>
            </a:extLst>
          </p:cNvPr>
          <p:cNvSpPr>
            <a:spLocks noGrp="1"/>
          </p:cNvSpPr>
          <p:nvPr>
            <p:ph type="body" sz="quarter" idx="18"/>
          </p:nvPr>
        </p:nvSpPr>
        <p:spPr>
          <a:xfrm>
            <a:off x="335281" y="4326193"/>
            <a:ext cx="1976284" cy="2015612"/>
          </a:xfrm>
          <a:prstGeom prst="rect">
            <a:avLst/>
          </a:prstGeom>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26" name="Rectangle 25">
            <a:extLst>
              <a:ext uri="{FF2B5EF4-FFF2-40B4-BE49-F238E27FC236}">
                <a16:creationId xmlns:a16="http://schemas.microsoft.com/office/drawing/2014/main" id="{717BA179-F924-4CD6-A5B0-E41210585412}"/>
              </a:ext>
            </a:extLst>
          </p:cNvPr>
          <p:cNvSpPr/>
          <p:nvPr/>
        </p:nvSpPr>
        <p:spPr>
          <a:xfrm>
            <a:off x="2605549" y="4227869"/>
            <a:ext cx="2194560" cy="2210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Text Placeholder 4">
            <a:extLst>
              <a:ext uri="{FF2B5EF4-FFF2-40B4-BE49-F238E27FC236}">
                <a16:creationId xmlns:a16="http://schemas.microsoft.com/office/drawing/2014/main" id="{9BC20EAB-818D-4DCE-94BA-E69DB8E9F677}"/>
              </a:ext>
            </a:extLst>
          </p:cNvPr>
          <p:cNvSpPr>
            <a:spLocks noGrp="1"/>
          </p:cNvSpPr>
          <p:nvPr>
            <p:ph type="body" sz="quarter" idx="19"/>
          </p:nvPr>
        </p:nvSpPr>
        <p:spPr>
          <a:xfrm>
            <a:off x="2714687" y="4325131"/>
            <a:ext cx="1976284" cy="2015612"/>
          </a:xfrm>
          <a:prstGeom prst="rect">
            <a:avLst/>
          </a:prstGeom>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28" name="Rectangle 27">
            <a:extLst>
              <a:ext uri="{FF2B5EF4-FFF2-40B4-BE49-F238E27FC236}">
                <a16:creationId xmlns:a16="http://schemas.microsoft.com/office/drawing/2014/main" id="{4B966C55-2221-4064-8E96-5961AE99C774}"/>
              </a:ext>
            </a:extLst>
          </p:cNvPr>
          <p:cNvSpPr/>
          <p:nvPr/>
        </p:nvSpPr>
        <p:spPr>
          <a:xfrm>
            <a:off x="4984955" y="4227869"/>
            <a:ext cx="2194560" cy="2210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Text Placeholder 4">
            <a:extLst>
              <a:ext uri="{FF2B5EF4-FFF2-40B4-BE49-F238E27FC236}">
                <a16:creationId xmlns:a16="http://schemas.microsoft.com/office/drawing/2014/main" id="{3888CDC2-3BE1-4F4C-B0A7-029413BA8144}"/>
              </a:ext>
            </a:extLst>
          </p:cNvPr>
          <p:cNvSpPr>
            <a:spLocks noGrp="1"/>
          </p:cNvSpPr>
          <p:nvPr>
            <p:ph type="body" sz="quarter" idx="20"/>
          </p:nvPr>
        </p:nvSpPr>
        <p:spPr>
          <a:xfrm>
            <a:off x="5094093" y="4325131"/>
            <a:ext cx="1976284" cy="2015612"/>
          </a:xfrm>
          <a:prstGeom prst="rect">
            <a:avLst/>
          </a:prstGeom>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30" name="Rectangle 29">
            <a:extLst>
              <a:ext uri="{FF2B5EF4-FFF2-40B4-BE49-F238E27FC236}">
                <a16:creationId xmlns:a16="http://schemas.microsoft.com/office/drawing/2014/main" id="{D190BE84-9D7D-49F6-A647-8E0EB8FF6EA0}"/>
              </a:ext>
            </a:extLst>
          </p:cNvPr>
          <p:cNvSpPr/>
          <p:nvPr/>
        </p:nvSpPr>
        <p:spPr>
          <a:xfrm>
            <a:off x="7361909" y="4227869"/>
            <a:ext cx="2194560" cy="2210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Text Placeholder 4">
            <a:extLst>
              <a:ext uri="{FF2B5EF4-FFF2-40B4-BE49-F238E27FC236}">
                <a16:creationId xmlns:a16="http://schemas.microsoft.com/office/drawing/2014/main" id="{45F2E4C6-32F6-45AA-8A7D-02728C6F074B}"/>
              </a:ext>
            </a:extLst>
          </p:cNvPr>
          <p:cNvSpPr>
            <a:spLocks noGrp="1"/>
          </p:cNvSpPr>
          <p:nvPr>
            <p:ph type="body" sz="quarter" idx="21"/>
          </p:nvPr>
        </p:nvSpPr>
        <p:spPr>
          <a:xfrm>
            <a:off x="7471047" y="4325131"/>
            <a:ext cx="1976284" cy="2015612"/>
          </a:xfrm>
          <a:prstGeom prst="rect">
            <a:avLst/>
          </a:prstGeom>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32" name="Rectangle 31">
            <a:extLst>
              <a:ext uri="{FF2B5EF4-FFF2-40B4-BE49-F238E27FC236}">
                <a16:creationId xmlns:a16="http://schemas.microsoft.com/office/drawing/2014/main" id="{06B220A8-4AE3-48DB-8F87-8315095CD787}"/>
              </a:ext>
            </a:extLst>
          </p:cNvPr>
          <p:cNvSpPr/>
          <p:nvPr/>
        </p:nvSpPr>
        <p:spPr>
          <a:xfrm>
            <a:off x="9743766" y="4227869"/>
            <a:ext cx="2194560" cy="2210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Text Placeholder 4">
            <a:extLst>
              <a:ext uri="{FF2B5EF4-FFF2-40B4-BE49-F238E27FC236}">
                <a16:creationId xmlns:a16="http://schemas.microsoft.com/office/drawing/2014/main" id="{9502CD2F-2C36-4C80-88BA-D31AD59E0370}"/>
              </a:ext>
            </a:extLst>
          </p:cNvPr>
          <p:cNvSpPr>
            <a:spLocks noGrp="1"/>
          </p:cNvSpPr>
          <p:nvPr>
            <p:ph type="body" sz="quarter" idx="22"/>
          </p:nvPr>
        </p:nvSpPr>
        <p:spPr>
          <a:xfrm>
            <a:off x="9852904" y="4325131"/>
            <a:ext cx="1976284" cy="2015612"/>
          </a:xfrm>
          <a:prstGeom prst="rect">
            <a:avLst/>
          </a:prstGeom>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228803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ubsection Slide (4)">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9B025C-86DC-4383-8754-655545E1229B}"/>
              </a:ext>
            </a:extLst>
          </p:cNvPr>
          <p:cNvSpPr/>
          <p:nvPr/>
        </p:nvSpPr>
        <p:spPr>
          <a:xfrm>
            <a:off x="7202749" y="0"/>
            <a:ext cx="498925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 Placeholder 16">
            <a:extLst>
              <a:ext uri="{FF2B5EF4-FFF2-40B4-BE49-F238E27FC236}">
                <a16:creationId xmlns:a16="http://schemas.microsoft.com/office/drawing/2014/main" id="{3A74D150-7CFF-4578-89AA-8D289F262712}"/>
              </a:ext>
            </a:extLst>
          </p:cNvPr>
          <p:cNvSpPr>
            <a:spLocks noGrp="1"/>
          </p:cNvSpPr>
          <p:nvPr>
            <p:ph type="body" sz="quarter" idx="24" hasCustomPrompt="1"/>
          </p:nvPr>
        </p:nvSpPr>
        <p:spPr>
          <a:xfrm>
            <a:off x="7502879" y="4110293"/>
            <a:ext cx="4348070" cy="1096707"/>
          </a:xfrm>
          <a:prstGeom prst="rect">
            <a:avLst/>
          </a:prstGeom>
        </p:spPr>
        <p:txBody>
          <a:bodyPr/>
          <a:lstStyle>
            <a:lvl1pPr marL="0" indent="0">
              <a:buNone/>
              <a:defRPr sz="3600" b="1" cap="all" baseline="0">
                <a:solidFill>
                  <a:schemeClr val="bg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Subsection title goes here</a:t>
            </a:r>
          </a:p>
        </p:txBody>
      </p:sp>
      <p:sp>
        <p:nvSpPr>
          <p:cNvPr id="8" name="Text Placeholder 16">
            <a:extLst>
              <a:ext uri="{FF2B5EF4-FFF2-40B4-BE49-F238E27FC236}">
                <a16:creationId xmlns:a16="http://schemas.microsoft.com/office/drawing/2014/main" id="{9111AA3C-3009-4E0F-B22A-68103AEC8C43}"/>
              </a:ext>
            </a:extLst>
          </p:cNvPr>
          <p:cNvSpPr>
            <a:spLocks noGrp="1"/>
          </p:cNvSpPr>
          <p:nvPr>
            <p:ph type="body" sz="quarter" idx="25" hasCustomPrompt="1"/>
          </p:nvPr>
        </p:nvSpPr>
        <p:spPr>
          <a:xfrm>
            <a:off x="7502879" y="5207001"/>
            <a:ext cx="4348070" cy="847570"/>
          </a:xfrm>
          <a:prstGeom prst="rect">
            <a:avLst/>
          </a:prstGeom>
        </p:spPr>
        <p:txBody>
          <a:bodyPr/>
          <a:lstStyle>
            <a:lvl1pPr marL="0" indent="0">
              <a:buNone/>
              <a:defRPr sz="2800" b="1" cap="all" baseline="0">
                <a:solidFill>
                  <a:schemeClr val="accent5"/>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Subsection subtitle goes here</a:t>
            </a:r>
          </a:p>
        </p:txBody>
      </p:sp>
      <p:sp>
        <p:nvSpPr>
          <p:cNvPr id="7" name="Picture Placeholder 6">
            <a:extLst>
              <a:ext uri="{FF2B5EF4-FFF2-40B4-BE49-F238E27FC236}">
                <a16:creationId xmlns:a16="http://schemas.microsoft.com/office/drawing/2014/main" id="{F707C2B8-A904-4E56-9502-989D80C52A12}"/>
              </a:ext>
            </a:extLst>
          </p:cNvPr>
          <p:cNvSpPr>
            <a:spLocks noGrp="1"/>
          </p:cNvSpPr>
          <p:nvPr>
            <p:ph type="pic" sz="quarter" idx="11"/>
          </p:nvPr>
        </p:nvSpPr>
        <p:spPr>
          <a:xfrm>
            <a:off x="0" y="0"/>
            <a:ext cx="7202749"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4663362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5 Pics + Text (2)">
    <p:spTree>
      <p:nvGrpSpPr>
        <p:cNvPr id="1" name=""/>
        <p:cNvGrpSpPr/>
        <p:nvPr/>
      </p:nvGrpSpPr>
      <p:grpSpPr>
        <a:xfrm>
          <a:off x="0" y="0"/>
          <a:ext cx="0" cy="0"/>
          <a:chOff x="0" y="0"/>
          <a:chExt cx="0" cy="0"/>
        </a:xfrm>
      </p:grpSpPr>
      <p:sp>
        <p:nvSpPr>
          <p:cNvPr id="18" name="Picture Placeholder 10">
            <a:extLst>
              <a:ext uri="{FF2B5EF4-FFF2-40B4-BE49-F238E27FC236}">
                <a16:creationId xmlns:a16="http://schemas.microsoft.com/office/drawing/2014/main" id="{BDDDD04C-DAAF-4054-BC72-A239AF5B7EB9}"/>
              </a:ext>
            </a:extLst>
          </p:cNvPr>
          <p:cNvSpPr>
            <a:spLocks noGrp="1"/>
          </p:cNvSpPr>
          <p:nvPr>
            <p:ph type="pic" sz="quarter" idx="13"/>
          </p:nvPr>
        </p:nvSpPr>
        <p:spPr>
          <a:xfrm>
            <a:off x="226143" y="2630126"/>
            <a:ext cx="2194560" cy="3807879"/>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2" name="Rectangle 1">
            <a:extLst>
              <a:ext uri="{FF2B5EF4-FFF2-40B4-BE49-F238E27FC236}">
                <a16:creationId xmlns:a16="http://schemas.microsoft.com/office/drawing/2014/main" id="{ACFFEE3D-76C1-4625-A24A-CCA966E14C0A}"/>
              </a:ext>
            </a:extLst>
          </p:cNvPr>
          <p:cNvSpPr/>
          <p:nvPr/>
        </p:nvSpPr>
        <p:spPr>
          <a:xfrm>
            <a:off x="226143" y="419995"/>
            <a:ext cx="2194560" cy="221013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5" name="Text Placeholder 4">
            <a:extLst>
              <a:ext uri="{FF2B5EF4-FFF2-40B4-BE49-F238E27FC236}">
                <a16:creationId xmlns:a16="http://schemas.microsoft.com/office/drawing/2014/main" id="{29AE8433-66D2-4C00-8077-FBD98DB17C40}"/>
              </a:ext>
            </a:extLst>
          </p:cNvPr>
          <p:cNvSpPr>
            <a:spLocks noGrp="1"/>
          </p:cNvSpPr>
          <p:nvPr>
            <p:ph type="body" sz="quarter" idx="18" hasCustomPrompt="1"/>
          </p:nvPr>
        </p:nvSpPr>
        <p:spPr>
          <a:xfrm>
            <a:off x="335281" y="517255"/>
            <a:ext cx="1976284" cy="2015612"/>
          </a:xfrm>
          <a:prstGeom prst="rect">
            <a:avLst/>
          </a:prstGeom>
          <a:solidFill>
            <a:schemeClr val="accent2"/>
          </a:solidFill>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add text</a:t>
            </a:r>
          </a:p>
        </p:txBody>
      </p:sp>
      <p:sp>
        <p:nvSpPr>
          <p:cNvPr id="17" name="Picture Placeholder 10">
            <a:extLst>
              <a:ext uri="{FF2B5EF4-FFF2-40B4-BE49-F238E27FC236}">
                <a16:creationId xmlns:a16="http://schemas.microsoft.com/office/drawing/2014/main" id="{E5465C15-3FF5-45ED-8E2B-D8E7473B7BEF}"/>
              </a:ext>
            </a:extLst>
          </p:cNvPr>
          <p:cNvSpPr>
            <a:spLocks noGrp="1"/>
          </p:cNvSpPr>
          <p:nvPr>
            <p:ph type="pic" sz="quarter" idx="19"/>
          </p:nvPr>
        </p:nvSpPr>
        <p:spPr>
          <a:xfrm>
            <a:off x="2605549" y="2630126"/>
            <a:ext cx="2194560" cy="3807879"/>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19" name="Rectangle 18">
            <a:extLst>
              <a:ext uri="{FF2B5EF4-FFF2-40B4-BE49-F238E27FC236}">
                <a16:creationId xmlns:a16="http://schemas.microsoft.com/office/drawing/2014/main" id="{CFDE89BA-9036-4E09-9F39-B01922F6B060}"/>
              </a:ext>
            </a:extLst>
          </p:cNvPr>
          <p:cNvSpPr/>
          <p:nvPr/>
        </p:nvSpPr>
        <p:spPr>
          <a:xfrm>
            <a:off x="2605549" y="419995"/>
            <a:ext cx="2194560" cy="221013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20" name="Text Placeholder 4">
            <a:extLst>
              <a:ext uri="{FF2B5EF4-FFF2-40B4-BE49-F238E27FC236}">
                <a16:creationId xmlns:a16="http://schemas.microsoft.com/office/drawing/2014/main" id="{6C34D8B9-83C2-47B2-9BB7-2BCFE97296F3}"/>
              </a:ext>
            </a:extLst>
          </p:cNvPr>
          <p:cNvSpPr>
            <a:spLocks noGrp="1"/>
          </p:cNvSpPr>
          <p:nvPr>
            <p:ph type="body" sz="quarter" idx="20" hasCustomPrompt="1"/>
          </p:nvPr>
        </p:nvSpPr>
        <p:spPr>
          <a:xfrm>
            <a:off x="2714687" y="517255"/>
            <a:ext cx="1976284" cy="2015612"/>
          </a:xfrm>
          <a:prstGeom prst="rect">
            <a:avLst/>
          </a:prstGeom>
          <a:solidFill>
            <a:schemeClr val="accent2"/>
          </a:solidFill>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add text</a:t>
            </a:r>
          </a:p>
        </p:txBody>
      </p:sp>
      <p:sp>
        <p:nvSpPr>
          <p:cNvPr id="21" name="Picture Placeholder 10">
            <a:extLst>
              <a:ext uri="{FF2B5EF4-FFF2-40B4-BE49-F238E27FC236}">
                <a16:creationId xmlns:a16="http://schemas.microsoft.com/office/drawing/2014/main" id="{C36211CF-FA4B-4BD3-B15A-3D4F820A1EA8}"/>
              </a:ext>
            </a:extLst>
          </p:cNvPr>
          <p:cNvSpPr>
            <a:spLocks noGrp="1"/>
          </p:cNvSpPr>
          <p:nvPr>
            <p:ph type="pic" sz="quarter" idx="21"/>
          </p:nvPr>
        </p:nvSpPr>
        <p:spPr>
          <a:xfrm>
            <a:off x="4984955" y="2630126"/>
            <a:ext cx="2194560" cy="3807879"/>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22" name="Rectangle 21">
            <a:extLst>
              <a:ext uri="{FF2B5EF4-FFF2-40B4-BE49-F238E27FC236}">
                <a16:creationId xmlns:a16="http://schemas.microsoft.com/office/drawing/2014/main" id="{38898A2E-80EA-4B88-9FD1-87BA60A531D7}"/>
              </a:ext>
            </a:extLst>
          </p:cNvPr>
          <p:cNvSpPr/>
          <p:nvPr/>
        </p:nvSpPr>
        <p:spPr>
          <a:xfrm>
            <a:off x="4984955" y="419995"/>
            <a:ext cx="2194560" cy="221013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23" name="Text Placeholder 4">
            <a:extLst>
              <a:ext uri="{FF2B5EF4-FFF2-40B4-BE49-F238E27FC236}">
                <a16:creationId xmlns:a16="http://schemas.microsoft.com/office/drawing/2014/main" id="{E5876E72-1814-42E6-AFEC-C85C729CF51F}"/>
              </a:ext>
            </a:extLst>
          </p:cNvPr>
          <p:cNvSpPr>
            <a:spLocks noGrp="1"/>
          </p:cNvSpPr>
          <p:nvPr>
            <p:ph type="body" sz="quarter" idx="22" hasCustomPrompt="1"/>
          </p:nvPr>
        </p:nvSpPr>
        <p:spPr>
          <a:xfrm>
            <a:off x="5094093" y="517255"/>
            <a:ext cx="1976284" cy="2015612"/>
          </a:xfrm>
          <a:prstGeom prst="rect">
            <a:avLst/>
          </a:prstGeom>
          <a:solidFill>
            <a:schemeClr val="accent2"/>
          </a:solidFill>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add text</a:t>
            </a:r>
          </a:p>
        </p:txBody>
      </p:sp>
      <p:sp>
        <p:nvSpPr>
          <p:cNvPr id="24" name="Picture Placeholder 10">
            <a:extLst>
              <a:ext uri="{FF2B5EF4-FFF2-40B4-BE49-F238E27FC236}">
                <a16:creationId xmlns:a16="http://schemas.microsoft.com/office/drawing/2014/main" id="{299EC877-A5DF-4D43-812E-6BE568EC48D9}"/>
              </a:ext>
            </a:extLst>
          </p:cNvPr>
          <p:cNvSpPr>
            <a:spLocks noGrp="1"/>
          </p:cNvSpPr>
          <p:nvPr>
            <p:ph type="pic" sz="quarter" idx="23"/>
          </p:nvPr>
        </p:nvSpPr>
        <p:spPr>
          <a:xfrm>
            <a:off x="7361909" y="2630126"/>
            <a:ext cx="2194560" cy="3807879"/>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25" name="Rectangle 24">
            <a:extLst>
              <a:ext uri="{FF2B5EF4-FFF2-40B4-BE49-F238E27FC236}">
                <a16:creationId xmlns:a16="http://schemas.microsoft.com/office/drawing/2014/main" id="{9555AA90-69D2-4E64-85DC-59723B4F30F5}"/>
              </a:ext>
            </a:extLst>
          </p:cNvPr>
          <p:cNvSpPr/>
          <p:nvPr/>
        </p:nvSpPr>
        <p:spPr>
          <a:xfrm>
            <a:off x="7361909" y="419995"/>
            <a:ext cx="2194560" cy="221013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34" name="Text Placeholder 4">
            <a:extLst>
              <a:ext uri="{FF2B5EF4-FFF2-40B4-BE49-F238E27FC236}">
                <a16:creationId xmlns:a16="http://schemas.microsoft.com/office/drawing/2014/main" id="{65796508-7951-4F71-859C-C4FA3625A1E7}"/>
              </a:ext>
            </a:extLst>
          </p:cNvPr>
          <p:cNvSpPr>
            <a:spLocks noGrp="1"/>
          </p:cNvSpPr>
          <p:nvPr>
            <p:ph type="body" sz="quarter" idx="24" hasCustomPrompt="1"/>
          </p:nvPr>
        </p:nvSpPr>
        <p:spPr>
          <a:xfrm>
            <a:off x="7471047" y="517255"/>
            <a:ext cx="1976284" cy="2015612"/>
          </a:xfrm>
          <a:prstGeom prst="rect">
            <a:avLst/>
          </a:prstGeom>
          <a:solidFill>
            <a:schemeClr val="accent2"/>
          </a:solidFill>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add text</a:t>
            </a:r>
          </a:p>
        </p:txBody>
      </p:sp>
      <p:sp>
        <p:nvSpPr>
          <p:cNvPr id="35" name="Picture Placeholder 10">
            <a:extLst>
              <a:ext uri="{FF2B5EF4-FFF2-40B4-BE49-F238E27FC236}">
                <a16:creationId xmlns:a16="http://schemas.microsoft.com/office/drawing/2014/main" id="{69ED4745-4B02-4AEF-8AAB-D35D73D9A303}"/>
              </a:ext>
            </a:extLst>
          </p:cNvPr>
          <p:cNvSpPr>
            <a:spLocks noGrp="1"/>
          </p:cNvSpPr>
          <p:nvPr>
            <p:ph type="pic" sz="quarter" idx="25"/>
          </p:nvPr>
        </p:nvSpPr>
        <p:spPr>
          <a:xfrm>
            <a:off x="9743766" y="2630126"/>
            <a:ext cx="2194560" cy="3807879"/>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lvl1pPr>
              <a:defRPr sz="2400"/>
            </a:lvl1pPr>
          </a:lstStyle>
          <a:p>
            <a:pPr lvl="0"/>
            <a:r>
              <a:rPr lang="en-US" noProof="0"/>
              <a:t>Click icon to add picture</a:t>
            </a:r>
          </a:p>
        </p:txBody>
      </p:sp>
      <p:sp>
        <p:nvSpPr>
          <p:cNvPr id="36" name="Rectangle 35">
            <a:extLst>
              <a:ext uri="{FF2B5EF4-FFF2-40B4-BE49-F238E27FC236}">
                <a16:creationId xmlns:a16="http://schemas.microsoft.com/office/drawing/2014/main" id="{FDA3ABCA-EE01-4AB7-BA3F-B20BCFB6B06F}"/>
              </a:ext>
            </a:extLst>
          </p:cNvPr>
          <p:cNvSpPr/>
          <p:nvPr/>
        </p:nvSpPr>
        <p:spPr>
          <a:xfrm>
            <a:off x="9743766" y="419995"/>
            <a:ext cx="2194560" cy="221013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37" name="Text Placeholder 4">
            <a:extLst>
              <a:ext uri="{FF2B5EF4-FFF2-40B4-BE49-F238E27FC236}">
                <a16:creationId xmlns:a16="http://schemas.microsoft.com/office/drawing/2014/main" id="{3338ADF1-7B91-4116-B424-36436A6934D5}"/>
              </a:ext>
            </a:extLst>
          </p:cNvPr>
          <p:cNvSpPr>
            <a:spLocks noGrp="1"/>
          </p:cNvSpPr>
          <p:nvPr>
            <p:ph type="body" sz="quarter" idx="26" hasCustomPrompt="1"/>
          </p:nvPr>
        </p:nvSpPr>
        <p:spPr>
          <a:xfrm>
            <a:off x="9852904" y="517255"/>
            <a:ext cx="1976284" cy="2015612"/>
          </a:xfrm>
          <a:prstGeom prst="rect">
            <a:avLst/>
          </a:prstGeom>
          <a:solidFill>
            <a:schemeClr val="accent2"/>
          </a:solidFill>
        </p:spPr>
        <p:txBody>
          <a:bodyPr/>
          <a:lstStyle>
            <a:lvl1pPr marL="0" indent="0">
              <a:buNone/>
              <a:defRPr sz="1800" b="1">
                <a:solidFill>
                  <a:schemeClr val="bg1"/>
                </a:solidFill>
              </a:defRPr>
            </a:lvl1pPr>
            <a:lvl2pPr>
              <a:defRPr sz="1600"/>
            </a:lvl2pPr>
            <a:lvl3pPr>
              <a:defRPr sz="1600"/>
            </a:lvl3pPr>
            <a:lvl4pPr>
              <a:defRPr sz="1600"/>
            </a:lvl4pPr>
            <a:lvl5pPr>
              <a:defRPr sz="1600"/>
            </a:lvl5pPr>
          </a:lstStyle>
          <a:p>
            <a:pPr lvl="0"/>
            <a:r>
              <a:rPr lang="en-US"/>
              <a:t>Click to add text</a:t>
            </a:r>
          </a:p>
        </p:txBody>
      </p:sp>
    </p:spTree>
    <p:extLst>
      <p:ext uri="{BB962C8B-B14F-4D97-AF65-F5344CB8AC3E}">
        <p14:creationId xmlns:p14="http://schemas.microsoft.com/office/powerpoint/2010/main" val="28828668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5 Pics + No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C02FB9-9A25-459A-8E36-ADF16D535D0E}"/>
              </a:ext>
            </a:extLst>
          </p:cNvPr>
          <p:cNvSpPr/>
          <p:nvPr/>
        </p:nvSpPr>
        <p:spPr>
          <a:xfrm>
            <a:off x="1" y="2303362"/>
            <a:ext cx="12192000" cy="4554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15" name="Picture Placeholder 7">
            <a:extLst>
              <a:ext uri="{FF2B5EF4-FFF2-40B4-BE49-F238E27FC236}">
                <a16:creationId xmlns:a16="http://schemas.microsoft.com/office/drawing/2014/main" id="{61B65478-3B4A-4AC3-A93E-F1D849140BCC}"/>
              </a:ext>
            </a:extLst>
          </p:cNvPr>
          <p:cNvSpPr>
            <a:spLocks noGrp="1"/>
          </p:cNvSpPr>
          <p:nvPr>
            <p:ph type="pic" sz="quarter" idx="10"/>
          </p:nvPr>
        </p:nvSpPr>
        <p:spPr>
          <a:xfrm>
            <a:off x="340592" y="3773629"/>
            <a:ext cx="3500274" cy="2654378"/>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6" name="Picture Placeholder 10">
            <a:extLst>
              <a:ext uri="{FF2B5EF4-FFF2-40B4-BE49-F238E27FC236}">
                <a16:creationId xmlns:a16="http://schemas.microsoft.com/office/drawing/2014/main" id="{9F15CC93-4851-4CEF-A5D1-71A7D6188E6A}"/>
              </a:ext>
            </a:extLst>
          </p:cNvPr>
          <p:cNvSpPr>
            <a:spLocks noGrp="1"/>
          </p:cNvSpPr>
          <p:nvPr>
            <p:ph type="pic" sz="quarter" idx="11"/>
          </p:nvPr>
        </p:nvSpPr>
        <p:spPr>
          <a:xfrm>
            <a:off x="4345863" y="3773629"/>
            <a:ext cx="3500274" cy="2654378"/>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7" name="Picture Placeholder 13">
            <a:extLst>
              <a:ext uri="{FF2B5EF4-FFF2-40B4-BE49-F238E27FC236}">
                <a16:creationId xmlns:a16="http://schemas.microsoft.com/office/drawing/2014/main" id="{91F80DB5-59D0-4824-BFA5-473C9832339C}"/>
              </a:ext>
            </a:extLst>
          </p:cNvPr>
          <p:cNvSpPr>
            <a:spLocks noGrp="1"/>
          </p:cNvSpPr>
          <p:nvPr>
            <p:ph type="pic" sz="quarter" idx="12"/>
          </p:nvPr>
        </p:nvSpPr>
        <p:spPr>
          <a:xfrm>
            <a:off x="6398216" y="429993"/>
            <a:ext cx="3500274" cy="2654378"/>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8" name="Picture Placeholder 10">
            <a:extLst>
              <a:ext uri="{FF2B5EF4-FFF2-40B4-BE49-F238E27FC236}">
                <a16:creationId xmlns:a16="http://schemas.microsoft.com/office/drawing/2014/main" id="{BDDDD04C-DAAF-4054-BC72-A239AF5B7EB9}"/>
              </a:ext>
            </a:extLst>
          </p:cNvPr>
          <p:cNvSpPr>
            <a:spLocks noGrp="1"/>
          </p:cNvSpPr>
          <p:nvPr>
            <p:ph type="pic" sz="quarter" idx="13"/>
          </p:nvPr>
        </p:nvSpPr>
        <p:spPr>
          <a:xfrm>
            <a:off x="2293511" y="429993"/>
            <a:ext cx="3500274" cy="2654378"/>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9" name="Picture Placeholder 10">
            <a:extLst>
              <a:ext uri="{FF2B5EF4-FFF2-40B4-BE49-F238E27FC236}">
                <a16:creationId xmlns:a16="http://schemas.microsoft.com/office/drawing/2014/main" id="{1CBEA79C-AD68-4487-967D-0D97C31D189F}"/>
              </a:ext>
            </a:extLst>
          </p:cNvPr>
          <p:cNvSpPr>
            <a:spLocks noGrp="1"/>
          </p:cNvSpPr>
          <p:nvPr>
            <p:ph type="pic" sz="quarter" idx="14"/>
          </p:nvPr>
        </p:nvSpPr>
        <p:spPr>
          <a:xfrm>
            <a:off x="8351134" y="3773629"/>
            <a:ext cx="3500274" cy="2654378"/>
          </a:xfrm>
          <a:custGeom>
            <a:avLst/>
            <a:gdLst>
              <a:gd name="connsiteX0" fmla="*/ 0 w 2724150"/>
              <a:gd name="connsiteY0" fmla="*/ 0 h 1828800"/>
              <a:gd name="connsiteX1" fmla="*/ 2724150 w 2724150"/>
              <a:gd name="connsiteY1" fmla="*/ 0 h 1828800"/>
              <a:gd name="connsiteX2" fmla="*/ 2724150 w 2724150"/>
              <a:gd name="connsiteY2" fmla="*/ 1828800 h 1828800"/>
              <a:gd name="connsiteX3" fmla="*/ 0 w 27241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724150" h="1828800">
                <a:moveTo>
                  <a:pt x="0" y="0"/>
                </a:moveTo>
                <a:lnTo>
                  <a:pt x="2724150" y="0"/>
                </a:lnTo>
                <a:lnTo>
                  <a:pt x="2724150" y="1828800"/>
                </a:lnTo>
                <a:lnTo>
                  <a:pt x="0" y="1828800"/>
                </a:lnTo>
                <a:close/>
              </a:path>
            </a:pathLst>
          </a:custGeom>
          <a:solidFill>
            <a:schemeClr val="bg1">
              <a:lumMod val="75000"/>
            </a:schemeClr>
          </a:solidFill>
        </p:spPr>
        <p:txBody>
          <a:bodyPr wrap="square">
            <a:noAutofit/>
          </a:bodyPr>
          <a:lstStyle/>
          <a:p>
            <a:pPr lvl="0"/>
            <a:r>
              <a:rPr lang="en-US" noProof="0"/>
              <a:t>Click icon to add picture</a:t>
            </a:r>
          </a:p>
        </p:txBody>
      </p:sp>
    </p:spTree>
    <p:extLst>
      <p:ext uri="{BB962C8B-B14F-4D97-AF65-F5344CB8AC3E}">
        <p14:creationId xmlns:p14="http://schemas.microsoft.com/office/powerpoint/2010/main" val="9675783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ext Only (1)">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640AFEAC-E2CA-45B0-9318-13688F5B79E9}"/>
              </a:ext>
            </a:extLst>
          </p:cNvPr>
          <p:cNvSpPr>
            <a:spLocks noGrp="1"/>
          </p:cNvSpPr>
          <p:nvPr>
            <p:ph type="body" sz="quarter" idx="13" hasCustomPrompt="1"/>
          </p:nvPr>
        </p:nvSpPr>
        <p:spPr>
          <a:xfrm>
            <a:off x="965329" y="700518"/>
            <a:ext cx="10291556"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grpSp>
        <p:nvGrpSpPr>
          <p:cNvPr id="6" name="Group 13">
            <a:extLst>
              <a:ext uri="{FF2B5EF4-FFF2-40B4-BE49-F238E27FC236}">
                <a16:creationId xmlns:a16="http://schemas.microsoft.com/office/drawing/2014/main" id="{17C723F4-8800-4B92-ABC8-583AABBA9112}"/>
              </a:ext>
            </a:extLst>
          </p:cNvPr>
          <p:cNvGrpSpPr>
            <a:grpSpLocks/>
          </p:cNvGrpSpPr>
          <p:nvPr/>
        </p:nvGrpSpPr>
        <p:grpSpPr bwMode="auto">
          <a:xfrm>
            <a:off x="0" y="0"/>
            <a:ext cx="219075" cy="1619249"/>
            <a:chOff x="0" y="0"/>
            <a:chExt cx="628650" cy="1409700"/>
          </a:xfrm>
        </p:grpSpPr>
        <p:sp>
          <p:nvSpPr>
            <p:cNvPr id="7" name="Rectangle 6">
              <a:extLst>
                <a:ext uri="{FF2B5EF4-FFF2-40B4-BE49-F238E27FC236}">
                  <a16:creationId xmlns:a16="http://schemas.microsoft.com/office/drawing/2014/main" id="{A00910D8-0CBD-40FA-ABA8-B5A933B1D5A8}"/>
                </a:ext>
              </a:extLst>
            </p:cNvPr>
            <p:cNvSpPr/>
            <p:nvPr/>
          </p:nvSpPr>
          <p:spPr>
            <a:xfrm>
              <a:off x="0" y="0"/>
              <a:ext cx="628650" cy="704850"/>
            </a:xfrm>
            <a:prstGeom prst="rect">
              <a:avLst/>
            </a:prstGeom>
            <a:solidFill>
              <a:srgbClr val="2684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8" name="Rectangle 7">
              <a:extLst>
                <a:ext uri="{FF2B5EF4-FFF2-40B4-BE49-F238E27FC236}">
                  <a16:creationId xmlns:a16="http://schemas.microsoft.com/office/drawing/2014/main" id="{A360B2FD-6367-426F-AF46-8BBC9D8DC704}"/>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11" name="Text Placeholder 16">
            <a:extLst>
              <a:ext uri="{FF2B5EF4-FFF2-40B4-BE49-F238E27FC236}">
                <a16:creationId xmlns:a16="http://schemas.microsoft.com/office/drawing/2014/main" id="{E5D2DBC6-3F57-4382-99AB-CFBE4DC7FD65}"/>
              </a:ext>
            </a:extLst>
          </p:cNvPr>
          <p:cNvSpPr>
            <a:spLocks noGrp="1"/>
          </p:cNvSpPr>
          <p:nvPr>
            <p:ph type="body" sz="quarter" idx="14" hasCustomPrompt="1"/>
          </p:nvPr>
        </p:nvSpPr>
        <p:spPr>
          <a:xfrm>
            <a:off x="965329" y="1258671"/>
            <a:ext cx="10291555" cy="431586"/>
          </a:xfrm>
          <a:prstGeom prst="rect">
            <a:avLst/>
          </a:prstGeom>
        </p:spPr>
        <p:txBody>
          <a:bodyPr/>
          <a:lstStyle>
            <a:lvl1pPr marL="0" indent="0">
              <a:buNone/>
              <a:defRPr b="1" cap="all" baseline="0">
                <a:solidFill>
                  <a:srgbClr val="26849A"/>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subtitle</a:t>
            </a:r>
          </a:p>
        </p:txBody>
      </p:sp>
      <p:pic>
        <p:nvPicPr>
          <p:cNvPr id="13" name="Picture 12">
            <a:extLst>
              <a:ext uri="{FF2B5EF4-FFF2-40B4-BE49-F238E27FC236}">
                <a16:creationId xmlns:a16="http://schemas.microsoft.com/office/drawing/2014/main" id="{51AD2926-7CD0-456C-BFC4-443A33EDBDE3}"/>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0" name="Text Placeholder 14">
            <a:extLst>
              <a:ext uri="{FF2B5EF4-FFF2-40B4-BE49-F238E27FC236}">
                <a16:creationId xmlns:a16="http://schemas.microsoft.com/office/drawing/2014/main" id="{9EEC13AF-F7AD-4C7B-B106-A195E6BA8062}"/>
              </a:ext>
            </a:extLst>
          </p:cNvPr>
          <p:cNvSpPr>
            <a:spLocks noGrp="1"/>
          </p:cNvSpPr>
          <p:nvPr>
            <p:ph type="body" sz="quarter" idx="12"/>
          </p:nvPr>
        </p:nvSpPr>
        <p:spPr>
          <a:xfrm>
            <a:off x="965329" y="1839551"/>
            <a:ext cx="10291554" cy="4108488"/>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21057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ext Only (2)">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640AFEAC-E2CA-45B0-9318-13688F5B79E9}"/>
              </a:ext>
            </a:extLst>
          </p:cNvPr>
          <p:cNvSpPr>
            <a:spLocks noGrp="1"/>
          </p:cNvSpPr>
          <p:nvPr>
            <p:ph type="body" sz="quarter" idx="13" hasCustomPrompt="1"/>
          </p:nvPr>
        </p:nvSpPr>
        <p:spPr>
          <a:xfrm>
            <a:off x="965329" y="700518"/>
            <a:ext cx="10291556"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grpSp>
        <p:nvGrpSpPr>
          <p:cNvPr id="6" name="Group 13">
            <a:extLst>
              <a:ext uri="{FF2B5EF4-FFF2-40B4-BE49-F238E27FC236}">
                <a16:creationId xmlns:a16="http://schemas.microsoft.com/office/drawing/2014/main" id="{17C723F4-8800-4B92-ABC8-583AABBA9112}"/>
              </a:ext>
            </a:extLst>
          </p:cNvPr>
          <p:cNvGrpSpPr>
            <a:grpSpLocks/>
          </p:cNvGrpSpPr>
          <p:nvPr/>
        </p:nvGrpSpPr>
        <p:grpSpPr bwMode="auto">
          <a:xfrm>
            <a:off x="0" y="0"/>
            <a:ext cx="219075" cy="1619249"/>
            <a:chOff x="0" y="0"/>
            <a:chExt cx="628650" cy="1409700"/>
          </a:xfrm>
        </p:grpSpPr>
        <p:sp>
          <p:nvSpPr>
            <p:cNvPr id="7" name="Rectangle 6">
              <a:extLst>
                <a:ext uri="{FF2B5EF4-FFF2-40B4-BE49-F238E27FC236}">
                  <a16:creationId xmlns:a16="http://schemas.microsoft.com/office/drawing/2014/main" id="{A00910D8-0CBD-40FA-ABA8-B5A933B1D5A8}"/>
                </a:ext>
              </a:extLst>
            </p:cNvPr>
            <p:cNvSpPr/>
            <p:nvPr/>
          </p:nvSpPr>
          <p:spPr>
            <a:xfrm>
              <a:off x="0" y="0"/>
              <a:ext cx="628650" cy="704850"/>
            </a:xfrm>
            <a:prstGeom prst="rect">
              <a:avLst/>
            </a:prstGeom>
            <a:solidFill>
              <a:srgbClr val="2684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8" name="Rectangle 7">
              <a:extLst>
                <a:ext uri="{FF2B5EF4-FFF2-40B4-BE49-F238E27FC236}">
                  <a16:creationId xmlns:a16="http://schemas.microsoft.com/office/drawing/2014/main" id="{A360B2FD-6367-426F-AF46-8BBC9D8DC704}"/>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pic>
        <p:nvPicPr>
          <p:cNvPr id="11" name="Picture 10">
            <a:extLst>
              <a:ext uri="{FF2B5EF4-FFF2-40B4-BE49-F238E27FC236}">
                <a16:creationId xmlns:a16="http://schemas.microsoft.com/office/drawing/2014/main" id="{E65F003F-25B0-4CB7-8FBD-5F0FBD21BC5F}"/>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0" name="Text Placeholder 14">
            <a:extLst>
              <a:ext uri="{FF2B5EF4-FFF2-40B4-BE49-F238E27FC236}">
                <a16:creationId xmlns:a16="http://schemas.microsoft.com/office/drawing/2014/main" id="{9EEC13AF-F7AD-4C7B-B106-A195E6BA8062}"/>
              </a:ext>
            </a:extLst>
          </p:cNvPr>
          <p:cNvSpPr>
            <a:spLocks noGrp="1"/>
          </p:cNvSpPr>
          <p:nvPr>
            <p:ph type="body" sz="quarter" idx="12"/>
          </p:nvPr>
        </p:nvSpPr>
        <p:spPr>
          <a:xfrm>
            <a:off x="965329" y="1386968"/>
            <a:ext cx="10291554" cy="4561072"/>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11606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ext Only (3)">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640AFEAC-E2CA-45B0-9318-13688F5B79E9}"/>
              </a:ext>
            </a:extLst>
          </p:cNvPr>
          <p:cNvSpPr>
            <a:spLocks noGrp="1"/>
          </p:cNvSpPr>
          <p:nvPr>
            <p:ph type="body" sz="quarter" idx="13" hasCustomPrompt="1"/>
          </p:nvPr>
        </p:nvSpPr>
        <p:spPr>
          <a:xfrm>
            <a:off x="965329" y="700517"/>
            <a:ext cx="10291556" cy="537157"/>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grpSp>
        <p:nvGrpSpPr>
          <p:cNvPr id="18" name="Group 13">
            <a:extLst>
              <a:ext uri="{FF2B5EF4-FFF2-40B4-BE49-F238E27FC236}">
                <a16:creationId xmlns:a16="http://schemas.microsoft.com/office/drawing/2014/main" id="{D3555962-4D66-436D-BE17-0C6A987786A6}"/>
              </a:ext>
            </a:extLst>
          </p:cNvPr>
          <p:cNvGrpSpPr>
            <a:grpSpLocks/>
          </p:cNvGrpSpPr>
          <p:nvPr/>
        </p:nvGrpSpPr>
        <p:grpSpPr bwMode="auto">
          <a:xfrm>
            <a:off x="0" y="0"/>
            <a:ext cx="219075" cy="1619250"/>
            <a:chOff x="0" y="0"/>
            <a:chExt cx="628650" cy="1409700"/>
          </a:xfrm>
        </p:grpSpPr>
        <p:sp>
          <p:nvSpPr>
            <p:cNvPr id="19" name="Rectangle 18">
              <a:extLst>
                <a:ext uri="{FF2B5EF4-FFF2-40B4-BE49-F238E27FC236}">
                  <a16:creationId xmlns:a16="http://schemas.microsoft.com/office/drawing/2014/main" id="{A4ACDBCD-6E82-4961-8511-9A8A8F15C00B}"/>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20" name="Rectangle 19">
              <a:extLst>
                <a:ext uri="{FF2B5EF4-FFF2-40B4-BE49-F238E27FC236}">
                  <a16:creationId xmlns:a16="http://schemas.microsoft.com/office/drawing/2014/main" id="{99B74ABF-3940-4226-834E-3B6B8573AD31}"/>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17" name="Text Placeholder 16">
            <a:extLst>
              <a:ext uri="{FF2B5EF4-FFF2-40B4-BE49-F238E27FC236}">
                <a16:creationId xmlns:a16="http://schemas.microsoft.com/office/drawing/2014/main" id="{E8A7D12C-4A0F-4155-A475-A55AB2A4A1B3}"/>
              </a:ext>
            </a:extLst>
          </p:cNvPr>
          <p:cNvSpPr>
            <a:spLocks noGrp="1"/>
          </p:cNvSpPr>
          <p:nvPr>
            <p:ph type="body" sz="quarter" idx="14" hasCustomPrompt="1"/>
          </p:nvPr>
        </p:nvSpPr>
        <p:spPr>
          <a:xfrm>
            <a:off x="965329" y="1258671"/>
            <a:ext cx="10291555" cy="431586"/>
          </a:xfrm>
          <a:prstGeom prst="rect">
            <a:avLst/>
          </a:prstGeom>
        </p:spPr>
        <p:txBody>
          <a:bodyPr/>
          <a:lstStyle>
            <a:lvl1pPr marL="0" indent="0">
              <a:buNone/>
              <a:defRPr b="1" cap="all" baseline="0">
                <a:solidFill>
                  <a:srgbClr val="26849A"/>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subtitle</a:t>
            </a:r>
          </a:p>
        </p:txBody>
      </p:sp>
      <p:pic>
        <p:nvPicPr>
          <p:cNvPr id="11" name="Picture 10">
            <a:extLst>
              <a:ext uri="{FF2B5EF4-FFF2-40B4-BE49-F238E27FC236}">
                <a16:creationId xmlns:a16="http://schemas.microsoft.com/office/drawing/2014/main" id="{8B977245-F816-4925-BBD8-2D4B53EDC36A}"/>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0" name="Text Placeholder 14">
            <a:extLst>
              <a:ext uri="{FF2B5EF4-FFF2-40B4-BE49-F238E27FC236}">
                <a16:creationId xmlns:a16="http://schemas.microsoft.com/office/drawing/2014/main" id="{9EEC13AF-F7AD-4C7B-B106-A195E6BA8062}"/>
              </a:ext>
            </a:extLst>
          </p:cNvPr>
          <p:cNvSpPr>
            <a:spLocks noGrp="1"/>
          </p:cNvSpPr>
          <p:nvPr>
            <p:ph type="body" sz="quarter" idx="12"/>
          </p:nvPr>
        </p:nvSpPr>
        <p:spPr>
          <a:xfrm>
            <a:off x="965329" y="1839551"/>
            <a:ext cx="5062609" cy="4108488"/>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4">
            <a:extLst>
              <a:ext uri="{FF2B5EF4-FFF2-40B4-BE49-F238E27FC236}">
                <a16:creationId xmlns:a16="http://schemas.microsoft.com/office/drawing/2014/main" id="{0D07B349-8920-4204-9A34-7E469AFEDF41}"/>
              </a:ext>
            </a:extLst>
          </p:cNvPr>
          <p:cNvSpPr>
            <a:spLocks noGrp="1"/>
          </p:cNvSpPr>
          <p:nvPr>
            <p:ph type="body" sz="quarter" idx="15"/>
          </p:nvPr>
        </p:nvSpPr>
        <p:spPr>
          <a:xfrm>
            <a:off x="6194274" y="1839551"/>
            <a:ext cx="5062609" cy="4108488"/>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96252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ext Only (4)">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640AFEAC-E2CA-45B0-9318-13688F5B79E9}"/>
              </a:ext>
            </a:extLst>
          </p:cNvPr>
          <p:cNvSpPr>
            <a:spLocks noGrp="1"/>
          </p:cNvSpPr>
          <p:nvPr>
            <p:ph type="body" sz="quarter" idx="13" hasCustomPrompt="1"/>
          </p:nvPr>
        </p:nvSpPr>
        <p:spPr>
          <a:xfrm>
            <a:off x="965329" y="700517"/>
            <a:ext cx="10291556" cy="537157"/>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grpSp>
        <p:nvGrpSpPr>
          <p:cNvPr id="18" name="Group 13">
            <a:extLst>
              <a:ext uri="{FF2B5EF4-FFF2-40B4-BE49-F238E27FC236}">
                <a16:creationId xmlns:a16="http://schemas.microsoft.com/office/drawing/2014/main" id="{D3555962-4D66-436D-BE17-0C6A987786A6}"/>
              </a:ext>
            </a:extLst>
          </p:cNvPr>
          <p:cNvGrpSpPr>
            <a:grpSpLocks/>
          </p:cNvGrpSpPr>
          <p:nvPr/>
        </p:nvGrpSpPr>
        <p:grpSpPr bwMode="auto">
          <a:xfrm>
            <a:off x="0" y="0"/>
            <a:ext cx="219075" cy="1619250"/>
            <a:chOff x="0" y="0"/>
            <a:chExt cx="628650" cy="1409700"/>
          </a:xfrm>
        </p:grpSpPr>
        <p:sp>
          <p:nvSpPr>
            <p:cNvPr id="19" name="Rectangle 18">
              <a:extLst>
                <a:ext uri="{FF2B5EF4-FFF2-40B4-BE49-F238E27FC236}">
                  <a16:creationId xmlns:a16="http://schemas.microsoft.com/office/drawing/2014/main" id="{A4ACDBCD-6E82-4961-8511-9A8A8F15C00B}"/>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20" name="Rectangle 19">
              <a:extLst>
                <a:ext uri="{FF2B5EF4-FFF2-40B4-BE49-F238E27FC236}">
                  <a16:creationId xmlns:a16="http://schemas.microsoft.com/office/drawing/2014/main" id="{99B74ABF-3940-4226-834E-3B6B8573AD31}"/>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pic>
        <p:nvPicPr>
          <p:cNvPr id="9" name="Picture 8">
            <a:extLst>
              <a:ext uri="{FF2B5EF4-FFF2-40B4-BE49-F238E27FC236}">
                <a16:creationId xmlns:a16="http://schemas.microsoft.com/office/drawing/2014/main" id="{5FB87376-CD75-4748-895E-BC41CA716D7C}"/>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0" name="Text Placeholder 14">
            <a:extLst>
              <a:ext uri="{FF2B5EF4-FFF2-40B4-BE49-F238E27FC236}">
                <a16:creationId xmlns:a16="http://schemas.microsoft.com/office/drawing/2014/main" id="{9EEC13AF-F7AD-4C7B-B106-A195E6BA8062}"/>
              </a:ext>
            </a:extLst>
          </p:cNvPr>
          <p:cNvSpPr>
            <a:spLocks noGrp="1"/>
          </p:cNvSpPr>
          <p:nvPr>
            <p:ph type="body" sz="quarter" idx="12"/>
          </p:nvPr>
        </p:nvSpPr>
        <p:spPr>
          <a:xfrm>
            <a:off x="965329" y="1386968"/>
            <a:ext cx="5062609" cy="4561071"/>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4">
            <a:extLst>
              <a:ext uri="{FF2B5EF4-FFF2-40B4-BE49-F238E27FC236}">
                <a16:creationId xmlns:a16="http://schemas.microsoft.com/office/drawing/2014/main" id="{0D07B349-8920-4204-9A34-7E469AFEDF41}"/>
              </a:ext>
            </a:extLst>
          </p:cNvPr>
          <p:cNvSpPr>
            <a:spLocks noGrp="1"/>
          </p:cNvSpPr>
          <p:nvPr>
            <p:ph type="body" sz="quarter" idx="15"/>
          </p:nvPr>
        </p:nvSpPr>
        <p:spPr>
          <a:xfrm>
            <a:off x="6194274" y="1386967"/>
            <a:ext cx="5062609" cy="4561072"/>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0468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 Pic + Text (1)">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57EAC2C-8FE9-4310-ACE7-5F8827EC4B3F}"/>
              </a:ext>
            </a:extLst>
          </p:cNvPr>
          <p:cNvGrpSpPr>
            <a:grpSpLocks/>
          </p:cNvGrpSpPr>
          <p:nvPr/>
        </p:nvGrpSpPr>
        <p:grpSpPr bwMode="auto">
          <a:xfrm>
            <a:off x="11972925" y="0"/>
            <a:ext cx="219075" cy="1619250"/>
            <a:chOff x="0" y="0"/>
            <a:chExt cx="628650" cy="1409700"/>
          </a:xfrm>
        </p:grpSpPr>
        <p:sp>
          <p:nvSpPr>
            <p:cNvPr id="17" name="Rectangle 16">
              <a:extLst>
                <a:ext uri="{FF2B5EF4-FFF2-40B4-BE49-F238E27FC236}">
                  <a16:creationId xmlns:a16="http://schemas.microsoft.com/office/drawing/2014/main" id="{505AA134-9EDB-4F55-AC9B-C9414F2E423A}"/>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18" name="Rectangle 17">
              <a:extLst>
                <a:ext uri="{FF2B5EF4-FFF2-40B4-BE49-F238E27FC236}">
                  <a16:creationId xmlns:a16="http://schemas.microsoft.com/office/drawing/2014/main" id="{5B356354-99B8-4677-9946-85D03C1BBCC7}"/>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10" name="Text Placeholder 16">
            <a:extLst>
              <a:ext uri="{FF2B5EF4-FFF2-40B4-BE49-F238E27FC236}">
                <a16:creationId xmlns:a16="http://schemas.microsoft.com/office/drawing/2014/main" id="{8333E5A5-3D1D-4156-9B00-B62E2306500C}"/>
              </a:ext>
            </a:extLst>
          </p:cNvPr>
          <p:cNvSpPr>
            <a:spLocks noGrp="1"/>
          </p:cNvSpPr>
          <p:nvPr>
            <p:ph type="body" sz="quarter" idx="25" hasCustomPrompt="1"/>
          </p:nvPr>
        </p:nvSpPr>
        <p:spPr>
          <a:xfrm>
            <a:off x="5965796" y="700518"/>
            <a:ext cx="5260872"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3" name="Text Placeholder 2">
            <a:extLst>
              <a:ext uri="{FF2B5EF4-FFF2-40B4-BE49-F238E27FC236}">
                <a16:creationId xmlns:a16="http://schemas.microsoft.com/office/drawing/2014/main" id="{CAF71D93-3A1C-49B6-9FB8-7DDF0368F722}"/>
              </a:ext>
            </a:extLst>
          </p:cNvPr>
          <p:cNvSpPr>
            <a:spLocks noGrp="1"/>
          </p:cNvSpPr>
          <p:nvPr>
            <p:ph type="body" sz="quarter" idx="27" hasCustomPrompt="1"/>
          </p:nvPr>
        </p:nvSpPr>
        <p:spPr>
          <a:xfrm>
            <a:off x="5965795" y="1258671"/>
            <a:ext cx="5260872"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800" b="1" cap="all" baseline="0">
                <a:solidFill>
                  <a:schemeClr val="accent2"/>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pic>
        <p:nvPicPr>
          <p:cNvPr id="13" name="Picture 12">
            <a:extLst>
              <a:ext uri="{FF2B5EF4-FFF2-40B4-BE49-F238E27FC236}">
                <a16:creationId xmlns:a16="http://schemas.microsoft.com/office/drawing/2014/main" id="{447A243B-1EB7-4425-8A08-BED7A94C6075}"/>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6" name="Picture Placeholder 5"/>
          <p:cNvSpPr>
            <a:spLocks noGrp="1"/>
          </p:cNvSpPr>
          <p:nvPr>
            <p:ph type="pic" sz="quarter" idx="10"/>
          </p:nvPr>
        </p:nvSpPr>
        <p:spPr>
          <a:xfrm>
            <a:off x="628650" y="386735"/>
            <a:ext cx="4533900" cy="5561306"/>
          </a:xfrm>
          <a:custGeom>
            <a:avLst/>
            <a:gdLst>
              <a:gd name="connsiteX0" fmla="*/ 0 w 4533900"/>
              <a:gd name="connsiteY0" fmla="*/ 0 h 4552950"/>
              <a:gd name="connsiteX1" fmla="*/ 4533900 w 4533900"/>
              <a:gd name="connsiteY1" fmla="*/ 0 h 4552950"/>
              <a:gd name="connsiteX2" fmla="*/ 4533900 w 4533900"/>
              <a:gd name="connsiteY2" fmla="*/ 4552950 h 4552950"/>
              <a:gd name="connsiteX3" fmla="*/ 0 w 4533900"/>
              <a:gd name="connsiteY3" fmla="*/ 4552950 h 4552950"/>
            </a:gdLst>
            <a:ahLst/>
            <a:cxnLst>
              <a:cxn ang="0">
                <a:pos x="connsiteX0" y="connsiteY0"/>
              </a:cxn>
              <a:cxn ang="0">
                <a:pos x="connsiteX1" y="connsiteY1"/>
              </a:cxn>
              <a:cxn ang="0">
                <a:pos x="connsiteX2" y="connsiteY2"/>
              </a:cxn>
              <a:cxn ang="0">
                <a:pos x="connsiteX3" y="connsiteY3"/>
              </a:cxn>
            </a:cxnLst>
            <a:rect l="l" t="t" r="r" b="b"/>
            <a:pathLst>
              <a:path w="4533900" h="4552950">
                <a:moveTo>
                  <a:pt x="0" y="0"/>
                </a:moveTo>
                <a:lnTo>
                  <a:pt x="4533900" y="0"/>
                </a:lnTo>
                <a:lnTo>
                  <a:pt x="4533900" y="4552950"/>
                </a:lnTo>
                <a:lnTo>
                  <a:pt x="0" y="4552950"/>
                </a:lnTo>
                <a:close/>
              </a:path>
            </a:pathLst>
          </a:custGeom>
          <a:solidFill>
            <a:schemeClr val="bg1">
              <a:lumMod val="75000"/>
            </a:schemeClr>
          </a:solidFill>
        </p:spPr>
        <p:txBody>
          <a:bodyPr wrap="square">
            <a:noAutofit/>
          </a:bodyPr>
          <a:lstStyle/>
          <a:p>
            <a:pPr lvl="0"/>
            <a:r>
              <a:rPr lang="en-US" noProof="0"/>
              <a:t>Click icon to add picture</a:t>
            </a:r>
          </a:p>
        </p:txBody>
      </p:sp>
      <p:sp>
        <p:nvSpPr>
          <p:cNvPr id="11" name="Text Placeholder 14">
            <a:extLst>
              <a:ext uri="{FF2B5EF4-FFF2-40B4-BE49-F238E27FC236}">
                <a16:creationId xmlns:a16="http://schemas.microsoft.com/office/drawing/2014/main" id="{4620893B-E0D0-44CB-9335-FFFA7387B084}"/>
              </a:ext>
            </a:extLst>
          </p:cNvPr>
          <p:cNvSpPr>
            <a:spLocks noGrp="1"/>
          </p:cNvSpPr>
          <p:nvPr>
            <p:ph type="body" sz="quarter" idx="26"/>
          </p:nvPr>
        </p:nvSpPr>
        <p:spPr>
          <a:xfrm>
            <a:off x="5965795" y="1839551"/>
            <a:ext cx="5260872" cy="4108489"/>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922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 Pic + Text (2)">
    <p:spTree>
      <p:nvGrpSpPr>
        <p:cNvPr id="1" name=""/>
        <p:cNvGrpSpPr/>
        <p:nvPr/>
      </p:nvGrpSpPr>
      <p:grpSpPr>
        <a:xfrm>
          <a:off x="0" y="0"/>
          <a:ext cx="0" cy="0"/>
          <a:chOff x="0" y="0"/>
          <a:chExt cx="0" cy="0"/>
        </a:xfrm>
      </p:grpSpPr>
      <p:sp>
        <p:nvSpPr>
          <p:cNvPr id="10" name="Text Placeholder 16">
            <a:extLst>
              <a:ext uri="{FF2B5EF4-FFF2-40B4-BE49-F238E27FC236}">
                <a16:creationId xmlns:a16="http://schemas.microsoft.com/office/drawing/2014/main" id="{727A7643-3274-4025-AD3B-D2145D6F29CA}"/>
              </a:ext>
            </a:extLst>
          </p:cNvPr>
          <p:cNvSpPr>
            <a:spLocks noGrp="1"/>
          </p:cNvSpPr>
          <p:nvPr>
            <p:ph type="body" sz="quarter" idx="23" hasCustomPrompt="1"/>
          </p:nvPr>
        </p:nvSpPr>
        <p:spPr>
          <a:xfrm>
            <a:off x="5965796" y="700518"/>
            <a:ext cx="5260872"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grpSp>
        <p:nvGrpSpPr>
          <p:cNvPr id="16" name="Group 15">
            <a:extLst>
              <a:ext uri="{FF2B5EF4-FFF2-40B4-BE49-F238E27FC236}">
                <a16:creationId xmlns:a16="http://schemas.microsoft.com/office/drawing/2014/main" id="{457EAC2C-8FE9-4310-ACE7-5F8827EC4B3F}"/>
              </a:ext>
            </a:extLst>
          </p:cNvPr>
          <p:cNvGrpSpPr>
            <a:grpSpLocks/>
          </p:cNvGrpSpPr>
          <p:nvPr/>
        </p:nvGrpSpPr>
        <p:grpSpPr bwMode="auto">
          <a:xfrm>
            <a:off x="11972925" y="0"/>
            <a:ext cx="219075" cy="1619250"/>
            <a:chOff x="0" y="0"/>
            <a:chExt cx="628650" cy="1409700"/>
          </a:xfrm>
        </p:grpSpPr>
        <p:sp>
          <p:nvSpPr>
            <p:cNvPr id="17" name="Rectangle 16">
              <a:extLst>
                <a:ext uri="{FF2B5EF4-FFF2-40B4-BE49-F238E27FC236}">
                  <a16:creationId xmlns:a16="http://schemas.microsoft.com/office/drawing/2014/main" id="{505AA134-9EDB-4F55-AC9B-C9414F2E423A}"/>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18" name="Rectangle 17">
              <a:extLst>
                <a:ext uri="{FF2B5EF4-FFF2-40B4-BE49-F238E27FC236}">
                  <a16:creationId xmlns:a16="http://schemas.microsoft.com/office/drawing/2014/main" id="{5B356354-99B8-4677-9946-85D03C1BBCC7}"/>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pic>
        <p:nvPicPr>
          <p:cNvPr id="9" name="Picture 8">
            <a:extLst>
              <a:ext uri="{FF2B5EF4-FFF2-40B4-BE49-F238E27FC236}">
                <a16:creationId xmlns:a16="http://schemas.microsoft.com/office/drawing/2014/main" id="{D1A536FE-2BF6-4BC1-92B1-B1FBC70D1ECC}"/>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1" name="Text Placeholder 14">
            <a:extLst>
              <a:ext uri="{FF2B5EF4-FFF2-40B4-BE49-F238E27FC236}">
                <a16:creationId xmlns:a16="http://schemas.microsoft.com/office/drawing/2014/main" id="{B21B604B-DF01-42F9-A094-9F66C31949EB}"/>
              </a:ext>
            </a:extLst>
          </p:cNvPr>
          <p:cNvSpPr>
            <a:spLocks noGrp="1"/>
          </p:cNvSpPr>
          <p:nvPr>
            <p:ph type="body" sz="quarter" idx="24"/>
          </p:nvPr>
        </p:nvSpPr>
        <p:spPr>
          <a:xfrm>
            <a:off x="5965795" y="1386968"/>
            <a:ext cx="5260872" cy="4561072"/>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0"/>
          </p:nvPr>
        </p:nvSpPr>
        <p:spPr>
          <a:xfrm>
            <a:off x="628650" y="386735"/>
            <a:ext cx="4533900" cy="5561306"/>
          </a:xfrm>
          <a:custGeom>
            <a:avLst/>
            <a:gdLst>
              <a:gd name="connsiteX0" fmla="*/ 0 w 4533900"/>
              <a:gd name="connsiteY0" fmla="*/ 0 h 4552950"/>
              <a:gd name="connsiteX1" fmla="*/ 4533900 w 4533900"/>
              <a:gd name="connsiteY1" fmla="*/ 0 h 4552950"/>
              <a:gd name="connsiteX2" fmla="*/ 4533900 w 4533900"/>
              <a:gd name="connsiteY2" fmla="*/ 4552950 h 4552950"/>
              <a:gd name="connsiteX3" fmla="*/ 0 w 4533900"/>
              <a:gd name="connsiteY3" fmla="*/ 4552950 h 4552950"/>
            </a:gdLst>
            <a:ahLst/>
            <a:cxnLst>
              <a:cxn ang="0">
                <a:pos x="connsiteX0" y="connsiteY0"/>
              </a:cxn>
              <a:cxn ang="0">
                <a:pos x="connsiteX1" y="connsiteY1"/>
              </a:cxn>
              <a:cxn ang="0">
                <a:pos x="connsiteX2" y="connsiteY2"/>
              </a:cxn>
              <a:cxn ang="0">
                <a:pos x="connsiteX3" y="connsiteY3"/>
              </a:cxn>
            </a:cxnLst>
            <a:rect l="l" t="t" r="r" b="b"/>
            <a:pathLst>
              <a:path w="4533900" h="4552950">
                <a:moveTo>
                  <a:pt x="0" y="0"/>
                </a:moveTo>
                <a:lnTo>
                  <a:pt x="4533900" y="0"/>
                </a:lnTo>
                <a:lnTo>
                  <a:pt x="4533900" y="4552950"/>
                </a:lnTo>
                <a:lnTo>
                  <a:pt x="0" y="4552950"/>
                </a:lnTo>
                <a:close/>
              </a:path>
            </a:pathLst>
          </a:custGeom>
          <a:solidFill>
            <a:schemeClr val="bg1">
              <a:lumMod val="75000"/>
            </a:schemeClr>
          </a:solidFill>
        </p:spPr>
        <p:txBody>
          <a:bodyPr wrap="square">
            <a:noAutofit/>
          </a:bodyPr>
          <a:lstStyle/>
          <a:p>
            <a:pPr lvl="0"/>
            <a:r>
              <a:rPr lang="en-US" noProof="0"/>
              <a:t>Click icon to add picture</a:t>
            </a:r>
          </a:p>
        </p:txBody>
      </p:sp>
    </p:spTree>
    <p:extLst>
      <p:ext uri="{BB962C8B-B14F-4D97-AF65-F5344CB8AC3E}">
        <p14:creationId xmlns:p14="http://schemas.microsoft.com/office/powerpoint/2010/main" val="35248233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 Pic + Tex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BDAFAE-E827-49B8-9900-6E857056895C}"/>
              </a:ext>
            </a:extLst>
          </p:cNvPr>
          <p:cNvSpPr/>
          <p:nvPr/>
        </p:nvSpPr>
        <p:spPr>
          <a:xfrm>
            <a:off x="2400300" y="0"/>
            <a:ext cx="9791700" cy="6858000"/>
          </a:xfrm>
          <a:prstGeom prst="rect">
            <a:avLst/>
          </a:prstGeom>
          <a:solidFill>
            <a:schemeClr val="accent6">
              <a:lumMod val="40000"/>
              <a:lumOff val="60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11" name="Text Placeholder 16">
            <a:extLst>
              <a:ext uri="{FF2B5EF4-FFF2-40B4-BE49-F238E27FC236}">
                <a16:creationId xmlns:a16="http://schemas.microsoft.com/office/drawing/2014/main" id="{69C33F1E-76E9-466C-A58B-64785D7B61E8}"/>
              </a:ext>
            </a:extLst>
          </p:cNvPr>
          <p:cNvSpPr>
            <a:spLocks noGrp="1"/>
          </p:cNvSpPr>
          <p:nvPr>
            <p:ph type="body" sz="quarter" idx="15" hasCustomPrompt="1"/>
          </p:nvPr>
        </p:nvSpPr>
        <p:spPr>
          <a:xfrm>
            <a:off x="5175683" y="700518"/>
            <a:ext cx="6050980"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3" name="Text Placeholder 16">
            <a:extLst>
              <a:ext uri="{FF2B5EF4-FFF2-40B4-BE49-F238E27FC236}">
                <a16:creationId xmlns:a16="http://schemas.microsoft.com/office/drawing/2014/main" id="{D471A7B7-DCD5-421E-A624-5E153CF02F02}"/>
              </a:ext>
            </a:extLst>
          </p:cNvPr>
          <p:cNvSpPr>
            <a:spLocks noGrp="1"/>
          </p:cNvSpPr>
          <p:nvPr>
            <p:ph type="body" sz="quarter" idx="17" hasCustomPrompt="1"/>
          </p:nvPr>
        </p:nvSpPr>
        <p:spPr>
          <a:xfrm>
            <a:off x="5175682" y="1258671"/>
            <a:ext cx="6050981" cy="431586"/>
          </a:xfrm>
          <a:prstGeom prst="rect">
            <a:avLst/>
          </a:prstGeom>
        </p:spPr>
        <p:txBody>
          <a:bodyPr/>
          <a:lstStyle>
            <a:lvl1pPr marL="0" indent="0">
              <a:buNone/>
              <a:defRPr b="1" cap="all" baseline="0">
                <a:solidFill>
                  <a:srgbClr val="26849A"/>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subtitle</a:t>
            </a:r>
          </a:p>
        </p:txBody>
      </p:sp>
      <p:pic>
        <p:nvPicPr>
          <p:cNvPr id="7" name="Picture 6">
            <a:extLst>
              <a:ext uri="{FF2B5EF4-FFF2-40B4-BE49-F238E27FC236}">
                <a16:creationId xmlns:a16="http://schemas.microsoft.com/office/drawing/2014/main" id="{BE433503-F767-45F2-A4A9-C5BA1D1FA133}"/>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2" name="Text Placeholder 14">
            <a:extLst>
              <a:ext uri="{FF2B5EF4-FFF2-40B4-BE49-F238E27FC236}">
                <a16:creationId xmlns:a16="http://schemas.microsoft.com/office/drawing/2014/main" id="{3EDF2D35-E2DC-4AE5-8C1E-57143F9B9B26}"/>
              </a:ext>
            </a:extLst>
          </p:cNvPr>
          <p:cNvSpPr>
            <a:spLocks noGrp="1"/>
          </p:cNvSpPr>
          <p:nvPr>
            <p:ph type="body" sz="quarter" idx="16"/>
          </p:nvPr>
        </p:nvSpPr>
        <p:spPr>
          <a:xfrm>
            <a:off x="5175682" y="1839551"/>
            <a:ext cx="6050981" cy="4108488"/>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0"/>
          </p:nvPr>
        </p:nvSpPr>
        <p:spPr>
          <a:xfrm>
            <a:off x="0" y="676275"/>
            <a:ext cx="4286250" cy="5271764"/>
          </a:xfrm>
          <a:custGeom>
            <a:avLst/>
            <a:gdLst>
              <a:gd name="connsiteX0" fmla="*/ 0 w 4286250"/>
              <a:gd name="connsiteY0" fmla="*/ 0 h 5505450"/>
              <a:gd name="connsiteX1" fmla="*/ 4286250 w 4286250"/>
              <a:gd name="connsiteY1" fmla="*/ 0 h 5505450"/>
              <a:gd name="connsiteX2" fmla="*/ 4286250 w 4286250"/>
              <a:gd name="connsiteY2" fmla="*/ 5505450 h 5505450"/>
              <a:gd name="connsiteX3" fmla="*/ 0 w 4286250"/>
              <a:gd name="connsiteY3" fmla="*/ 5505450 h 5505450"/>
            </a:gdLst>
            <a:ahLst/>
            <a:cxnLst>
              <a:cxn ang="0">
                <a:pos x="connsiteX0" y="connsiteY0"/>
              </a:cxn>
              <a:cxn ang="0">
                <a:pos x="connsiteX1" y="connsiteY1"/>
              </a:cxn>
              <a:cxn ang="0">
                <a:pos x="connsiteX2" y="connsiteY2"/>
              </a:cxn>
              <a:cxn ang="0">
                <a:pos x="connsiteX3" y="connsiteY3"/>
              </a:cxn>
            </a:cxnLst>
            <a:rect l="l" t="t" r="r" b="b"/>
            <a:pathLst>
              <a:path w="4286250" h="5505450">
                <a:moveTo>
                  <a:pt x="0" y="0"/>
                </a:moveTo>
                <a:lnTo>
                  <a:pt x="4286250" y="0"/>
                </a:lnTo>
                <a:lnTo>
                  <a:pt x="4286250" y="5505450"/>
                </a:lnTo>
                <a:lnTo>
                  <a:pt x="0" y="5505450"/>
                </a:lnTo>
                <a:close/>
              </a:path>
            </a:pathLst>
          </a:custGeom>
          <a:solidFill>
            <a:schemeClr val="bg1">
              <a:lumMod val="75000"/>
            </a:schemeClr>
          </a:solidFill>
        </p:spPr>
        <p:txBody>
          <a:bodyPr wrap="square">
            <a:noAutofit/>
          </a:bodyPr>
          <a:lstStyle/>
          <a:p>
            <a:pPr lvl="0"/>
            <a:r>
              <a:rPr lang="en-US" noProof="0"/>
              <a:t>Click icon to add picture</a:t>
            </a:r>
          </a:p>
        </p:txBody>
      </p:sp>
    </p:spTree>
    <p:extLst>
      <p:ext uri="{BB962C8B-B14F-4D97-AF65-F5344CB8AC3E}">
        <p14:creationId xmlns:p14="http://schemas.microsoft.com/office/powerpoint/2010/main" val="9903229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 Pic + Tex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A30F48-9575-4C87-BD8F-B107D352E19F}"/>
              </a:ext>
            </a:extLst>
          </p:cNvPr>
          <p:cNvSpPr/>
          <p:nvPr/>
        </p:nvSpPr>
        <p:spPr>
          <a:xfrm>
            <a:off x="2400300" y="0"/>
            <a:ext cx="9791700" cy="6858000"/>
          </a:xfrm>
          <a:prstGeom prst="rect">
            <a:avLst/>
          </a:prstGeom>
          <a:solidFill>
            <a:schemeClr val="accent6">
              <a:lumMod val="40000"/>
              <a:lumOff val="60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F0F0F"/>
              </a:solidFill>
              <a:effectLst/>
              <a:uLnTx/>
              <a:uFillTx/>
              <a:latin typeface="Century Gothic" panose="020F0302020204030204"/>
              <a:ea typeface="+mn-ea"/>
              <a:cs typeface="+mn-cs"/>
            </a:endParaRPr>
          </a:p>
        </p:txBody>
      </p:sp>
      <p:sp>
        <p:nvSpPr>
          <p:cNvPr id="10" name="Text Placeholder 16">
            <a:extLst>
              <a:ext uri="{FF2B5EF4-FFF2-40B4-BE49-F238E27FC236}">
                <a16:creationId xmlns:a16="http://schemas.microsoft.com/office/drawing/2014/main" id="{2FD02D7A-13CD-4750-B426-BB8AAD6B77EC}"/>
              </a:ext>
            </a:extLst>
          </p:cNvPr>
          <p:cNvSpPr>
            <a:spLocks noGrp="1"/>
          </p:cNvSpPr>
          <p:nvPr>
            <p:ph type="body" sz="quarter" idx="13" hasCustomPrompt="1"/>
          </p:nvPr>
        </p:nvSpPr>
        <p:spPr>
          <a:xfrm>
            <a:off x="5175684" y="700518"/>
            <a:ext cx="6050980"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pic>
        <p:nvPicPr>
          <p:cNvPr id="7" name="Picture 6">
            <a:extLst>
              <a:ext uri="{FF2B5EF4-FFF2-40B4-BE49-F238E27FC236}">
                <a16:creationId xmlns:a16="http://schemas.microsoft.com/office/drawing/2014/main" id="{847BCC8E-7BC0-4ADC-A0F9-996AA7B4D602}"/>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1" name="Text Placeholder 14">
            <a:extLst>
              <a:ext uri="{FF2B5EF4-FFF2-40B4-BE49-F238E27FC236}">
                <a16:creationId xmlns:a16="http://schemas.microsoft.com/office/drawing/2014/main" id="{092D02FF-8C6A-4367-9892-026A34F53D17}"/>
              </a:ext>
            </a:extLst>
          </p:cNvPr>
          <p:cNvSpPr>
            <a:spLocks noGrp="1"/>
          </p:cNvSpPr>
          <p:nvPr>
            <p:ph type="body" sz="quarter" idx="14"/>
          </p:nvPr>
        </p:nvSpPr>
        <p:spPr>
          <a:xfrm>
            <a:off x="5175683" y="1386968"/>
            <a:ext cx="6050980" cy="4561072"/>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0"/>
          </p:nvPr>
        </p:nvSpPr>
        <p:spPr>
          <a:xfrm>
            <a:off x="0" y="676275"/>
            <a:ext cx="4286250" cy="5271765"/>
          </a:xfrm>
          <a:custGeom>
            <a:avLst/>
            <a:gdLst>
              <a:gd name="connsiteX0" fmla="*/ 0 w 4286250"/>
              <a:gd name="connsiteY0" fmla="*/ 0 h 5505450"/>
              <a:gd name="connsiteX1" fmla="*/ 4286250 w 4286250"/>
              <a:gd name="connsiteY1" fmla="*/ 0 h 5505450"/>
              <a:gd name="connsiteX2" fmla="*/ 4286250 w 4286250"/>
              <a:gd name="connsiteY2" fmla="*/ 5505450 h 5505450"/>
              <a:gd name="connsiteX3" fmla="*/ 0 w 4286250"/>
              <a:gd name="connsiteY3" fmla="*/ 5505450 h 5505450"/>
            </a:gdLst>
            <a:ahLst/>
            <a:cxnLst>
              <a:cxn ang="0">
                <a:pos x="connsiteX0" y="connsiteY0"/>
              </a:cxn>
              <a:cxn ang="0">
                <a:pos x="connsiteX1" y="connsiteY1"/>
              </a:cxn>
              <a:cxn ang="0">
                <a:pos x="connsiteX2" y="connsiteY2"/>
              </a:cxn>
              <a:cxn ang="0">
                <a:pos x="connsiteX3" y="connsiteY3"/>
              </a:cxn>
            </a:cxnLst>
            <a:rect l="l" t="t" r="r" b="b"/>
            <a:pathLst>
              <a:path w="4286250" h="5505450">
                <a:moveTo>
                  <a:pt x="0" y="0"/>
                </a:moveTo>
                <a:lnTo>
                  <a:pt x="4286250" y="0"/>
                </a:lnTo>
                <a:lnTo>
                  <a:pt x="4286250" y="5505450"/>
                </a:lnTo>
                <a:lnTo>
                  <a:pt x="0" y="5505450"/>
                </a:lnTo>
                <a:close/>
              </a:path>
            </a:pathLst>
          </a:custGeom>
          <a:solidFill>
            <a:schemeClr val="bg1">
              <a:lumMod val="75000"/>
            </a:schemeClr>
          </a:solidFill>
        </p:spPr>
        <p:txBody>
          <a:bodyPr wrap="square">
            <a:noAutofit/>
          </a:bodyPr>
          <a:lstStyle/>
          <a:p>
            <a:pPr lvl="0"/>
            <a:r>
              <a:rPr lang="en-US" noProof="0"/>
              <a:t>Click icon to add picture</a:t>
            </a:r>
          </a:p>
        </p:txBody>
      </p:sp>
    </p:spTree>
    <p:extLst>
      <p:ext uri="{BB962C8B-B14F-4D97-AF65-F5344CB8AC3E}">
        <p14:creationId xmlns:p14="http://schemas.microsoft.com/office/powerpoint/2010/main" val="2852132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ubsection Slide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076B0F-98B8-434C-A289-E6F47A67F625}"/>
              </a:ext>
            </a:extLst>
          </p:cNvPr>
          <p:cNvSpPr/>
          <p:nvPr/>
        </p:nvSpPr>
        <p:spPr>
          <a:xfrm>
            <a:off x="0" y="0"/>
            <a:ext cx="12192000" cy="2514600"/>
          </a:xfrm>
          <a:prstGeom prst="rect">
            <a:avLst/>
          </a:prstGeom>
          <a:solidFill>
            <a:srgbClr val="2684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rgbClr val="288B98"/>
              </a:solidFill>
            </a:endParaRPr>
          </a:p>
        </p:txBody>
      </p:sp>
      <p:sp>
        <p:nvSpPr>
          <p:cNvPr id="7" name="Text Placeholder 16">
            <a:extLst>
              <a:ext uri="{FF2B5EF4-FFF2-40B4-BE49-F238E27FC236}">
                <a16:creationId xmlns:a16="http://schemas.microsoft.com/office/drawing/2014/main" id="{1EC2D07C-8EDD-4DD2-90BA-F2B1C295F8DF}"/>
              </a:ext>
            </a:extLst>
          </p:cNvPr>
          <p:cNvSpPr>
            <a:spLocks noGrp="1"/>
          </p:cNvSpPr>
          <p:nvPr>
            <p:ph type="body" sz="quarter" idx="13" hasCustomPrompt="1"/>
          </p:nvPr>
        </p:nvSpPr>
        <p:spPr>
          <a:xfrm>
            <a:off x="965329" y="4659968"/>
            <a:ext cx="10291556" cy="537156"/>
          </a:xfrm>
          <a:prstGeom prst="rect">
            <a:avLst/>
          </a:prstGeom>
        </p:spPr>
        <p:txBody>
          <a:bodyPr/>
          <a:lstStyle>
            <a:lvl1pPr marL="0" indent="0">
              <a:buNone/>
              <a:defRPr sz="36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8" name="Text Placeholder 16">
            <a:extLst>
              <a:ext uri="{FF2B5EF4-FFF2-40B4-BE49-F238E27FC236}">
                <a16:creationId xmlns:a16="http://schemas.microsoft.com/office/drawing/2014/main" id="{D30CB89C-25E1-4909-8253-C444BB818308}"/>
              </a:ext>
            </a:extLst>
          </p:cNvPr>
          <p:cNvSpPr>
            <a:spLocks noGrp="1"/>
          </p:cNvSpPr>
          <p:nvPr>
            <p:ph type="body" sz="quarter" idx="14" hasCustomPrompt="1"/>
          </p:nvPr>
        </p:nvSpPr>
        <p:spPr>
          <a:xfrm>
            <a:off x="965329" y="5218121"/>
            <a:ext cx="10291555" cy="431586"/>
          </a:xfrm>
          <a:prstGeom prst="rect">
            <a:avLst/>
          </a:prstGeom>
        </p:spPr>
        <p:txBody>
          <a:bodyPr/>
          <a:lstStyle>
            <a:lvl1pPr marL="0" indent="0">
              <a:buNone/>
              <a:defRPr b="1" cap="all" baseline="0">
                <a:solidFill>
                  <a:srgbClr val="26849A"/>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subtitle</a:t>
            </a:r>
          </a:p>
        </p:txBody>
      </p:sp>
    </p:spTree>
    <p:extLst>
      <p:ext uri="{BB962C8B-B14F-4D97-AF65-F5344CB8AC3E}">
        <p14:creationId xmlns:p14="http://schemas.microsoft.com/office/powerpoint/2010/main" val="1979634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 Pic + Text (5)">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89E0E8-22D0-47AB-9365-2637D9DCE11F}"/>
              </a:ext>
            </a:extLst>
          </p:cNvPr>
          <p:cNvSpPr/>
          <p:nvPr/>
        </p:nvSpPr>
        <p:spPr>
          <a:xfrm>
            <a:off x="2" y="0"/>
            <a:ext cx="4424217" cy="6858000"/>
          </a:xfrm>
          <a:prstGeom prst="rect">
            <a:avLst/>
          </a:prstGeom>
          <a:solidFill>
            <a:srgbClr val="2684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nvGrpSpPr>
          <p:cNvPr id="22" name="Group 21">
            <a:extLst>
              <a:ext uri="{FF2B5EF4-FFF2-40B4-BE49-F238E27FC236}">
                <a16:creationId xmlns:a16="http://schemas.microsoft.com/office/drawing/2014/main" id="{7201F1A4-6493-4BE9-AF4E-4CC54F393BBF}"/>
              </a:ext>
            </a:extLst>
          </p:cNvPr>
          <p:cNvGrpSpPr>
            <a:grpSpLocks/>
          </p:cNvGrpSpPr>
          <p:nvPr/>
        </p:nvGrpSpPr>
        <p:grpSpPr bwMode="auto">
          <a:xfrm>
            <a:off x="11972925" y="0"/>
            <a:ext cx="219075" cy="1619250"/>
            <a:chOff x="0" y="0"/>
            <a:chExt cx="628650" cy="1409700"/>
          </a:xfrm>
        </p:grpSpPr>
        <p:sp>
          <p:nvSpPr>
            <p:cNvPr id="23" name="Rectangle 22">
              <a:extLst>
                <a:ext uri="{FF2B5EF4-FFF2-40B4-BE49-F238E27FC236}">
                  <a16:creationId xmlns:a16="http://schemas.microsoft.com/office/drawing/2014/main" id="{34A45B97-B0BF-4259-9143-AF8EE5EAC1A9}"/>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24" name="Rectangle 23">
              <a:extLst>
                <a:ext uri="{FF2B5EF4-FFF2-40B4-BE49-F238E27FC236}">
                  <a16:creationId xmlns:a16="http://schemas.microsoft.com/office/drawing/2014/main" id="{1AF88973-7A1A-4BFD-AD41-ABAE0D1BCA4C}"/>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29" name="Text Placeholder 16">
            <a:extLst>
              <a:ext uri="{FF2B5EF4-FFF2-40B4-BE49-F238E27FC236}">
                <a16:creationId xmlns:a16="http://schemas.microsoft.com/office/drawing/2014/main" id="{595FED16-4FDC-42B7-B6CB-94247C9A0DCB}"/>
              </a:ext>
            </a:extLst>
          </p:cNvPr>
          <p:cNvSpPr>
            <a:spLocks noGrp="1"/>
          </p:cNvSpPr>
          <p:nvPr>
            <p:ph type="body" sz="quarter" idx="25" hasCustomPrompt="1"/>
          </p:nvPr>
        </p:nvSpPr>
        <p:spPr>
          <a:xfrm>
            <a:off x="6229406" y="700518"/>
            <a:ext cx="4997257"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31" name="Text Placeholder 2">
            <a:extLst>
              <a:ext uri="{FF2B5EF4-FFF2-40B4-BE49-F238E27FC236}">
                <a16:creationId xmlns:a16="http://schemas.microsoft.com/office/drawing/2014/main" id="{A7BD5504-A92D-4E07-8F30-E9017A1F22D4}"/>
              </a:ext>
            </a:extLst>
          </p:cNvPr>
          <p:cNvSpPr>
            <a:spLocks noGrp="1"/>
          </p:cNvSpPr>
          <p:nvPr>
            <p:ph type="body" sz="quarter" idx="27" hasCustomPrompt="1"/>
          </p:nvPr>
        </p:nvSpPr>
        <p:spPr>
          <a:xfrm>
            <a:off x="6229406" y="1258671"/>
            <a:ext cx="4997256"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800" b="1" cap="all" baseline="0">
                <a:solidFill>
                  <a:schemeClr val="accent2"/>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pic>
        <p:nvPicPr>
          <p:cNvPr id="12" name="Picture 11">
            <a:extLst>
              <a:ext uri="{FF2B5EF4-FFF2-40B4-BE49-F238E27FC236}">
                <a16:creationId xmlns:a16="http://schemas.microsoft.com/office/drawing/2014/main" id="{FCF826C7-3C37-42CF-9791-6D6E8CAA3A64}"/>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7" name="Picture Placeholder 6">
            <a:extLst>
              <a:ext uri="{FF2B5EF4-FFF2-40B4-BE49-F238E27FC236}">
                <a16:creationId xmlns:a16="http://schemas.microsoft.com/office/drawing/2014/main" id="{FEE6C660-6279-4BAF-98BC-70DD69B0604F}"/>
              </a:ext>
            </a:extLst>
          </p:cNvPr>
          <p:cNvSpPr>
            <a:spLocks noGrp="1"/>
          </p:cNvSpPr>
          <p:nvPr>
            <p:ph type="pic" sz="quarter" idx="15"/>
          </p:nvPr>
        </p:nvSpPr>
        <p:spPr>
          <a:xfrm>
            <a:off x="571502" y="690563"/>
            <a:ext cx="4591050" cy="5257477"/>
          </a:xfrm>
          <a:custGeom>
            <a:avLst/>
            <a:gdLst>
              <a:gd name="connsiteX0" fmla="*/ 0 w 4591050"/>
              <a:gd name="connsiteY0" fmla="*/ 0 h 3695700"/>
              <a:gd name="connsiteX1" fmla="*/ 4591050 w 4591050"/>
              <a:gd name="connsiteY1" fmla="*/ 0 h 3695700"/>
              <a:gd name="connsiteX2" fmla="*/ 4591050 w 4591050"/>
              <a:gd name="connsiteY2" fmla="*/ 3695700 h 3695700"/>
              <a:gd name="connsiteX3" fmla="*/ 0 w 4591050"/>
              <a:gd name="connsiteY3" fmla="*/ 3695700 h 3695700"/>
            </a:gdLst>
            <a:ahLst/>
            <a:cxnLst>
              <a:cxn ang="0">
                <a:pos x="connsiteX0" y="connsiteY0"/>
              </a:cxn>
              <a:cxn ang="0">
                <a:pos x="connsiteX1" y="connsiteY1"/>
              </a:cxn>
              <a:cxn ang="0">
                <a:pos x="connsiteX2" y="connsiteY2"/>
              </a:cxn>
              <a:cxn ang="0">
                <a:pos x="connsiteX3" y="connsiteY3"/>
              </a:cxn>
            </a:cxnLst>
            <a:rect l="l" t="t" r="r" b="b"/>
            <a:pathLst>
              <a:path w="4591050" h="3695700">
                <a:moveTo>
                  <a:pt x="0" y="0"/>
                </a:moveTo>
                <a:lnTo>
                  <a:pt x="4591050" y="0"/>
                </a:lnTo>
                <a:lnTo>
                  <a:pt x="4591050" y="3695700"/>
                </a:lnTo>
                <a:lnTo>
                  <a:pt x="0" y="3695700"/>
                </a:lnTo>
                <a:close/>
              </a:path>
            </a:pathLst>
          </a:custGeom>
          <a:solidFill>
            <a:schemeClr val="bg1">
              <a:lumMod val="75000"/>
            </a:schemeClr>
          </a:solidFill>
        </p:spPr>
        <p:txBody>
          <a:bodyPr wrap="square">
            <a:noAutofit/>
          </a:bodyPr>
          <a:lstStyle/>
          <a:p>
            <a:pPr lvl="0"/>
            <a:r>
              <a:rPr lang="en-US" noProof="0"/>
              <a:t>Click icon to add picture</a:t>
            </a:r>
          </a:p>
        </p:txBody>
      </p:sp>
      <p:sp>
        <p:nvSpPr>
          <p:cNvPr id="30" name="Text Placeholder 14">
            <a:extLst>
              <a:ext uri="{FF2B5EF4-FFF2-40B4-BE49-F238E27FC236}">
                <a16:creationId xmlns:a16="http://schemas.microsoft.com/office/drawing/2014/main" id="{7D28ECAE-7A9E-4141-A178-1347F456D985}"/>
              </a:ext>
            </a:extLst>
          </p:cNvPr>
          <p:cNvSpPr>
            <a:spLocks noGrp="1"/>
          </p:cNvSpPr>
          <p:nvPr>
            <p:ph type="body" sz="quarter" idx="26"/>
          </p:nvPr>
        </p:nvSpPr>
        <p:spPr>
          <a:xfrm>
            <a:off x="6229405" y="1839551"/>
            <a:ext cx="4997257" cy="4108489"/>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33142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 Pic + Text (6)">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89E0E8-22D0-47AB-9365-2637D9DCE11F}"/>
              </a:ext>
            </a:extLst>
          </p:cNvPr>
          <p:cNvSpPr/>
          <p:nvPr/>
        </p:nvSpPr>
        <p:spPr>
          <a:xfrm>
            <a:off x="2" y="0"/>
            <a:ext cx="4424217" cy="6858000"/>
          </a:xfrm>
          <a:prstGeom prst="rect">
            <a:avLst/>
          </a:prstGeom>
          <a:solidFill>
            <a:srgbClr val="2684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nvGrpSpPr>
          <p:cNvPr id="22" name="Group 21">
            <a:extLst>
              <a:ext uri="{FF2B5EF4-FFF2-40B4-BE49-F238E27FC236}">
                <a16:creationId xmlns:a16="http://schemas.microsoft.com/office/drawing/2014/main" id="{7201F1A4-6493-4BE9-AF4E-4CC54F393BBF}"/>
              </a:ext>
            </a:extLst>
          </p:cNvPr>
          <p:cNvGrpSpPr>
            <a:grpSpLocks/>
          </p:cNvGrpSpPr>
          <p:nvPr/>
        </p:nvGrpSpPr>
        <p:grpSpPr bwMode="auto">
          <a:xfrm>
            <a:off x="11972925" y="0"/>
            <a:ext cx="219075" cy="1619250"/>
            <a:chOff x="0" y="0"/>
            <a:chExt cx="628650" cy="1409700"/>
          </a:xfrm>
        </p:grpSpPr>
        <p:sp>
          <p:nvSpPr>
            <p:cNvPr id="23" name="Rectangle 22">
              <a:extLst>
                <a:ext uri="{FF2B5EF4-FFF2-40B4-BE49-F238E27FC236}">
                  <a16:creationId xmlns:a16="http://schemas.microsoft.com/office/drawing/2014/main" id="{34A45B97-B0BF-4259-9143-AF8EE5EAC1A9}"/>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24" name="Rectangle 23">
              <a:extLst>
                <a:ext uri="{FF2B5EF4-FFF2-40B4-BE49-F238E27FC236}">
                  <a16:creationId xmlns:a16="http://schemas.microsoft.com/office/drawing/2014/main" id="{1AF88973-7A1A-4BFD-AD41-ABAE0D1BCA4C}"/>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12" name="Text Placeholder 16">
            <a:extLst>
              <a:ext uri="{FF2B5EF4-FFF2-40B4-BE49-F238E27FC236}">
                <a16:creationId xmlns:a16="http://schemas.microsoft.com/office/drawing/2014/main" id="{E49FEAC3-AC59-460A-9E5C-FFD65252263F}"/>
              </a:ext>
            </a:extLst>
          </p:cNvPr>
          <p:cNvSpPr>
            <a:spLocks noGrp="1"/>
          </p:cNvSpPr>
          <p:nvPr>
            <p:ph type="body" sz="quarter" idx="23" hasCustomPrompt="1"/>
          </p:nvPr>
        </p:nvSpPr>
        <p:spPr>
          <a:xfrm>
            <a:off x="6229413" y="700518"/>
            <a:ext cx="4997257"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pic>
        <p:nvPicPr>
          <p:cNvPr id="10" name="Picture 9">
            <a:extLst>
              <a:ext uri="{FF2B5EF4-FFF2-40B4-BE49-F238E27FC236}">
                <a16:creationId xmlns:a16="http://schemas.microsoft.com/office/drawing/2014/main" id="{B006CAFB-1C24-4B90-880C-9CADD4AE8B62}"/>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7" name="Picture Placeholder 6">
            <a:extLst>
              <a:ext uri="{FF2B5EF4-FFF2-40B4-BE49-F238E27FC236}">
                <a16:creationId xmlns:a16="http://schemas.microsoft.com/office/drawing/2014/main" id="{FEE6C660-6279-4BAF-98BC-70DD69B0604F}"/>
              </a:ext>
            </a:extLst>
          </p:cNvPr>
          <p:cNvSpPr>
            <a:spLocks noGrp="1"/>
          </p:cNvSpPr>
          <p:nvPr>
            <p:ph type="pic" sz="quarter" idx="15"/>
          </p:nvPr>
        </p:nvSpPr>
        <p:spPr>
          <a:xfrm>
            <a:off x="571502" y="690563"/>
            <a:ext cx="4591050" cy="5257477"/>
          </a:xfrm>
          <a:custGeom>
            <a:avLst/>
            <a:gdLst>
              <a:gd name="connsiteX0" fmla="*/ 0 w 4591050"/>
              <a:gd name="connsiteY0" fmla="*/ 0 h 3695700"/>
              <a:gd name="connsiteX1" fmla="*/ 4591050 w 4591050"/>
              <a:gd name="connsiteY1" fmla="*/ 0 h 3695700"/>
              <a:gd name="connsiteX2" fmla="*/ 4591050 w 4591050"/>
              <a:gd name="connsiteY2" fmla="*/ 3695700 h 3695700"/>
              <a:gd name="connsiteX3" fmla="*/ 0 w 4591050"/>
              <a:gd name="connsiteY3" fmla="*/ 3695700 h 3695700"/>
            </a:gdLst>
            <a:ahLst/>
            <a:cxnLst>
              <a:cxn ang="0">
                <a:pos x="connsiteX0" y="connsiteY0"/>
              </a:cxn>
              <a:cxn ang="0">
                <a:pos x="connsiteX1" y="connsiteY1"/>
              </a:cxn>
              <a:cxn ang="0">
                <a:pos x="connsiteX2" y="connsiteY2"/>
              </a:cxn>
              <a:cxn ang="0">
                <a:pos x="connsiteX3" y="connsiteY3"/>
              </a:cxn>
            </a:cxnLst>
            <a:rect l="l" t="t" r="r" b="b"/>
            <a:pathLst>
              <a:path w="4591050" h="3695700">
                <a:moveTo>
                  <a:pt x="0" y="0"/>
                </a:moveTo>
                <a:lnTo>
                  <a:pt x="4591050" y="0"/>
                </a:lnTo>
                <a:lnTo>
                  <a:pt x="4591050" y="3695700"/>
                </a:lnTo>
                <a:lnTo>
                  <a:pt x="0" y="3695700"/>
                </a:lnTo>
                <a:close/>
              </a:path>
            </a:pathLst>
          </a:custGeom>
          <a:solidFill>
            <a:schemeClr val="bg1">
              <a:lumMod val="75000"/>
            </a:schemeClr>
          </a:solidFill>
        </p:spPr>
        <p:txBody>
          <a:bodyPr wrap="square">
            <a:noAutofit/>
          </a:bodyPr>
          <a:lstStyle/>
          <a:p>
            <a:pPr lvl="0"/>
            <a:r>
              <a:rPr lang="en-US" noProof="0"/>
              <a:t>Click icon to add picture</a:t>
            </a:r>
          </a:p>
        </p:txBody>
      </p:sp>
      <p:sp>
        <p:nvSpPr>
          <p:cNvPr id="13" name="Text Placeholder 14">
            <a:extLst>
              <a:ext uri="{FF2B5EF4-FFF2-40B4-BE49-F238E27FC236}">
                <a16:creationId xmlns:a16="http://schemas.microsoft.com/office/drawing/2014/main" id="{4DECC246-A77D-4FE4-A913-759D5967CEE6}"/>
              </a:ext>
            </a:extLst>
          </p:cNvPr>
          <p:cNvSpPr>
            <a:spLocks noGrp="1"/>
          </p:cNvSpPr>
          <p:nvPr>
            <p:ph type="body" sz="quarter" idx="24"/>
          </p:nvPr>
        </p:nvSpPr>
        <p:spPr>
          <a:xfrm>
            <a:off x="6229412" y="1386968"/>
            <a:ext cx="4997257" cy="4561072"/>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373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 Pic + Text (7)">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9B025C-86DC-4383-8754-655545E1229B}"/>
              </a:ext>
            </a:extLst>
          </p:cNvPr>
          <p:cNvSpPr/>
          <p:nvPr/>
        </p:nvSpPr>
        <p:spPr>
          <a:xfrm>
            <a:off x="7202749" y="0"/>
            <a:ext cx="498925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F707C2B8-A904-4E56-9502-989D80C52A12}"/>
              </a:ext>
            </a:extLst>
          </p:cNvPr>
          <p:cNvSpPr>
            <a:spLocks noGrp="1"/>
          </p:cNvSpPr>
          <p:nvPr>
            <p:ph type="pic" sz="quarter" idx="11"/>
          </p:nvPr>
        </p:nvSpPr>
        <p:spPr>
          <a:xfrm>
            <a:off x="0" y="0"/>
            <a:ext cx="7202749" cy="6858000"/>
          </a:xfrm>
          <a:prstGeom prst="rect">
            <a:avLst/>
          </a:prstGeom>
        </p:spPr>
        <p:txBody>
          <a:bodyPr/>
          <a:lstStyle/>
          <a:p>
            <a:r>
              <a:rPr lang="en-US"/>
              <a:t>Click icon to add picture</a:t>
            </a:r>
          </a:p>
        </p:txBody>
      </p:sp>
      <p:sp>
        <p:nvSpPr>
          <p:cNvPr id="10" name="Text Placeholder 16">
            <a:extLst>
              <a:ext uri="{FF2B5EF4-FFF2-40B4-BE49-F238E27FC236}">
                <a16:creationId xmlns:a16="http://schemas.microsoft.com/office/drawing/2014/main" id="{0DF8BD25-2E02-4BB3-888F-8CE9207EC4AF}"/>
              </a:ext>
            </a:extLst>
          </p:cNvPr>
          <p:cNvSpPr>
            <a:spLocks noGrp="1"/>
          </p:cNvSpPr>
          <p:nvPr>
            <p:ph type="body" sz="quarter" idx="25" hasCustomPrompt="1"/>
          </p:nvPr>
        </p:nvSpPr>
        <p:spPr>
          <a:xfrm>
            <a:off x="7585035" y="700518"/>
            <a:ext cx="4224678" cy="537156"/>
          </a:xfrm>
          <a:prstGeom prst="rect">
            <a:avLst/>
          </a:prstGeom>
        </p:spPr>
        <p:txBody>
          <a:bodyPr/>
          <a:lstStyle>
            <a:lvl1pPr marL="0" indent="0">
              <a:buNone/>
              <a:defRPr sz="3200" b="1" cap="all" baseline="0">
                <a:solidFill>
                  <a:schemeClr val="bg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4" name="Text Placeholder 2">
            <a:extLst>
              <a:ext uri="{FF2B5EF4-FFF2-40B4-BE49-F238E27FC236}">
                <a16:creationId xmlns:a16="http://schemas.microsoft.com/office/drawing/2014/main" id="{3E970CC4-06BC-42F4-8A98-F4317AD24AF1}"/>
              </a:ext>
            </a:extLst>
          </p:cNvPr>
          <p:cNvSpPr>
            <a:spLocks noGrp="1"/>
          </p:cNvSpPr>
          <p:nvPr>
            <p:ph type="body" sz="quarter" idx="27" hasCustomPrompt="1"/>
          </p:nvPr>
        </p:nvSpPr>
        <p:spPr>
          <a:xfrm>
            <a:off x="7585035" y="1258671"/>
            <a:ext cx="4224679"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800" b="1" cap="all" baseline="0">
                <a:solidFill>
                  <a:schemeClr val="accent5"/>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pic>
        <p:nvPicPr>
          <p:cNvPr id="8" name="Picture 7">
            <a:extLst>
              <a:ext uri="{FF2B5EF4-FFF2-40B4-BE49-F238E27FC236}">
                <a16:creationId xmlns:a16="http://schemas.microsoft.com/office/drawing/2014/main" id="{E7C7C096-595A-461C-B94B-DC494CF4FEC2}"/>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1" name="Text Placeholder 14">
            <a:extLst>
              <a:ext uri="{FF2B5EF4-FFF2-40B4-BE49-F238E27FC236}">
                <a16:creationId xmlns:a16="http://schemas.microsoft.com/office/drawing/2014/main" id="{8FDF66DF-D85C-476F-BC1A-E513CB708A45}"/>
              </a:ext>
            </a:extLst>
          </p:cNvPr>
          <p:cNvSpPr>
            <a:spLocks noGrp="1"/>
          </p:cNvSpPr>
          <p:nvPr>
            <p:ph type="body" sz="quarter" idx="26"/>
          </p:nvPr>
        </p:nvSpPr>
        <p:spPr>
          <a:xfrm>
            <a:off x="7585035" y="1839551"/>
            <a:ext cx="4224679" cy="4108489"/>
          </a:xfrm>
          <a:prstGeom prst="rect">
            <a:avLst/>
          </a:prstGeom>
        </p:spPr>
        <p:txBody>
          <a:bodyPr/>
          <a:lstStyle>
            <a:lvl1pPr>
              <a:defRPr sz="2400">
                <a:solidFill>
                  <a:schemeClr val="bg1"/>
                </a:solidFill>
                <a:latin typeface="Century Gothic" panose="020B0502020202020204" pitchFamily="34" charset="0"/>
              </a:defRPr>
            </a:lvl1pPr>
            <a:lvl2pPr>
              <a:defRPr>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23656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 Pic + Text (8)">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9B025C-86DC-4383-8754-655545E1229B}"/>
              </a:ext>
            </a:extLst>
          </p:cNvPr>
          <p:cNvSpPr/>
          <p:nvPr/>
        </p:nvSpPr>
        <p:spPr>
          <a:xfrm>
            <a:off x="7202749" y="0"/>
            <a:ext cx="498925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F707C2B8-A904-4E56-9502-989D80C52A12}"/>
              </a:ext>
            </a:extLst>
          </p:cNvPr>
          <p:cNvSpPr>
            <a:spLocks noGrp="1"/>
          </p:cNvSpPr>
          <p:nvPr>
            <p:ph type="pic" sz="quarter" idx="11"/>
          </p:nvPr>
        </p:nvSpPr>
        <p:spPr>
          <a:xfrm>
            <a:off x="0" y="0"/>
            <a:ext cx="7202749" cy="6858000"/>
          </a:xfrm>
          <a:prstGeom prst="rect">
            <a:avLst/>
          </a:prstGeom>
        </p:spPr>
        <p:txBody>
          <a:bodyPr/>
          <a:lstStyle/>
          <a:p>
            <a:r>
              <a:rPr lang="en-US"/>
              <a:t>Click icon to add picture</a:t>
            </a:r>
          </a:p>
        </p:txBody>
      </p:sp>
      <p:sp>
        <p:nvSpPr>
          <p:cNvPr id="8" name="Text Placeholder 16">
            <a:extLst>
              <a:ext uri="{FF2B5EF4-FFF2-40B4-BE49-F238E27FC236}">
                <a16:creationId xmlns:a16="http://schemas.microsoft.com/office/drawing/2014/main" id="{B3933846-DC49-46CD-9988-9BF3670FEB1D}"/>
              </a:ext>
            </a:extLst>
          </p:cNvPr>
          <p:cNvSpPr>
            <a:spLocks noGrp="1"/>
          </p:cNvSpPr>
          <p:nvPr>
            <p:ph type="body" sz="quarter" idx="23"/>
          </p:nvPr>
        </p:nvSpPr>
        <p:spPr>
          <a:xfrm>
            <a:off x="7585035" y="700518"/>
            <a:ext cx="4224678" cy="537156"/>
          </a:xfrm>
          <a:prstGeom prst="rect">
            <a:avLst/>
          </a:prstGeom>
        </p:spPr>
        <p:txBody>
          <a:bodyPr/>
          <a:lstStyle>
            <a:lvl1pPr marL="0" indent="0">
              <a:buNone/>
              <a:defRPr sz="3200" b="1" cap="all" baseline="0">
                <a:solidFill>
                  <a:schemeClr val="bg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a:t>
            </a:r>
          </a:p>
        </p:txBody>
      </p:sp>
      <p:pic>
        <p:nvPicPr>
          <p:cNvPr id="6" name="Picture 5">
            <a:extLst>
              <a:ext uri="{FF2B5EF4-FFF2-40B4-BE49-F238E27FC236}">
                <a16:creationId xmlns:a16="http://schemas.microsoft.com/office/drawing/2014/main" id="{6523EBE6-C62E-44D7-BB33-0F5DC038362D}"/>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1" name="Text Placeholder 14">
            <a:extLst>
              <a:ext uri="{FF2B5EF4-FFF2-40B4-BE49-F238E27FC236}">
                <a16:creationId xmlns:a16="http://schemas.microsoft.com/office/drawing/2014/main" id="{4C74E2B4-0570-4050-A89F-5284B73C705B}"/>
              </a:ext>
            </a:extLst>
          </p:cNvPr>
          <p:cNvSpPr>
            <a:spLocks noGrp="1"/>
          </p:cNvSpPr>
          <p:nvPr>
            <p:ph type="body" sz="quarter" idx="25"/>
          </p:nvPr>
        </p:nvSpPr>
        <p:spPr>
          <a:xfrm>
            <a:off x="7585034" y="1386968"/>
            <a:ext cx="4224678" cy="4561072"/>
          </a:xfrm>
          <a:prstGeom prst="rect">
            <a:avLst/>
          </a:prstGeom>
        </p:spPr>
        <p:txBody>
          <a:bodyPr/>
          <a:lstStyle>
            <a:lvl1pPr>
              <a:defRPr sz="2400">
                <a:solidFill>
                  <a:schemeClr val="bg1"/>
                </a:solidFill>
                <a:latin typeface="Century Gothic" panose="020B0502020202020204" pitchFamily="34" charset="0"/>
              </a:defRPr>
            </a:lvl1pPr>
            <a:lvl2pPr>
              <a:defRPr>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29256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 Pic + Text (9)">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652B83-6EC0-492A-9890-1BBA0172D72A}"/>
              </a:ext>
            </a:extLst>
          </p:cNvPr>
          <p:cNvSpPr/>
          <p:nvPr/>
        </p:nvSpPr>
        <p:spPr>
          <a:xfrm>
            <a:off x="6662057" y="2976240"/>
            <a:ext cx="4106557" cy="2781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6" name="Picture Placeholder 5"/>
          <p:cNvSpPr>
            <a:spLocks noGrp="1"/>
          </p:cNvSpPr>
          <p:nvPr>
            <p:ph type="pic" sz="quarter" idx="10"/>
          </p:nvPr>
        </p:nvSpPr>
        <p:spPr>
          <a:xfrm>
            <a:off x="7000875" y="1128389"/>
            <a:ext cx="5191125" cy="4108487"/>
          </a:xfrm>
          <a:custGeom>
            <a:avLst/>
            <a:gdLst>
              <a:gd name="connsiteX0" fmla="*/ 0 w 5191125"/>
              <a:gd name="connsiteY0" fmla="*/ 0 h 2781300"/>
              <a:gd name="connsiteX1" fmla="*/ 5191125 w 5191125"/>
              <a:gd name="connsiteY1" fmla="*/ 0 h 2781300"/>
              <a:gd name="connsiteX2" fmla="*/ 5191125 w 5191125"/>
              <a:gd name="connsiteY2" fmla="*/ 2781300 h 2781300"/>
              <a:gd name="connsiteX3" fmla="*/ 0 w 519112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5191125" h="2781300">
                <a:moveTo>
                  <a:pt x="0" y="0"/>
                </a:moveTo>
                <a:lnTo>
                  <a:pt x="5191125" y="0"/>
                </a:lnTo>
                <a:lnTo>
                  <a:pt x="5191125" y="2781300"/>
                </a:lnTo>
                <a:lnTo>
                  <a:pt x="0" y="2781300"/>
                </a:lnTo>
                <a:close/>
              </a:path>
            </a:pathLst>
          </a:custGeom>
          <a:solidFill>
            <a:schemeClr val="bg1">
              <a:lumMod val="75000"/>
            </a:schemeClr>
          </a:solidFill>
        </p:spPr>
        <p:txBody>
          <a:bodyPr wrap="square">
            <a:noAutofit/>
          </a:bodyPr>
          <a:lstStyle/>
          <a:p>
            <a:pPr lvl="0"/>
            <a:r>
              <a:rPr lang="en-US" noProof="0"/>
              <a:t>Click icon to add picture</a:t>
            </a:r>
          </a:p>
        </p:txBody>
      </p:sp>
      <p:grpSp>
        <p:nvGrpSpPr>
          <p:cNvPr id="4" name="Group 13">
            <a:extLst>
              <a:ext uri="{FF2B5EF4-FFF2-40B4-BE49-F238E27FC236}">
                <a16:creationId xmlns:a16="http://schemas.microsoft.com/office/drawing/2014/main" id="{5DE22328-6445-48EE-88C5-A2171FE6F8B0}"/>
              </a:ext>
            </a:extLst>
          </p:cNvPr>
          <p:cNvGrpSpPr>
            <a:grpSpLocks/>
          </p:cNvGrpSpPr>
          <p:nvPr/>
        </p:nvGrpSpPr>
        <p:grpSpPr bwMode="auto">
          <a:xfrm>
            <a:off x="0" y="0"/>
            <a:ext cx="219075" cy="1619250"/>
            <a:chOff x="0" y="0"/>
            <a:chExt cx="628650" cy="1409700"/>
          </a:xfrm>
        </p:grpSpPr>
        <p:sp>
          <p:nvSpPr>
            <p:cNvPr id="5" name="Rectangle 4">
              <a:extLst>
                <a:ext uri="{FF2B5EF4-FFF2-40B4-BE49-F238E27FC236}">
                  <a16:creationId xmlns:a16="http://schemas.microsoft.com/office/drawing/2014/main" id="{4D202FF1-4BE7-4BDD-9A51-B8B2A441A84C}"/>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7" name="Rectangle 6">
              <a:extLst>
                <a:ext uri="{FF2B5EF4-FFF2-40B4-BE49-F238E27FC236}">
                  <a16:creationId xmlns:a16="http://schemas.microsoft.com/office/drawing/2014/main" id="{DD884E50-F452-4A2E-A9FE-A5D6EBDD0FA3}"/>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12" name="Text Placeholder 16">
            <a:extLst>
              <a:ext uri="{FF2B5EF4-FFF2-40B4-BE49-F238E27FC236}">
                <a16:creationId xmlns:a16="http://schemas.microsoft.com/office/drawing/2014/main" id="{F4DBD3E5-BE42-438C-AC1C-54EAFF646D06}"/>
              </a:ext>
            </a:extLst>
          </p:cNvPr>
          <p:cNvSpPr>
            <a:spLocks noGrp="1"/>
          </p:cNvSpPr>
          <p:nvPr>
            <p:ph type="body" sz="quarter" idx="25" hasCustomPrompt="1"/>
          </p:nvPr>
        </p:nvSpPr>
        <p:spPr>
          <a:xfrm>
            <a:off x="965330" y="700518"/>
            <a:ext cx="5470097"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5" name="Text Placeholder 2">
            <a:extLst>
              <a:ext uri="{FF2B5EF4-FFF2-40B4-BE49-F238E27FC236}">
                <a16:creationId xmlns:a16="http://schemas.microsoft.com/office/drawing/2014/main" id="{F3CF879D-728E-4FE5-B36F-E09AF8ABD212}"/>
              </a:ext>
            </a:extLst>
          </p:cNvPr>
          <p:cNvSpPr>
            <a:spLocks noGrp="1"/>
          </p:cNvSpPr>
          <p:nvPr>
            <p:ph type="body" sz="quarter" idx="27" hasCustomPrompt="1"/>
          </p:nvPr>
        </p:nvSpPr>
        <p:spPr>
          <a:xfrm>
            <a:off x="965329" y="1258671"/>
            <a:ext cx="5470097" cy="431586"/>
          </a:xfrm>
          <a:prstGeom prst="rect">
            <a:avLst/>
          </a:prstGeo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sz="2800" b="1" cap="all" baseline="0">
                <a:solidFill>
                  <a:schemeClr val="accent2"/>
                </a:solidFill>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a:t>Click to edit subtitle</a:t>
            </a:r>
          </a:p>
        </p:txBody>
      </p:sp>
      <p:pic>
        <p:nvPicPr>
          <p:cNvPr id="11" name="Picture 10">
            <a:extLst>
              <a:ext uri="{FF2B5EF4-FFF2-40B4-BE49-F238E27FC236}">
                <a16:creationId xmlns:a16="http://schemas.microsoft.com/office/drawing/2014/main" id="{1B5E6194-A932-467A-B64B-2225A59067C2}"/>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3" name="Text Placeholder 14">
            <a:extLst>
              <a:ext uri="{FF2B5EF4-FFF2-40B4-BE49-F238E27FC236}">
                <a16:creationId xmlns:a16="http://schemas.microsoft.com/office/drawing/2014/main" id="{F6CDCB53-0893-4CF7-B940-F2607034F0D5}"/>
              </a:ext>
            </a:extLst>
          </p:cNvPr>
          <p:cNvSpPr>
            <a:spLocks noGrp="1"/>
          </p:cNvSpPr>
          <p:nvPr>
            <p:ph type="body" sz="quarter" idx="26"/>
          </p:nvPr>
        </p:nvSpPr>
        <p:spPr>
          <a:xfrm>
            <a:off x="965329" y="1839551"/>
            <a:ext cx="5470097" cy="4108489"/>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07351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 Pic + Text (10)">
    <p:spTree>
      <p:nvGrpSpPr>
        <p:cNvPr id="1" name=""/>
        <p:cNvGrpSpPr/>
        <p:nvPr/>
      </p:nvGrpSpPr>
      <p:grpSpPr>
        <a:xfrm>
          <a:off x="0" y="0"/>
          <a:ext cx="0" cy="0"/>
          <a:chOff x="0" y="0"/>
          <a:chExt cx="0" cy="0"/>
        </a:xfrm>
      </p:grpSpPr>
      <p:grpSp>
        <p:nvGrpSpPr>
          <p:cNvPr id="18" name="Group 13">
            <a:extLst>
              <a:ext uri="{FF2B5EF4-FFF2-40B4-BE49-F238E27FC236}">
                <a16:creationId xmlns:a16="http://schemas.microsoft.com/office/drawing/2014/main" id="{6F2EDDA1-894B-4D4A-A401-849A99298BE8}"/>
              </a:ext>
            </a:extLst>
          </p:cNvPr>
          <p:cNvGrpSpPr>
            <a:grpSpLocks/>
          </p:cNvGrpSpPr>
          <p:nvPr/>
        </p:nvGrpSpPr>
        <p:grpSpPr bwMode="auto">
          <a:xfrm>
            <a:off x="0" y="0"/>
            <a:ext cx="219075" cy="1619250"/>
            <a:chOff x="0" y="0"/>
            <a:chExt cx="628650" cy="1409700"/>
          </a:xfrm>
        </p:grpSpPr>
        <p:sp>
          <p:nvSpPr>
            <p:cNvPr id="19" name="Rectangle 18">
              <a:extLst>
                <a:ext uri="{FF2B5EF4-FFF2-40B4-BE49-F238E27FC236}">
                  <a16:creationId xmlns:a16="http://schemas.microsoft.com/office/drawing/2014/main" id="{C43EAD3D-AAEA-4094-BEC4-6031F4F9CA6F}"/>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20" name="Rectangle 19">
              <a:extLst>
                <a:ext uri="{FF2B5EF4-FFF2-40B4-BE49-F238E27FC236}">
                  <a16:creationId xmlns:a16="http://schemas.microsoft.com/office/drawing/2014/main" id="{746FD522-B824-4158-AE16-5A8ADDA3F12C}"/>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17" name="Text Placeholder 14">
            <a:extLst>
              <a:ext uri="{FF2B5EF4-FFF2-40B4-BE49-F238E27FC236}">
                <a16:creationId xmlns:a16="http://schemas.microsoft.com/office/drawing/2014/main" id="{5DFD3EC5-990E-4136-9E7D-D8B2762F81A5}"/>
              </a:ext>
            </a:extLst>
          </p:cNvPr>
          <p:cNvSpPr>
            <a:spLocks noGrp="1"/>
          </p:cNvSpPr>
          <p:nvPr>
            <p:ph type="body" sz="quarter" idx="15" hasCustomPrompt="1"/>
          </p:nvPr>
        </p:nvSpPr>
        <p:spPr>
          <a:xfrm>
            <a:off x="965329" y="700518"/>
            <a:ext cx="5470096" cy="537156"/>
          </a:xfrm>
          <a:prstGeom prst="rect">
            <a:avLst/>
          </a:prstGeom>
        </p:spPr>
        <p:txBody>
          <a:bodyPr/>
          <a:lstStyle>
            <a:lvl1pPr marL="0" indent="0">
              <a:buNone/>
              <a:defRPr sz="3200" b="1" cap="all" baseline="0">
                <a:latin typeface="Century Gothic" panose="020B0502020202020204" pitchFamily="34" charset="0"/>
              </a:defRPr>
            </a:lvl1pPr>
            <a:lvl2pPr marL="457200" indent="0">
              <a:buNone/>
              <a:defRPr sz="3200">
                <a:latin typeface="Century Gothic" panose="020B0502020202020204" pitchFamily="34" charset="0"/>
              </a:defRPr>
            </a:lvl2pPr>
            <a:lvl3pPr marL="914400" indent="0">
              <a:buNone/>
              <a:defRPr sz="3200">
                <a:latin typeface="Century Gothic" panose="020B0502020202020204" pitchFamily="34" charset="0"/>
              </a:defRPr>
            </a:lvl3pPr>
            <a:lvl4pPr marL="1371600" indent="0">
              <a:buNone/>
              <a:defRPr sz="3200">
                <a:latin typeface="Century Gothic" panose="020B0502020202020204" pitchFamily="34" charset="0"/>
              </a:defRPr>
            </a:lvl4pPr>
            <a:lvl5pPr marL="1828800" indent="0">
              <a:buNone/>
              <a:defRPr sz="3200">
                <a:latin typeface="Century Gothic" panose="020B0502020202020204" pitchFamily="34" charset="0"/>
              </a:defRPr>
            </a:lvl5pPr>
          </a:lstStyle>
          <a:p>
            <a:pPr lvl="0"/>
            <a:r>
              <a:rPr lang="en-US"/>
              <a:t>Click to edit Title</a:t>
            </a:r>
          </a:p>
        </p:txBody>
      </p:sp>
      <p:sp>
        <p:nvSpPr>
          <p:cNvPr id="10" name="Rectangle 9">
            <a:extLst>
              <a:ext uri="{FF2B5EF4-FFF2-40B4-BE49-F238E27FC236}">
                <a16:creationId xmlns:a16="http://schemas.microsoft.com/office/drawing/2014/main" id="{B17CB620-3384-4CAE-B49B-9591BC2E6EBB}"/>
              </a:ext>
            </a:extLst>
          </p:cNvPr>
          <p:cNvSpPr/>
          <p:nvPr/>
        </p:nvSpPr>
        <p:spPr>
          <a:xfrm>
            <a:off x="6662057" y="2976240"/>
            <a:ext cx="4106557" cy="2781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11" name="Picture Placeholder 5">
            <a:extLst>
              <a:ext uri="{FF2B5EF4-FFF2-40B4-BE49-F238E27FC236}">
                <a16:creationId xmlns:a16="http://schemas.microsoft.com/office/drawing/2014/main" id="{0BD80DD5-83F1-4D47-8DBC-DAD1FFACC222}"/>
              </a:ext>
            </a:extLst>
          </p:cNvPr>
          <p:cNvSpPr>
            <a:spLocks noGrp="1"/>
          </p:cNvSpPr>
          <p:nvPr>
            <p:ph type="pic" sz="quarter" idx="10"/>
          </p:nvPr>
        </p:nvSpPr>
        <p:spPr>
          <a:xfrm>
            <a:off x="7000875" y="1128389"/>
            <a:ext cx="5191125" cy="4108487"/>
          </a:xfrm>
          <a:custGeom>
            <a:avLst/>
            <a:gdLst>
              <a:gd name="connsiteX0" fmla="*/ 0 w 5191125"/>
              <a:gd name="connsiteY0" fmla="*/ 0 h 2781300"/>
              <a:gd name="connsiteX1" fmla="*/ 5191125 w 5191125"/>
              <a:gd name="connsiteY1" fmla="*/ 0 h 2781300"/>
              <a:gd name="connsiteX2" fmla="*/ 5191125 w 5191125"/>
              <a:gd name="connsiteY2" fmla="*/ 2781300 h 2781300"/>
              <a:gd name="connsiteX3" fmla="*/ 0 w 519112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5191125" h="2781300">
                <a:moveTo>
                  <a:pt x="0" y="0"/>
                </a:moveTo>
                <a:lnTo>
                  <a:pt x="5191125" y="0"/>
                </a:lnTo>
                <a:lnTo>
                  <a:pt x="5191125" y="2781300"/>
                </a:lnTo>
                <a:lnTo>
                  <a:pt x="0" y="2781300"/>
                </a:lnTo>
                <a:close/>
              </a:path>
            </a:pathLst>
          </a:custGeom>
          <a:solidFill>
            <a:schemeClr val="bg1">
              <a:lumMod val="75000"/>
            </a:schemeClr>
          </a:solidFill>
        </p:spPr>
        <p:txBody>
          <a:bodyPr wrap="square">
            <a:noAutofit/>
          </a:bodyPr>
          <a:lstStyle/>
          <a:p>
            <a:pPr lvl="0"/>
            <a:r>
              <a:rPr lang="en-US" noProof="0"/>
              <a:t>Click icon to add picture</a:t>
            </a:r>
          </a:p>
        </p:txBody>
      </p:sp>
      <p:pic>
        <p:nvPicPr>
          <p:cNvPr id="12" name="Picture 11">
            <a:extLst>
              <a:ext uri="{FF2B5EF4-FFF2-40B4-BE49-F238E27FC236}">
                <a16:creationId xmlns:a16="http://schemas.microsoft.com/office/drawing/2014/main" id="{4B676C8A-5F93-4F17-B094-FDACC49A9742}"/>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24" name="Text Placeholder 2">
            <a:extLst>
              <a:ext uri="{FF2B5EF4-FFF2-40B4-BE49-F238E27FC236}">
                <a16:creationId xmlns:a16="http://schemas.microsoft.com/office/drawing/2014/main" id="{EE2A0B6F-56D8-452B-BBB5-9B4F50D158ED}"/>
              </a:ext>
            </a:extLst>
          </p:cNvPr>
          <p:cNvSpPr>
            <a:spLocks noGrp="1"/>
          </p:cNvSpPr>
          <p:nvPr>
            <p:ph type="body" sz="quarter" idx="16"/>
          </p:nvPr>
        </p:nvSpPr>
        <p:spPr>
          <a:xfrm>
            <a:off x="965329" y="1386968"/>
            <a:ext cx="5470096" cy="4561072"/>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75801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 Pic + Text (1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DC111A-BC00-4438-85F5-431AC669267B}"/>
              </a:ext>
            </a:extLst>
          </p:cNvPr>
          <p:cNvSpPr/>
          <p:nvPr/>
        </p:nvSpPr>
        <p:spPr>
          <a:xfrm>
            <a:off x="8820150" y="2239389"/>
            <a:ext cx="2781300" cy="36576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6" name="Picture Placeholder 5"/>
          <p:cNvSpPr>
            <a:spLocks noGrp="1"/>
          </p:cNvSpPr>
          <p:nvPr>
            <p:ph type="pic" sz="quarter" idx="10"/>
          </p:nvPr>
        </p:nvSpPr>
        <p:spPr>
          <a:xfrm>
            <a:off x="7067550" y="410588"/>
            <a:ext cx="3931920" cy="4846320"/>
          </a:xfrm>
          <a:custGeom>
            <a:avLst/>
            <a:gdLst>
              <a:gd name="connsiteX0" fmla="*/ 0 w 3619500"/>
              <a:gd name="connsiteY0" fmla="*/ 0 h 4591050"/>
              <a:gd name="connsiteX1" fmla="*/ 3619500 w 3619500"/>
              <a:gd name="connsiteY1" fmla="*/ 0 h 4591050"/>
              <a:gd name="connsiteX2" fmla="*/ 3619500 w 3619500"/>
              <a:gd name="connsiteY2" fmla="*/ 4591050 h 4591050"/>
              <a:gd name="connsiteX3" fmla="*/ 0 w 3619500"/>
              <a:gd name="connsiteY3" fmla="*/ 4591050 h 4591050"/>
            </a:gdLst>
            <a:ahLst/>
            <a:cxnLst>
              <a:cxn ang="0">
                <a:pos x="connsiteX0" y="connsiteY0"/>
              </a:cxn>
              <a:cxn ang="0">
                <a:pos x="connsiteX1" y="connsiteY1"/>
              </a:cxn>
              <a:cxn ang="0">
                <a:pos x="connsiteX2" y="connsiteY2"/>
              </a:cxn>
              <a:cxn ang="0">
                <a:pos x="connsiteX3" y="connsiteY3"/>
              </a:cxn>
            </a:cxnLst>
            <a:rect l="l" t="t" r="r" b="b"/>
            <a:pathLst>
              <a:path w="3619500" h="4591050">
                <a:moveTo>
                  <a:pt x="0" y="0"/>
                </a:moveTo>
                <a:lnTo>
                  <a:pt x="3619500" y="0"/>
                </a:lnTo>
                <a:lnTo>
                  <a:pt x="3619500" y="4591050"/>
                </a:lnTo>
                <a:lnTo>
                  <a:pt x="0" y="4591050"/>
                </a:lnTo>
                <a:close/>
              </a:path>
            </a:pathLst>
          </a:custGeom>
          <a:solidFill>
            <a:schemeClr val="bg1">
              <a:lumMod val="75000"/>
            </a:schemeClr>
          </a:solidFill>
        </p:spPr>
        <p:txBody>
          <a:bodyPr wrap="square">
            <a:noAutofit/>
          </a:bodyPr>
          <a:lstStyle/>
          <a:p>
            <a:pPr lvl="0"/>
            <a:r>
              <a:rPr lang="en-US" noProof="0"/>
              <a:t>Click icon to add picture</a:t>
            </a:r>
          </a:p>
        </p:txBody>
      </p:sp>
      <p:grpSp>
        <p:nvGrpSpPr>
          <p:cNvPr id="12" name="Group 13">
            <a:extLst>
              <a:ext uri="{FF2B5EF4-FFF2-40B4-BE49-F238E27FC236}">
                <a16:creationId xmlns:a16="http://schemas.microsoft.com/office/drawing/2014/main" id="{687B588A-FDD1-4B26-9789-A3BF236DE3B8}"/>
              </a:ext>
            </a:extLst>
          </p:cNvPr>
          <p:cNvGrpSpPr>
            <a:grpSpLocks/>
          </p:cNvGrpSpPr>
          <p:nvPr/>
        </p:nvGrpSpPr>
        <p:grpSpPr bwMode="auto">
          <a:xfrm>
            <a:off x="0" y="0"/>
            <a:ext cx="219075" cy="1619250"/>
            <a:chOff x="0" y="0"/>
            <a:chExt cx="628650" cy="1409700"/>
          </a:xfrm>
        </p:grpSpPr>
        <p:sp>
          <p:nvSpPr>
            <p:cNvPr id="13" name="Rectangle 12">
              <a:extLst>
                <a:ext uri="{FF2B5EF4-FFF2-40B4-BE49-F238E27FC236}">
                  <a16:creationId xmlns:a16="http://schemas.microsoft.com/office/drawing/2014/main" id="{76008128-04AA-48AB-9BAA-D52D9E0971B8}"/>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14" name="Rectangle 13">
              <a:extLst>
                <a:ext uri="{FF2B5EF4-FFF2-40B4-BE49-F238E27FC236}">
                  <a16:creationId xmlns:a16="http://schemas.microsoft.com/office/drawing/2014/main" id="{E0E31C8D-6259-4A7F-B7EB-DD0CA12A7C2A}"/>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22" name="Text Placeholder 16">
            <a:extLst>
              <a:ext uri="{FF2B5EF4-FFF2-40B4-BE49-F238E27FC236}">
                <a16:creationId xmlns:a16="http://schemas.microsoft.com/office/drawing/2014/main" id="{DFB12A19-AB84-4D65-AE1A-F10E04CEDCF3}"/>
              </a:ext>
            </a:extLst>
          </p:cNvPr>
          <p:cNvSpPr>
            <a:spLocks noGrp="1"/>
          </p:cNvSpPr>
          <p:nvPr>
            <p:ph type="body" sz="quarter" idx="15" hasCustomPrompt="1"/>
          </p:nvPr>
        </p:nvSpPr>
        <p:spPr>
          <a:xfrm>
            <a:off x="965329" y="700518"/>
            <a:ext cx="5470097"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24" name="Text Placeholder 16">
            <a:extLst>
              <a:ext uri="{FF2B5EF4-FFF2-40B4-BE49-F238E27FC236}">
                <a16:creationId xmlns:a16="http://schemas.microsoft.com/office/drawing/2014/main" id="{59CBF31A-528B-4E69-90C1-C1E30E6C129C}"/>
              </a:ext>
            </a:extLst>
          </p:cNvPr>
          <p:cNvSpPr>
            <a:spLocks noGrp="1"/>
          </p:cNvSpPr>
          <p:nvPr>
            <p:ph type="body" sz="quarter" idx="17" hasCustomPrompt="1"/>
          </p:nvPr>
        </p:nvSpPr>
        <p:spPr>
          <a:xfrm>
            <a:off x="965329" y="1258671"/>
            <a:ext cx="5470097" cy="431586"/>
          </a:xfrm>
          <a:prstGeom prst="rect">
            <a:avLst/>
          </a:prstGeom>
        </p:spPr>
        <p:txBody>
          <a:bodyPr/>
          <a:lstStyle>
            <a:lvl1pPr marL="0" indent="0">
              <a:buNone/>
              <a:defRPr b="1" cap="all" baseline="0">
                <a:solidFill>
                  <a:srgbClr val="26849A"/>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subtitle</a:t>
            </a:r>
          </a:p>
        </p:txBody>
      </p:sp>
      <p:pic>
        <p:nvPicPr>
          <p:cNvPr id="17" name="Picture 16">
            <a:extLst>
              <a:ext uri="{FF2B5EF4-FFF2-40B4-BE49-F238E27FC236}">
                <a16:creationId xmlns:a16="http://schemas.microsoft.com/office/drawing/2014/main" id="{617708A1-4300-4888-8359-5B7EFDAEF69D}"/>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23" name="Text Placeholder 14">
            <a:extLst>
              <a:ext uri="{FF2B5EF4-FFF2-40B4-BE49-F238E27FC236}">
                <a16:creationId xmlns:a16="http://schemas.microsoft.com/office/drawing/2014/main" id="{1C1F83C3-38E5-4C40-A04B-3663A7773737}"/>
              </a:ext>
            </a:extLst>
          </p:cNvPr>
          <p:cNvSpPr>
            <a:spLocks noGrp="1"/>
          </p:cNvSpPr>
          <p:nvPr>
            <p:ph type="body" sz="quarter" idx="16"/>
          </p:nvPr>
        </p:nvSpPr>
        <p:spPr>
          <a:xfrm>
            <a:off x="965329" y="1839551"/>
            <a:ext cx="5470096" cy="4108488"/>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41256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 Pic + Text (1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986F09-8E9C-4FFF-8252-687A50623602}"/>
              </a:ext>
            </a:extLst>
          </p:cNvPr>
          <p:cNvSpPr/>
          <p:nvPr/>
        </p:nvSpPr>
        <p:spPr>
          <a:xfrm>
            <a:off x="8820150" y="2239389"/>
            <a:ext cx="2781300" cy="36576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nvGrpSpPr>
          <p:cNvPr id="12" name="Group 13">
            <a:extLst>
              <a:ext uri="{FF2B5EF4-FFF2-40B4-BE49-F238E27FC236}">
                <a16:creationId xmlns:a16="http://schemas.microsoft.com/office/drawing/2014/main" id="{687B588A-FDD1-4B26-9789-A3BF236DE3B8}"/>
              </a:ext>
            </a:extLst>
          </p:cNvPr>
          <p:cNvGrpSpPr>
            <a:grpSpLocks/>
          </p:cNvGrpSpPr>
          <p:nvPr/>
        </p:nvGrpSpPr>
        <p:grpSpPr bwMode="auto">
          <a:xfrm>
            <a:off x="0" y="0"/>
            <a:ext cx="219075" cy="1619250"/>
            <a:chOff x="0" y="0"/>
            <a:chExt cx="628650" cy="1409700"/>
          </a:xfrm>
        </p:grpSpPr>
        <p:sp>
          <p:nvSpPr>
            <p:cNvPr id="13" name="Rectangle 12">
              <a:extLst>
                <a:ext uri="{FF2B5EF4-FFF2-40B4-BE49-F238E27FC236}">
                  <a16:creationId xmlns:a16="http://schemas.microsoft.com/office/drawing/2014/main" id="{76008128-04AA-48AB-9BAA-D52D9E0971B8}"/>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14" name="Rectangle 13">
              <a:extLst>
                <a:ext uri="{FF2B5EF4-FFF2-40B4-BE49-F238E27FC236}">
                  <a16:creationId xmlns:a16="http://schemas.microsoft.com/office/drawing/2014/main" id="{E0E31C8D-6259-4A7F-B7EB-DD0CA12A7C2A}"/>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21" name="Text Placeholder 14">
            <a:extLst>
              <a:ext uri="{FF2B5EF4-FFF2-40B4-BE49-F238E27FC236}">
                <a16:creationId xmlns:a16="http://schemas.microsoft.com/office/drawing/2014/main" id="{8CB4C2ED-DA5E-42DB-BD41-A3EF99D261EA}"/>
              </a:ext>
            </a:extLst>
          </p:cNvPr>
          <p:cNvSpPr>
            <a:spLocks noGrp="1"/>
          </p:cNvSpPr>
          <p:nvPr>
            <p:ph type="body" sz="quarter" idx="15" hasCustomPrompt="1"/>
          </p:nvPr>
        </p:nvSpPr>
        <p:spPr>
          <a:xfrm>
            <a:off x="965329" y="700518"/>
            <a:ext cx="5470096" cy="537156"/>
          </a:xfrm>
          <a:prstGeom prst="rect">
            <a:avLst/>
          </a:prstGeom>
        </p:spPr>
        <p:txBody>
          <a:bodyPr/>
          <a:lstStyle>
            <a:lvl1pPr marL="0" indent="0">
              <a:buNone/>
              <a:defRPr sz="3200" b="1" cap="all" baseline="0">
                <a:latin typeface="Century Gothic" panose="020B0502020202020204" pitchFamily="34" charset="0"/>
              </a:defRPr>
            </a:lvl1pPr>
            <a:lvl2pPr marL="457200" indent="0">
              <a:buNone/>
              <a:defRPr sz="3200">
                <a:latin typeface="Century Gothic" panose="020B0502020202020204" pitchFamily="34" charset="0"/>
              </a:defRPr>
            </a:lvl2pPr>
            <a:lvl3pPr marL="914400" indent="0">
              <a:buNone/>
              <a:defRPr sz="3200">
                <a:latin typeface="Century Gothic" panose="020B0502020202020204" pitchFamily="34" charset="0"/>
              </a:defRPr>
            </a:lvl3pPr>
            <a:lvl4pPr marL="1371600" indent="0">
              <a:buNone/>
              <a:defRPr sz="3200">
                <a:latin typeface="Century Gothic" panose="020B0502020202020204" pitchFamily="34" charset="0"/>
              </a:defRPr>
            </a:lvl4pPr>
            <a:lvl5pPr marL="1828800" indent="0">
              <a:buNone/>
              <a:defRPr sz="3200">
                <a:latin typeface="Century Gothic" panose="020B0502020202020204" pitchFamily="34" charset="0"/>
              </a:defRPr>
            </a:lvl5pPr>
          </a:lstStyle>
          <a:p>
            <a:pPr lvl="0"/>
            <a:r>
              <a:rPr lang="en-US"/>
              <a:t>Click to edit Title</a:t>
            </a:r>
          </a:p>
        </p:txBody>
      </p:sp>
      <p:sp>
        <p:nvSpPr>
          <p:cNvPr id="11" name="Picture Placeholder 5">
            <a:extLst>
              <a:ext uri="{FF2B5EF4-FFF2-40B4-BE49-F238E27FC236}">
                <a16:creationId xmlns:a16="http://schemas.microsoft.com/office/drawing/2014/main" id="{2D916914-D3EE-4646-839B-1D666A4916D3}"/>
              </a:ext>
            </a:extLst>
          </p:cNvPr>
          <p:cNvSpPr>
            <a:spLocks noGrp="1"/>
          </p:cNvSpPr>
          <p:nvPr>
            <p:ph type="pic" sz="quarter" idx="10"/>
          </p:nvPr>
        </p:nvSpPr>
        <p:spPr>
          <a:xfrm>
            <a:off x="7067550" y="410588"/>
            <a:ext cx="3931920" cy="4846320"/>
          </a:xfrm>
          <a:custGeom>
            <a:avLst/>
            <a:gdLst>
              <a:gd name="connsiteX0" fmla="*/ 0 w 3619500"/>
              <a:gd name="connsiteY0" fmla="*/ 0 h 4591050"/>
              <a:gd name="connsiteX1" fmla="*/ 3619500 w 3619500"/>
              <a:gd name="connsiteY1" fmla="*/ 0 h 4591050"/>
              <a:gd name="connsiteX2" fmla="*/ 3619500 w 3619500"/>
              <a:gd name="connsiteY2" fmla="*/ 4591050 h 4591050"/>
              <a:gd name="connsiteX3" fmla="*/ 0 w 3619500"/>
              <a:gd name="connsiteY3" fmla="*/ 4591050 h 4591050"/>
            </a:gdLst>
            <a:ahLst/>
            <a:cxnLst>
              <a:cxn ang="0">
                <a:pos x="connsiteX0" y="connsiteY0"/>
              </a:cxn>
              <a:cxn ang="0">
                <a:pos x="connsiteX1" y="connsiteY1"/>
              </a:cxn>
              <a:cxn ang="0">
                <a:pos x="connsiteX2" y="connsiteY2"/>
              </a:cxn>
              <a:cxn ang="0">
                <a:pos x="connsiteX3" y="connsiteY3"/>
              </a:cxn>
            </a:cxnLst>
            <a:rect l="l" t="t" r="r" b="b"/>
            <a:pathLst>
              <a:path w="3619500" h="4591050">
                <a:moveTo>
                  <a:pt x="0" y="0"/>
                </a:moveTo>
                <a:lnTo>
                  <a:pt x="3619500" y="0"/>
                </a:lnTo>
                <a:lnTo>
                  <a:pt x="3619500" y="4591050"/>
                </a:lnTo>
                <a:lnTo>
                  <a:pt x="0" y="4591050"/>
                </a:lnTo>
                <a:close/>
              </a:path>
            </a:pathLst>
          </a:custGeom>
          <a:solidFill>
            <a:schemeClr val="bg1">
              <a:lumMod val="75000"/>
            </a:schemeClr>
          </a:solidFill>
        </p:spPr>
        <p:txBody>
          <a:bodyPr wrap="square">
            <a:noAutofit/>
          </a:bodyPr>
          <a:lstStyle/>
          <a:p>
            <a:pPr lvl="0"/>
            <a:r>
              <a:rPr lang="en-US" noProof="0"/>
              <a:t>Click icon to add picture</a:t>
            </a:r>
          </a:p>
        </p:txBody>
      </p:sp>
      <p:pic>
        <p:nvPicPr>
          <p:cNvPr id="16" name="Picture 15">
            <a:extLst>
              <a:ext uri="{FF2B5EF4-FFF2-40B4-BE49-F238E27FC236}">
                <a16:creationId xmlns:a16="http://schemas.microsoft.com/office/drawing/2014/main" id="{77438658-A8DE-4897-8C9B-6ED0A5E65C13}"/>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22" name="Text Placeholder 2">
            <a:extLst>
              <a:ext uri="{FF2B5EF4-FFF2-40B4-BE49-F238E27FC236}">
                <a16:creationId xmlns:a16="http://schemas.microsoft.com/office/drawing/2014/main" id="{2D02BCA0-A671-4DBC-9D76-EE083E6A74AB}"/>
              </a:ext>
            </a:extLst>
          </p:cNvPr>
          <p:cNvSpPr>
            <a:spLocks noGrp="1"/>
          </p:cNvSpPr>
          <p:nvPr>
            <p:ph type="body" sz="quarter" idx="16"/>
          </p:nvPr>
        </p:nvSpPr>
        <p:spPr>
          <a:xfrm>
            <a:off x="965329" y="1386968"/>
            <a:ext cx="5470096" cy="4561072"/>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93563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 Pic + Text (13)">
    <p:spTree>
      <p:nvGrpSpPr>
        <p:cNvPr id="1" name=""/>
        <p:cNvGrpSpPr/>
        <p:nvPr/>
      </p:nvGrpSpPr>
      <p:grpSpPr>
        <a:xfrm>
          <a:off x="0" y="0"/>
          <a:ext cx="0" cy="0"/>
          <a:chOff x="0" y="0"/>
          <a:chExt cx="0" cy="0"/>
        </a:xfrm>
      </p:grpSpPr>
      <p:sp>
        <p:nvSpPr>
          <p:cNvPr id="12" name="Text Placeholder 16">
            <a:extLst>
              <a:ext uri="{FF2B5EF4-FFF2-40B4-BE49-F238E27FC236}">
                <a16:creationId xmlns:a16="http://schemas.microsoft.com/office/drawing/2014/main" id="{1891C0C5-FF58-4F55-B481-C8BE4B9A8E95}"/>
              </a:ext>
            </a:extLst>
          </p:cNvPr>
          <p:cNvSpPr>
            <a:spLocks noGrp="1"/>
          </p:cNvSpPr>
          <p:nvPr>
            <p:ph type="body" sz="quarter" idx="15" hasCustomPrompt="1"/>
          </p:nvPr>
        </p:nvSpPr>
        <p:spPr>
          <a:xfrm>
            <a:off x="965330" y="700518"/>
            <a:ext cx="4612512"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4" name="Text Placeholder 16">
            <a:extLst>
              <a:ext uri="{FF2B5EF4-FFF2-40B4-BE49-F238E27FC236}">
                <a16:creationId xmlns:a16="http://schemas.microsoft.com/office/drawing/2014/main" id="{1EE45300-81BE-45C5-98B9-5D95AFAF5A78}"/>
              </a:ext>
            </a:extLst>
          </p:cNvPr>
          <p:cNvSpPr>
            <a:spLocks noGrp="1"/>
          </p:cNvSpPr>
          <p:nvPr>
            <p:ph type="body" sz="quarter" idx="17" hasCustomPrompt="1"/>
          </p:nvPr>
        </p:nvSpPr>
        <p:spPr>
          <a:xfrm>
            <a:off x="965330" y="1258671"/>
            <a:ext cx="4612512" cy="431586"/>
          </a:xfrm>
          <a:prstGeom prst="rect">
            <a:avLst/>
          </a:prstGeom>
        </p:spPr>
        <p:txBody>
          <a:bodyPr/>
          <a:lstStyle>
            <a:lvl1pPr marL="0" indent="0">
              <a:buNone/>
              <a:defRPr b="1" cap="all" baseline="0">
                <a:solidFill>
                  <a:srgbClr val="26849A"/>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subtitle</a:t>
            </a:r>
          </a:p>
        </p:txBody>
      </p:sp>
      <p:sp>
        <p:nvSpPr>
          <p:cNvPr id="3" name="Rectangle 2">
            <a:extLst>
              <a:ext uri="{FF2B5EF4-FFF2-40B4-BE49-F238E27FC236}">
                <a16:creationId xmlns:a16="http://schemas.microsoft.com/office/drawing/2014/main" id="{F6DC155F-ED1B-498E-8AEF-BB8C11EFFF6D}"/>
              </a:ext>
            </a:extLst>
          </p:cNvPr>
          <p:cNvSpPr/>
          <p:nvPr/>
        </p:nvSpPr>
        <p:spPr>
          <a:xfrm>
            <a:off x="6096000" y="0"/>
            <a:ext cx="4572000" cy="43434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nvGrpSpPr>
          <p:cNvPr id="19" name="Group 13">
            <a:extLst>
              <a:ext uri="{FF2B5EF4-FFF2-40B4-BE49-F238E27FC236}">
                <a16:creationId xmlns:a16="http://schemas.microsoft.com/office/drawing/2014/main" id="{99BBF917-7F6A-4ECF-B483-F89FAADF9162}"/>
              </a:ext>
            </a:extLst>
          </p:cNvPr>
          <p:cNvGrpSpPr>
            <a:grpSpLocks/>
          </p:cNvGrpSpPr>
          <p:nvPr/>
        </p:nvGrpSpPr>
        <p:grpSpPr bwMode="auto">
          <a:xfrm>
            <a:off x="0" y="0"/>
            <a:ext cx="219075" cy="1619250"/>
            <a:chOff x="0" y="0"/>
            <a:chExt cx="628650" cy="1409700"/>
          </a:xfrm>
        </p:grpSpPr>
        <p:sp>
          <p:nvSpPr>
            <p:cNvPr id="20" name="Rectangle 19">
              <a:extLst>
                <a:ext uri="{FF2B5EF4-FFF2-40B4-BE49-F238E27FC236}">
                  <a16:creationId xmlns:a16="http://schemas.microsoft.com/office/drawing/2014/main" id="{A56208EC-0E65-466E-A1D1-BF6426A08F44}"/>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21" name="Rectangle 20">
              <a:extLst>
                <a:ext uri="{FF2B5EF4-FFF2-40B4-BE49-F238E27FC236}">
                  <a16:creationId xmlns:a16="http://schemas.microsoft.com/office/drawing/2014/main" id="{75E04E01-3F1E-4671-A7FB-C1278C167691}"/>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pic>
        <p:nvPicPr>
          <p:cNvPr id="16" name="Picture 15">
            <a:extLst>
              <a:ext uri="{FF2B5EF4-FFF2-40B4-BE49-F238E27FC236}">
                <a16:creationId xmlns:a16="http://schemas.microsoft.com/office/drawing/2014/main" id="{BE982BFD-8B49-4EF5-B845-5F735D86316C}"/>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3" name="Text Placeholder 14">
            <a:extLst>
              <a:ext uri="{FF2B5EF4-FFF2-40B4-BE49-F238E27FC236}">
                <a16:creationId xmlns:a16="http://schemas.microsoft.com/office/drawing/2014/main" id="{B1813B16-A126-4986-B640-2FC53D67629F}"/>
              </a:ext>
            </a:extLst>
          </p:cNvPr>
          <p:cNvSpPr>
            <a:spLocks noGrp="1"/>
          </p:cNvSpPr>
          <p:nvPr>
            <p:ph type="body" sz="quarter" idx="16"/>
          </p:nvPr>
        </p:nvSpPr>
        <p:spPr>
          <a:xfrm>
            <a:off x="965329" y="1839551"/>
            <a:ext cx="4612511" cy="4108488"/>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0"/>
          </p:nvPr>
        </p:nvSpPr>
        <p:spPr>
          <a:xfrm>
            <a:off x="7714695" y="1189603"/>
            <a:ext cx="4477305" cy="4727358"/>
          </a:xfrm>
          <a:custGeom>
            <a:avLst/>
            <a:gdLst>
              <a:gd name="connsiteX0" fmla="*/ 0 w 4305300"/>
              <a:gd name="connsiteY0" fmla="*/ 0 h 4343400"/>
              <a:gd name="connsiteX1" fmla="*/ 4305300 w 4305300"/>
              <a:gd name="connsiteY1" fmla="*/ 0 h 4343400"/>
              <a:gd name="connsiteX2" fmla="*/ 4305300 w 4305300"/>
              <a:gd name="connsiteY2" fmla="*/ 4343400 h 4343400"/>
              <a:gd name="connsiteX3" fmla="*/ 0 w 4305300"/>
              <a:gd name="connsiteY3" fmla="*/ 4343400 h 4343400"/>
            </a:gdLst>
            <a:ahLst/>
            <a:cxnLst>
              <a:cxn ang="0">
                <a:pos x="connsiteX0" y="connsiteY0"/>
              </a:cxn>
              <a:cxn ang="0">
                <a:pos x="connsiteX1" y="connsiteY1"/>
              </a:cxn>
              <a:cxn ang="0">
                <a:pos x="connsiteX2" y="connsiteY2"/>
              </a:cxn>
              <a:cxn ang="0">
                <a:pos x="connsiteX3" y="connsiteY3"/>
              </a:cxn>
            </a:cxnLst>
            <a:rect l="l" t="t" r="r" b="b"/>
            <a:pathLst>
              <a:path w="4305300" h="4343400">
                <a:moveTo>
                  <a:pt x="0" y="0"/>
                </a:moveTo>
                <a:lnTo>
                  <a:pt x="4305300" y="0"/>
                </a:lnTo>
                <a:lnTo>
                  <a:pt x="4305300" y="4343400"/>
                </a:lnTo>
                <a:lnTo>
                  <a:pt x="0" y="4343400"/>
                </a:lnTo>
                <a:close/>
              </a:path>
            </a:pathLst>
          </a:custGeom>
          <a:solidFill>
            <a:schemeClr val="bg1">
              <a:lumMod val="75000"/>
            </a:schemeClr>
          </a:solidFill>
        </p:spPr>
        <p:txBody>
          <a:bodyPr wrap="square">
            <a:noAutofit/>
          </a:bodyPr>
          <a:lstStyle/>
          <a:p>
            <a:pPr lvl="0"/>
            <a:r>
              <a:rPr lang="en-US" noProof="0"/>
              <a:t>Click icon to add picture</a:t>
            </a:r>
          </a:p>
        </p:txBody>
      </p:sp>
    </p:spTree>
    <p:extLst>
      <p:ext uri="{BB962C8B-B14F-4D97-AF65-F5344CB8AC3E}">
        <p14:creationId xmlns:p14="http://schemas.microsoft.com/office/powerpoint/2010/main" val="19221723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 Pic + Text (14)">
    <p:spTree>
      <p:nvGrpSpPr>
        <p:cNvPr id="1" name=""/>
        <p:cNvGrpSpPr/>
        <p:nvPr/>
      </p:nvGrpSpPr>
      <p:grpSpPr>
        <a:xfrm>
          <a:off x="0" y="0"/>
          <a:ext cx="0" cy="0"/>
          <a:chOff x="0" y="0"/>
          <a:chExt cx="0" cy="0"/>
        </a:xfrm>
      </p:grpSpPr>
      <p:grpSp>
        <p:nvGrpSpPr>
          <p:cNvPr id="19" name="Group 13">
            <a:extLst>
              <a:ext uri="{FF2B5EF4-FFF2-40B4-BE49-F238E27FC236}">
                <a16:creationId xmlns:a16="http://schemas.microsoft.com/office/drawing/2014/main" id="{99BBF917-7F6A-4ECF-B483-F89FAADF9162}"/>
              </a:ext>
            </a:extLst>
          </p:cNvPr>
          <p:cNvGrpSpPr>
            <a:grpSpLocks/>
          </p:cNvGrpSpPr>
          <p:nvPr/>
        </p:nvGrpSpPr>
        <p:grpSpPr bwMode="auto">
          <a:xfrm>
            <a:off x="0" y="0"/>
            <a:ext cx="219075" cy="1619250"/>
            <a:chOff x="0" y="0"/>
            <a:chExt cx="628650" cy="1409700"/>
          </a:xfrm>
        </p:grpSpPr>
        <p:sp>
          <p:nvSpPr>
            <p:cNvPr id="20" name="Rectangle 19">
              <a:extLst>
                <a:ext uri="{FF2B5EF4-FFF2-40B4-BE49-F238E27FC236}">
                  <a16:creationId xmlns:a16="http://schemas.microsoft.com/office/drawing/2014/main" id="{A56208EC-0E65-466E-A1D1-BF6426A08F44}"/>
                </a:ext>
              </a:extLst>
            </p:cNvPr>
            <p:cNvSpPr/>
            <p:nvPr/>
          </p:nvSpPr>
          <p:spPr>
            <a:xfrm>
              <a:off x="0" y="0"/>
              <a:ext cx="6286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sp>
          <p:nvSpPr>
            <p:cNvPr id="21" name="Rectangle 20">
              <a:extLst>
                <a:ext uri="{FF2B5EF4-FFF2-40B4-BE49-F238E27FC236}">
                  <a16:creationId xmlns:a16="http://schemas.microsoft.com/office/drawing/2014/main" id="{75E04E01-3F1E-4671-A7FB-C1278C167691}"/>
                </a:ext>
              </a:extLst>
            </p:cNvPr>
            <p:cNvSpPr/>
            <p:nvPr/>
          </p:nvSpPr>
          <p:spPr>
            <a:xfrm>
              <a:off x="0" y="704850"/>
              <a:ext cx="628650" cy="70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grpSp>
      <p:sp>
        <p:nvSpPr>
          <p:cNvPr id="11" name="Text Placeholder 16">
            <a:extLst>
              <a:ext uri="{FF2B5EF4-FFF2-40B4-BE49-F238E27FC236}">
                <a16:creationId xmlns:a16="http://schemas.microsoft.com/office/drawing/2014/main" id="{C0D4A15E-4A97-44F0-ADBA-652894172BE2}"/>
              </a:ext>
            </a:extLst>
          </p:cNvPr>
          <p:cNvSpPr>
            <a:spLocks noGrp="1"/>
          </p:cNvSpPr>
          <p:nvPr>
            <p:ph type="body" sz="quarter" idx="13" hasCustomPrompt="1"/>
          </p:nvPr>
        </p:nvSpPr>
        <p:spPr>
          <a:xfrm>
            <a:off x="965329" y="700518"/>
            <a:ext cx="4612511" cy="537156"/>
          </a:xfrm>
          <a:prstGeom prst="rect">
            <a:avLst/>
          </a:prstGeom>
        </p:spPr>
        <p:txBody>
          <a:bodyPr/>
          <a:lstStyle>
            <a:lvl1pPr marL="0" indent="0">
              <a:buNone/>
              <a:defRPr sz="3200" b="1" cap="all" baseline="0">
                <a:solidFill>
                  <a:schemeClr val="tx1"/>
                </a:solidFill>
                <a:latin typeface="Century Gothic" panose="020B0502020202020204" pitchFamily="34" charset="0"/>
              </a:defRPr>
            </a:lvl1pPr>
            <a:lvl2pPr>
              <a:defRPr b="1" cap="all" baseline="0">
                <a:latin typeface="Century Gothic" panose="020B0502020202020204" pitchFamily="34" charset="0"/>
              </a:defRPr>
            </a:lvl2pPr>
            <a:lvl3pPr>
              <a:defRPr b="1" cap="all" baseline="0">
                <a:latin typeface="Century Gothic" panose="020B0502020202020204" pitchFamily="34" charset="0"/>
              </a:defRPr>
            </a:lvl3pPr>
            <a:lvl4pPr>
              <a:defRPr b="1" cap="all" baseline="0">
                <a:latin typeface="Century Gothic" panose="020B0502020202020204" pitchFamily="34" charset="0"/>
              </a:defRPr>
            </a:lvl4pPr>
            <a:lvl5pPr>
              <a:defRPr b="1" cap="all" baseline="0">
                <a:latin typeface="Century Gothic" panose="020B0502020202020204" pitchFamily="34" charset="0"/>
              </a:defRPr>
            </a:lvl5pPr>
          </a:lstStyle>
          <a:p>
            <a:pPr lvl="0"/>
            <a:r>
              <a:rPr lang="en-US"/>
              <a:t>Click to edit title</a:t>
            </a:r>
          </a:p>
        </p:txBody>
      </p:sp>
      <p:sp>
        <p:nvSpPr>
          <p:cNvPr id="10" name="Rectangle 9">
            <a:extLst>
              <a:ext uri="{FF2B5EF4-FFF2-40B4-BE49-F238E27FC236}">
                <a16:creationId xmlns:a16="http://schemas.microsoft.com/office/drawing/2014/main" id="{990D03F2-45DA-486E-955A-D58AA6173A87}"/>
              </a:ext>
            </a:extLst>
          </p:cNvPr>
          <p:cNvSpPr/>
          <p:nvPr/>
        </p:nvSpPr>
        <p:spPr>
          <a:xfrm>
            <a:off x="6096000" y="0"/>
            <a:ext cx="4572000" cy="43434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288B98"/>
              </a:solidFill>
              <a:effectLst/>
              <a:uLnTx/>
              <a:uFillTx/>
              <a:latin typeface="Century Gothic" panose="020F0302020204030204"/>
              <a:ea typeface="+mn-ea"/>
              <a:cs typeface="+mn-cs"/>
            </a:endParaRPr>
          </a:p>
        </p:txBody>
      </p:sp>
      <p:pic>
        <p:nvPicPr>
          <p:cNvPr id="15" name="Picture 14">
            <a:extLst>
              <a:ext uri="{FF2B5EF4-FFF2-40B4-BE49-F238E27FC236}">
                <a16:creationId xmlns:a16="http://schemas.microsoft.com/office/drawing/2014/main" id="{4E9F7D85-B33F-4A79-B86E-4403224903E8}"/>
              </a:ext>
            </a:extLst>
          </p:cNvPr>
          <p:cNvPicPr>
            <a:picLocks noChangeAspect="1"/>
          </p:cNvPicPr>
          <p:nvPr/>
        </p:nvPicPr>
        <p:blipFill rotWithShape="1">
          <a:blip r:embed="rId2">
            <a:extLst>
              <a:ext uri="{28A0092B-C50C-407E-A947-70E740481C1C}">
                <a14:useLocalDpi xmlns:a14="http://schemas.microsoft.com/office/drawing/2010/main" val="0"/>
              </a:ext>
            </a:extLst>
          </a:blip>
          <a:srcRect t="33834"/>
          <a:stretch/>
        </p:blipFill>
        <p:spPr>
          <a:xfrm>
            <a:off x="0" y="5885895"/>
            <a:ext cx="12192000" cy="976867"/>
          </a:xfrm>
          <a:prstGeom prst="rect">
            <a:avLst/>
          </a:prstGeom>
        </p:spPr>
      </p:pic>
      <p:sp>
        <p:nvSpPr>
          <p:cNvPr id="12" name="Text Placeholder 14">
            <a:extLst>
              <a:ext uri="{FF2B5EF4-FFF2-40B4-BE49-F238E27FC236}">
                <a16:creationId xmlns:a16="http://schemas.microsoft.com/office/drawing/2014/main" id="{6017E891-7F08-407E-9B52-B399EEAD204E}"/>
              </a:ext>
            </a:extLst>
          </p:cNvPr>
          <p:cNvSpPr>
            <a:spLocks noGrp="1"/>
          </p:cNvSpPr>
          <p:nvPr>
            <p:ph type="body" sz="quarter" idx="14"/>
          </p:nvPr>
        </p:nvSpPr>
        <p:spPr>
          <a:xfrm>
            <a:off x="965329" y="1386968"/>
            <a:ext cx="4612511" cy="4561072"/>
          </a:xfrm>
          <a:prstGeom prst="rect">
            <a:avLst/>
          </a:prstGeom>
        </p:spPr>
        <p:txBody>
          <a:bodyPr/>
          <a:lstStyle>
            <a:lvl1pPr>
              <a:defRPr sz="24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5">
            <a:extLst>
              <a:ext uri="{FF2B5EF4-FFF2-40B4-BE49-F238E27FC236}">
                <a16:creationId xmlns:a16="http://schemas.microsoft.com/office/drawing/2014/main" id="{C0BAC041-E4F4-4733-B5F1-334A1561A9EF}"/>
              </a:ext>
            </a:extLst>
          </p:cNvPr>
          <p:cNvSpPr>
            <a:spLocks noGrp="1"/>
          </p:cNvSpPr>
          <p:nvPr>
            <p:ph type="pic" sz="quarter" idx="10"/>
          </p:nvPr>
        </p:nvSpPr>
        <p:spPr>
          <a:xfrm>
            <a:off x="7714695" y="1189603"/>
            <a:ext cx="4477305" cy="4727358"/>
          </a:xfrm>
          <a:custGeom>
            <a:avLst/>
            <a:gdLst>
              <a:gd name="connsiteX0" fmla="*/ 0 w 4305300"/>
              <a:gd name="connsiteY0" fmla="*/ 0 h 4343400"/>
              <a:gd name="connsiteX1" fmla="*/ 4305300 w 4305300"/>
              <a:gd name="connsiteY1" fmla="*/ 0 h 4343400"/>
              <a:gd name="connsiteX2" fmla="*/ 4305300 w 4305300"/>
              <a:gd name="connsiteY2" fmla="*/ 4343400 h 4343400"/>
              <a:gd name="connsiteX3" fmla="*/ 0 w 4305300"/>
              <a:gd name="connsiteY3" fmla="*/ 4343400 h 4343400"/>
            </a:gdLst>
            <a:ahLst/>
            <a:cxnLst>
              <a:cxn ang="0">
                <a:pos x="connsiteX0" y="connsiteY0"/>
              </a:cxn>
              <a:cxn ang="0">
                <a:pos x="connsiteX1" y="connsiteY1"/>
              </a:cxn>
              <a:cxn ang="0">
                <a:pos x="connsiteX2" y="connsiteY2"/>
              </a:cxn>
              <a:cxn ang="0">
                <a:pos x="connsiteX3" y="connsiteY3"/>
              </a:cxn>
            </a:cxnLst>
            <a:rect l="l" t="t" r="r" b="b"/>
            <a:pathLst>
              <a:path w="4305300" h="4343400">
                <a:moveTo>
                  <a:pt x="0" y="0"/>
                </a:moveTo>
                <a:lnTo>
                  <a:pt x="4305300" y="0"/>
                </a:lnTo>
                <a:lnTo>
                  <a:pt x="4305300" y="4343400"/>
                </a:lnTo>
                <a:lnTo>
                  <a:pt x="0" y="4343400"/>
                </a:lnTo>
                <a:close/>
              </a:path>
            </a:pathLst>
          </a:custGeom>
          <a:solidFill>
            <a:schemeClr val="bg1">
              <a:lumMod val="75000"/>
            </a:schemeClr>
          </a:solidFill>
        </p:spPr>
        <p:txBody>
          <a:bodyPr wrap="square">
            <a:noAutofit/>
          </a:bodyPr>
          <a:lstStyle/>
          <a:p>
            <a:pPr lvl="0"/>
            <a:r>
              <a:rPr lang="en-US" noProof="0"/>
              <a:t>Click icon to add picture</a:t>
            </a:r>
          </a:p>
        </p:txBody>
      </p:sp>
    </p:spTree>
    <p:extLst>
      <p:ext uri="{BB962C8B-B14F-4D97-AF65-F5344CB8AC3E}">
        <p14:creationId xmlns:p14="http://schemas.microsoft.com/office/powerpoint/2010/main" val="21113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theme" Target="../theme/theme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9" Type="http://schemas.openxmlformats.org/officeDocument/2006/relationships/slideLayout" Target="../slideLayouts/slideLayout120.xml"/><Relationship Id="rId21" Type="http://schemas.openxmlformats.org/officeDocument/2006/relationships/slideLayout" Target="../slideLayouts/slideLayout102.xml"/><Relationship Id="rId34" Type="http://schemas.openxmlformats.org/officeDocument/2006/relationships/slideLayout" Target="../slideLayouts/slideLayout115.xml"/><Relationship Id="rId42" Type="http://schemas.openxmlformats.org/officeDocument/2006/relationships/slideLayout" Target="../slideLayouts/slideLayout123.xml"/><Relationship Id="rId47" Type="http://schemas.openxmlformats.org/officeDocument/2006/relationships/theme" Target="../theme/theme6.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9" Type="http://schemas.openxmlformats.org/officeDocument/2006/relationships/slideLayout" Target="../slideLayouts/slideLayout110.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8" Type="http://schemas.openxmlformats.org/officeDocument/2006/relationships/slideLayout" Target="../slideLayouts/slideLayout89.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20" Type="http://schemas.openxmlformats.org/officeDocument/2006/relationships/slideLayout" Target="../slideLayouts/slideLayout101.xml"/><Relationship Id="rId41"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792" r:id="rId1"/>
    <p:sldLayoutId id="2147483938" r:id="rId2"/>
    <p:sldLayoutId id="2147483763" r:id="rId3"/>
    <p:sldLayoutId id="2147483914" r:id="rId4"/>
    <p:sldLayoutId id="2147483878" r:id="rId5"/>
    <p:sldLayoutId id="2147483948" r:id="rId6"/>
    <p:sldLayoutId id="2147483879" r:id="rId7"/>
    <p:sldLayoutId id="2147483911" r:id="rId8"/>
    <p:sldLayoutId id="2147483880" r:id="rId9"/>
    <p:sldLayoutId id="2147483798" r:id="rId10"/>
    <p:sldLayoutId id="2147483831"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2pPr>
      <a:lvl3pPr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3pPr>
      <a:lvl4pPr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4pPr>
      <a:lvl5pPr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5pPr>
      <a:lvl6pPr marL="457200"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6pPr>
      <a:lvl7pPr marL="914400"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7pPr>
      <a:lvl8pPr marL="1371600"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8pPr>
      <a:lvl9pPr marL="1828800"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121003"/>
      </p:ext>
    </p:extLst>
  </p:cSld>
  <p:clrMap bg1="dk1" tx1="lt1" bg2="dk2"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932" r:id="rId5"/>
    <p:sldLayoutId id="2147483933" r:id="rId6"/>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2pPr>
      <a:lvl3pPr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3pPr>
      <a:lvl4pPr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4pPr>
      <a:lvl5pPr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5pPr>
      <a:lvl6pPr marL="457200"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6pPr>
      <a:lvl7pPr marL="914400"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7pPr>
      <a:lvl8pPr marL="1371600"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8pPr>
      <a:lvl9pPr marL="1828800"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823138"/>
      </p:ext>
    </p:extLst>
  </p:cSld>
  <p:clrMap bg1="dk1" tx1="lt1" bg2="dk2" tx2="lt2" accent1="accent1" accent2="accent2" accent3="accent3" accent4="accent4" accent5="accent5" accent6="accent6" hlink="hlink" folHlink="folHlink"/>
  <p:sldLayoutIdLst>
    <p:sldLayoutId id="2147483889" r:id="rId1"/>
    <p:sldLayoutId id="2147483888" r:id="rId2"/>
    <p:sldLayoutId id="2147483891" r:id="rId3"/>
    <p:sldLayoutId id="2147483892" r:id="rId4"/>
    <p:sldLayoutId id="2147483901" r:id="rId5"/>
    <p:sldLayoutId id="2147483916" r:id="rId6"/>
    <p:sldLayoutId id="2147483937" r:id="rId7"/>
    <p:sldLayoutId id="2147483939"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15" r:id="rId17"/>
    <p:sldLayoutId id="2147483902" r:id="rId18"/>
    <p:sldLayoutId id="2147483936" r:id="rId19"/>
    <p:sldLayoutId id="2147483940" r:id="rId20"/>
    <p:sldLayoutId id="2147483962" r:id="rId21"/>
    <p:sldLayoutId id="2147483903" r:id="rId22"/>
    <p:sldLayoutId id="2147483941" r:id="rId23"/>
    <p:sldLayoutId id="2147483917" r:id="rId24"/>
    <p:sldLayoutId id="2147483942" r:id="rId25"/>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2pPr>
      <a:lvl3pPr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3pPr>
      <a:lvl4pPr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4pPr>
      <a:lvl5pPr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5pPr>
      <a:lvl6pPr marL="457200"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6pPr>
      <a:lvl7pPr marL="914400"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7pPr>
      <a:lvl8pPr marL="1371600"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8pPr>
      <a:lvl9pPr marL="1828800"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988598"/>
      </p:ext>
    </p:extLst>
  </p:cSld>
  <p:clrMap bg1="dk1" tx1="lt1" bg2="dk2" tx2="lt2" accent1="accent1" accent2="accent2" accent3="accent3" accent4="accent4" accent5="accent5" accent6="accent6" hlink="hlink" folHlink="folHlink"/>
  <p:sldLayoutIdLst>
    <p:sldLayoutId id="2147483795" r:id="rId1"/>
    <p:sldLayoutId id="2147483946" r:id="rId2"/>
    <p:sldLayoutId id="2147483768" r:id="rId3"/>
    <p:sldLayoutId id="2147483913" r:id="rId4"/>
    <p:sldLayoutId id="2147483912" r:id="rId5"/>
    <p:sldLayoutId id="2147483866" r:id="rId6"/>
    <p:sldLayoutId id="2147483774" r:id="rId7"/>
    <p:sldLayoutId id="2147483867" r:id="rId8"/>
    <p:sldLayoutId id="2147483875" r:id="rId9"/>
    <p:sldLayoutId id="2147483876" r:id="rId10"/>
    <p:sldLayoutId id="2147483769" r:id="rId11"/>
    <p:sldLayoutId id="2147483868" r:id="rId12"/>
    <p:sldLayoutId id="2147483775" r:id="rId13"/>
    <p:sldLayoutId id="2147483869" r:id="rId14"/>
    <p:sldLayoutId id="2147483777" r:id="rId15"/>
    <p:sldLayoutId id="2147483870" r:id="rId16"/>
    <p:sldLayoutId id="2147483773" r:id="rId17"/>
    <p:sldLayoutId id="2147483947" r:id="rId18"/>
    <p:sldLayoutId id="2147483776" r:id="rId19"/>
    <p:sldLayoutId id="2147483871" r:id="rId20"/>
    <p:sldLayoutId id="2147483783" r:id="rId21"/>
    <p:sldLayoutId id="2147483963" r:id="rId22"/>
    <p:sldLayoutId id="2147483964" r:id="rId23"/>
    <p:sldLayoutId id="2147483965" r:id="rId24"/>
    <p:sldLayoutId id="2147483854" r:id="rId25"/>
    <p:sldLayoutId id="2147483855" r:id="rId26"/>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Raleway Black" panose="020B0A03030101060003" pitchFamily="34" charset="0"/>
        </a:defRPr>
      </a:lvl2pPr>
      <a:lvl3pPr algn="l" rtl="0" fontAlgn="base">
        <a:lnSpc>
          <a:spcPct val="90000"/>
        </a:lnSpc>
        <a:spcBef>
          <a:spcPct val="0"/>
        </a:spcBef>
        <a:spcAft>
          <a:spcPct val="0"/>
        </a:spcAft>
        <a:defRPr sz="4400">
          <a:solidFill>
            <a:schemeClr val="tx1"/>
          </a:solidFill>
          <a:latin typeface="Raleway Black" panose="020B0A03030101060003" pitchFamily="34" charset="0"/>
        </a:defRPr>
      </a:lvl3pPr>
      <a:lvl4pPr algn="l" rtl="0" fontAlgn="base">
        <a:lnSpc>
          <a:spcPct val="90000"/>
        </a:lnSpc>
        <a:spcBef>
          <a:spcPct val="0"/>
        </a:spcBef>
        <a:spcAft>
          <a:spcPct val="0"/>
        </a:spcAft>
        <a:defRPr sz="4400">
          <a:solidFill>
            <a:schemeClr val="tx1"/>
          </a:solidFill>
          <a:latin typeface="Raleway Black" panose="020B0A03030101060003" pitchFamily="34" charset="0"/>
        </a:defRPr>
      </a:lvl4pPr>
      <a:lvl5pPr algn="l" rtl="0" fontAlgn="base">
        <a:lnSpc>
          <a:spcPct val="90000"/>
        </a:lnSpc>
        <a:spcBef>
          <a:spcPct val="0"/>
        </a:spcBef>
        <a:spcAft>
          <a:spcPct val="0"/>
        </a:spcAft>
        <a:defRPr sz="4400">
          <a:solidFill>
            <a:schemeClr val="tx1"/>
          </a:solidFill>
          <a:latin typeface="Raleway Black" panose="020B0A03030101060003" pitchFamily="34" charset="0"/>
        </a:defRPr>
      </a:lvl5pPr>
      <a:lvl6pPr marL="457200" algn="l" rtl="0" fontAlgn="base">
        <a:lnSpc>
          <a:spcPct val="90000"/>
        </a:lnSpc>
        <a:spcBef>
          <a:spcPct val="0"/>
        </a:spcBef>
        <a:spcAft>
          <a:spcPct val="0"/>
        </a:spcAft>
        <a:defRPr sz="4400">
          <a:solidFill>
            <a:schemeClr val="tx1"/>
          </a:solidFill>
          <a:latin typeface="Raleway Black" panose="020B0A03030101060003" pitchFamily="34" charset="0"/>
        </a:defRPr>
      </a:lvl6pPr>
      <a:lvl7pPr marL="914400" algn="l" rtl="0" fontAlgn="base">
        <a:lnSpc>
          <a:spcPct val="90000"/>
        </a:lnSpc>
        <a:spcBef>
          <a:spcPct val="0"/>
        </a:spcBef>
        <a:spcAft>
          <a:spcPct val="0"/>
        </a:spcAft>
        <a:defRPr sz="4400">
          <a:solidFill>
            <a:schemeClr val="tx1"/>
          </a:solidFill>
          <a:latin typeface="Raleway Black" panose="020B0A03030101060003" pitchFamily="34" charset="0"/>
        </a:defRPr>
      </a:lvl7pPr>
      <a:lvl8pPr marL="1371600" algn="l" rtl="0" fontAlgn="base">
        <a:lnSpc>
          <a:spcPct val="90000"/>
        </a:lnSpc>
        <a:spcBef>
          <a:spcPct val="0"/>
        </a:spcBef>
        <a:spcAft>
          <a:spcPct val="0"/>
        </a:spcAft>
        <a:defRPr sz="4400">
          <a:solidFill>
            <a:schemeClr val="tx1"/>
          </a:solidFill>
          <a:latin typeface="Raleway Black" panose="020B0A03030101060003" pitchFamily="34" charset="0"/>
        </a:defRPr>
      </a:lvl8pPr>
      <a:lvl9pPr marL="1828800" algn="l" rtl="0" fontAlgn="base">
        <a:lnSpc>
          <a:spcPct val="90000"/>
        </a:lnSpc>
        <a:spcBef>
          <a:spcPct val="0"/>
        </a:spcBef>
        <a:spcAft>
          <a:spcPct val="0"/>
        </a:spcAft>
        <a:defRPr sz="4400">
          <a:solidFill>
            <a:schemeClr val="tx1"/>
          </a:solidFill>
          <a:latin typeface="Raleway Black" panose="020B0A03030101060003"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596592"/>
      </p:ext>
    </p:extLst>
  </p:cSld>
  <p:clrMap bg1="dk1" tx1="lt1" bg2="dk2" tx2="lt2" accent1="accent1" accent2="accent2" accent3="accent3" accent4="accent4" accent5="accent5" accent6="accent6" hlink="hlink" folHlink="folHlink"/>
  <p:sldLayoutIdLst>
    <p:sldLayoutId id="2147483944" r:id="rId1"/>
    <p:sldLayoutId id="2147483945" r:id="rId2"/>
    <p:sldLayoutId id="2147483906" r:id="rId3"/>
    <p:sldLayoutId id="2147483907" r:id="rId4"/>
    <p:sldLayoutId id="2147483908" r:id="rId5"/>
    <p:sldLayoutId id="2147483943" r:id="rId6"/>
    <p:sldLayoutId id="2147483961" r:id="rId7"/>
    <p:sldLayoutId id="2147483949" r:id="rId8"/>
    <p:sldLayoutId id="2147483955" r:id="rId9"/>
    <p:sldLayoutId id="2147483957" r:id="rId10"/>
    <p:sldLayoutId id="2147483953" r:id="rId11"/>
    <p:sldLayoutId id="2147483951" r:id="rId12"/>
    <p:sldLayoutId id="2147483909" r:id="rId13"/>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2pPr>
      <a:lvl3pPr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3pPr>
      <a:lvl4pPr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4pPr>
      <a:lvl5pPr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5pPr>
      <a:lvl6pPr marL="457200"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6pPr>
      <a:lvl7pPr marL="914400"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7pPr>
      <a:lvl8pPr marL="1371600"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8pPr>
      <a:lvl9pPr marL="1828800"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194937"/>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 id="2147483984" r:id="rId18"/>
    <p:sldLayoutId id="2147483985" r:id="rId19"/>
    <p:sldLayoutId id="2147483986" r:id="rId20"/>
    <p:sldLayoutId id="2147483987" r:id="rId21"/>
    <p:sldLayoutId id="2147483988" r:id="rId22"/>
    <p:sldLayoutId id="2147483989" r:id="rId23"/>
    <p:sldLayoutId id="2147483990" r:id="rId24"/>
    <p:sldLayoutId id="2147483991" r:id="rId25"/>
    <p:sldLayoutId id="2147483992" r:id="rId26"/>
    <p:sldLayoutId id="2147483993" r:id="rId27"/>
    <p:sldLayoutId id="2147483994" r:id="rId28"/>
    <p:sldLayoutId id="2147483995" r:id="rId29"/>
    <p:sldLayoutId id="2147483996" r:id="rId30"/>
    <p:sldLayoutId id="2147483997" r:id="rId31"/>
    <p:sldLayoutId id="2147483998" r:id="rId32"/>
    <p:sldLayoutId id="2147483999" r:id="rId33"/>
    <p:sldLayoutId id="2147484000" r:id="rId34"/>
    <p:sldLayoutId id="2147484002" r:id="rId35"/>
    <p:sldLayoutId id="2147484003" r:id="rId36"/>
    <p:sldLayoutId id="2147484004" r:id="rId37"/>
    <p:sldLayoutId id="2147484005" r:id="rId38"/>
    <p:sldLayoutId id="2147484006" r:id="rId39"/>
    <p:sldLayoutId id="2147484007" r:id="rId40"/>
    <p:sldLayoutId id="2147484008" r:id="rId41"/>
    <p:sldLayoutId id="2147484009" r:id="rId42"/>
    <p:sldLayoutId id="2147484010" r:id="rId43"/>
    <p:sldLayoutId id="2147484011" r:id="rId44"/>
    <p:sldLayoutId id="2147484012" r:id="rId45"/>
    <p:sldLayoutId id="2147484013" r:id="rId46"/>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2pPr>
      <a:lvl3pPr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3pPr>
      <a:lvl4pPr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4pPr>
      <a:lvl5pPr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5pPr>
      <a:lvl6pPr marL="457200"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6pPr>
      <a:lvl7pPr marL="914400"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7pPr>
      <a:lvl8pPr marL="1371600"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8pPr>
      <a:lvl9pPr marL="1828800" algn="l" rtl="0" eaLnBrk="1" fontAlgn="base" hangingPunct="1">
        <a:lnSpc>
          <a:spcPct val="90000"/>
        </a:lnSpc>
        <a:spcBef>
          <a:spcPct val="0"/>
        </a:spcBef>
        <a:spcAft>
          <a:spcPct val="0"/>
        </a:spcAft>
        <a:defRPr sz="4400">
          <a:solidFill>
            <a:schemeClr val="tx1"/>
          </a:solidFill>
          <a:latin typeface="Raleway Black" panose="020B0A03030101060003"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C9F816AC-4ECC-9313-D66F-D147B0B9EE9B}"/>
              </a:ext>
              <a:ext uri="{C183D7F6-B498-43B3-948B-1728B52AA6E4}">
                <adec:decorative xmlns:adec="http://schemas.microsoft.com/office/drawing/2017/decorative" val="0"/>
              </a:ext>
            </a:extLst>
          </p:cNvPr>
          <p:cNvSpPr txBox="1">
            <a:spLocks/>
          </p:cNvSpPr>
          <p:nvPr/>
        </p:nvSpPr>
        <p:spPr>
          <a:xfrm>
            <a:off x="127550" y="541423"/>
            <a:ext cx="4998767" cy="1582327"/>
          </a:xfrm>
          <a:prstGeom prst="rect">
            <a:avLst/>
          </a:prstGeom>
        </p:spPr>
        <p:txBody>
          <a:bodyPr lIns="91440" tIns="45720" rIns="91440" bIns="45720" anchor="t"/>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a:buNone/>
            </a:pPr>
            <a:r>
              <a:rPr lang="en-US" sz="3600" b="1" dirty="0"/>
              <a:t>Montgomery County Yard Trim Compost Facility </a:t>
            </a:r>
            <a:endParaRPr lang="en-US" sz="3600" dirty="0"/>
          </a:p>
        </p:txBody>
      </p:sp>
      <p:sp>
        <p:nvSpPr>
          <p:cNvPr id="2" name="Text Placeholder 1">
            <a:extLst>
              <a:ext uri="{FF2B5EF4-FFF2-40B4-BE49-F238E27FC236}">
                <a16:creationId xmlns:a16="http://schemas.microsoft.com/office/drawing/2014/main" id="{6406DB4C-2003-A1C3-205F-4BF9BC5E2B39}"/>
              </a:ext>
              <a:ext uri="{C183D7F6-B498-43B3-948B-1728B52AA6E4}">
                <adec:decorative xmlns:adec="http://schemas.microsoft.com/office/drawing/2017/decorative" val="0"/>
              </a:ext>
            </a:extLst>
          </p:cNvPr>
          <p:cNvSpPr>
            <a:spLocks noGrp="1"/>
          </p:cNvSpPr>
          <p:nvPr>
            <p:ph type="title" idx="4294967295"/>
          </p:nvPr>
        </p:nvSpPr>
        <p:spPr>
          <a:xfrm>
            <a:off x="196221" y="2447747"/>
            <a:ext cx="4578979" cy="10967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3600" b="1" i="0" u="sng" strike="noStrike" kern="1200" cap="all" spc="0" normalizeH="0" baseline="0" noProof="0" dirty="0" err="1">
                <a:ln>
                  <a:noFill/>
                </a:ln>
                <a:solidFill>
                  <a:schemeClr val="accent2"/>
                </a:solidFill>
                <a:effectLst/>
                <a:uLnTx/>
                <a:uFillTx/>
                <a:latin typeface="Century Gothic"/>
                <a:ea typeface="+mn-ea"/>
                <a:cs typeface="+mn-cs"/>
              </a:rPr>
              <a:t>Dafig</a:t>
            </a:r>
            <a:r>
              <a:rPr kumimoji="0" lang="en-US" sz="3600" b="1" i="0" u="sng" strike="noStrike" kern="1200" cap="all" spc="0" normalizeH="0" baseline="0" noProof="0" dirty="0">
                <a:ln>
                  <a:noFill/>
                </a:ln>
                <a:solidFill>
                  <a:schemeClr val="accent2"/>
                </a:solidFill>
                <a:effectLst/>
                <a:uLnTx/>
                <a:uFillTx/>
                <a:latin typeface="Century Gothic"/>
                <a:ea typeface="+mn-ea"/>
                <a:cs typeface="+mn-cs"/>
              </a:rPr>
              <a:t> quarterly </a:t>
            </a:r>
            <a:endParaRPr kumimoji="0" lang="en-US" sz="3600" b="1" i="0" u="sng" strike="noStrike" kern="1200" cap="all" spc="0" normalizeH="0" baseline="0" noProof="0" dirty="0">
              <a:ln>
                <a:noFill/>
              </a:ln>
              <a:solidFill>
                <a:schemeClr val="accent2"/>
              </a:solidFill>
              <a:effectLst/>
              <a:uLnTx/>
              <a:uFillTx/>
              <a:latin typeface="Century Gothic" panose="020B0502020202020204" pitchFamily="34" charset="0"/>
              <a:ea typeface="+mn-ea"/>
              <a:cs typeface="+mn-cs"/>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3600" b="1" i="0" u="sng" strike="noStrike" kern="1200" cap="all" spc="0" normalizeH="0" baseline="0" noProof="0" dirty="0">
                <a:ln>
                  <a:noFill/>
                </a:ln>
                <a:solidFill>
                  <a:schemeClr val="accent2"/>
                </a:solidFill>
                <a:effectLst/>
                <a:uLnTx/>
                <a:uFillTx/>
                <a:latin typeface="Century Gothic"/>
                <a:ea typeface="+mn-ea"/>
                <a:cs typeface="+mn-cs"/>
              </a:rPr>
              <a:t>Report </a:t>
            </a:r>
            <a:endParaRPr kumimoji="0" lang="en-US" sz="3600" b="1" i="0" u="sng" strike="noStrike" kern="1200" cap="all" spc="0" normalizeH="0" baseline="0" noProof="0" dirty="0">
              <a:ln>
                <a:noFill/>
              </a:ln>
              <a:solidFill>
                <a:schemeClr val="accent2"/>
              </a:solidFill>
              <a:effectLst/>
              <a:uLnTx/>
              <a:uFillTx/>
              <a:latin typeface="Century Gothic" panose="020B0502020202020204" pitchFamily="34" charset="0"/>
              <a:ea typeface="+mn-ea"/>
              <a:cs typeface="+mn-cs"/>
            </a:endParaRPr>
          </a:p>
        </p:txBody>
      </p:sp>
      <p:sp>
        <p:nvSpPr>
          <p:cNvPr id="3" name="Text Placeholder 2">
            <a:extLst>
              <a:ext uri="{FF2B5EF4-FFF2-40B4-BE49-F238E27FC236}">
                <a16:creationId xmlns:a16="http://schemas.microsoft.com/office/drawing/2014/main" id="{49DAD485-4ED0-48C5-F338-CFEDA0232DAB}"/>
              </a:ext>
              <a:ext uri="{C183D7F6-B498-43B3-948B-1728B52AA6E4}">
                <adec:decorative xmlns:adec="http://schemas.microsoft.com/office/drawing/2017/decorative" val="0"/>
              </a:ext>
            </a:extLst>
          </p:cNvPr>
          <p:cNvSpPr>
            <a:spLocks noGrp="1"/>
          </p:cNvSpPr>
          <p:nvPr>
            <p:ph type="body" sz="quarter" idx="23"/>
          </p:nvPr>
        </p:nvSpPr>
        <p:spPr>
          <a:xfrm>
            <a:off x="311676" y="3810001"/>
            <a:ext cx="4348070" cy="593570"/>
          </a:xfrm>
        </p:spPr>
        <p:txBody>
          <a:bodyPr lIns="91440" tIns="45720" rIns="91440" bIns="45720" anchor="t"/>
          <a:lstStyle/>
          <a:p>
            <a:pPr algn="ctr"/>
            <a:r>
              <a:rPr lang="en-US" dirty="0">
                <a:latin typeface="Century Gothic"/>
              </a:rPr>
              <a:t>March 10, 2026</a:t>
            </a:r>
            <a:endParaRPr lang="en-US" dirty="0"/>
          </a:p>
        </p:txBody>
      </p:sp>
      <p:pic>
        <p:nvPicPr>
          <p:cNvPr id="5" name="Picture 5" descr="Maryland Environmental Service logo">
            <a:extLst>
              <a:ext uri="{FF2B5EF4-FFF2-40B4-BE49-F238E27FC236}">
                <a16:creationId xmlns:a16="http://schemas.microsoft.com/office/drawing/2014/main" id="{83D9926C-1A13-BFB1-0826-B72775A9DA49}"/>
              </a:ext>
              <a:ext uri="{C183D7F6-B498-43B3-948B-1728B52AA6E4}">
                <adec:decorative xmlns:adec="http://schemas.microsoft.com/office/drawing/2017/decorative" val="0"/>
              </a:ext>
            </a:extLst>
          </p:cNvPr>
          <p:cNvPicPr>
            <a:picLocks noChangeAspect="1"/>
          </p:cNvPicPr>
          <p:nvPr/>
        </p:nvPicPr>
        <p:blipFill rotWithShape="1">
          <a:blip r:embed="rId3"/>
          <a:srcRect l="10833" t="16667" r="7222" b="31609"/>
          <a:stretch/>
        </p:blipFill>
        <p:spPr>
          <a:xfrm>
            <a:off x="253076" y="6067367"/>
            <a:ext cx="2247902" cy="697349"/>
          </a:xfrm>
          <a:prstGeom prst="rect">
            <a:avLst/>
          </a:prstGeom>
          <a:ln>
            <a:noFill/>
          </a:ln>
        </p:spPr>
      </p:pic>
      <p:pic>
        <p:nvPicPr>
          <p:cNvPr id="4" name="Picture 4" descr="Logo for Department of Environmental Protection ">
            <a:extLst>
              <a:ext uri="{FF2B5EF4-FFF2-40B4-BE49-F238E27FC236}">
                <a16:creationId xmlns:a16="http://schemas.microsoft.com/office/drawing/2014/main" id="{CE884C04-BB8D-05D5-EA19-A9836FD1CD7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640811" y="6069319"/>
            <a:ext cx="2038927" cy="694353"/>
          </a:xfrm>
          <a:prstGeom prst="rect">
            <a:avLst/>
          </a:prstGeom>
        </p:spPr>
      </p:pic>
    </p:spTree>
    <p:extLst>
      <p:ext uri="{BB962C8B-B14F-4D97-AF65-F5344CB8AC3E}">
        <p14:creationId xmlns:p14="http://schemas.microsoft.com/office/powerpoint/2010/main" val="5031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F5BD21-F9B5-7AFD-9786-FC94BD59FF92}"/>
              </a:ext>
            </a:extLst>
          </p:cNvPr>
          <p:cNvSpPr>
            <a:spLocks noGrp="1"/>
          </p:cNvSpPr>
          <p:nvPr>
            <p:ph type="title" idx="4294967295"/>
          </p:nvPr>
        </p:nvSpPr>
        <p:spPr>
          <a:xfrm>
            <a:off x="965329" y="700518"/>
            <a:ext cx="5470096" cy="5371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3200" b="1" i="0" u="none" strike="noStrike" kern="1200" cap="all" spc="0" normalizeH="0" baseline="0" noProof="0" dirty="0">
                <a:ln>
                  <a:noFill/>
                </a:ln>
                <a:solidFill>
                  <a:schemeClr val="tx1"/>
                </a:solidFill>
                <a:effectLst/>
                <a:uLnTx/>
                <a:uFillTx/>
                <a:latin typeface="Century Gothic" panose="020B0502020202020204" pitchFamily="34" charset="0"/>
                <a:ea typeface="+mn-ea"/>
                <a:cs typeface="+mn-cs"/>
              </a:rPr>
              <a:t>Fluid SPILLS </a:t>
            </a:r>
          </a:p>
        </p:txBody>
      </p:sp>
      <p:sp>
        <p:nvSpPr>
          <p:cNvPr id="4" name="Text Placeholder 3">
            <a:extLst>
              <a:ext uri="{FF2B5EF4-FFF2-40B4-BE49-F238E27FC236}">
                <a16:creationId xmlns:a16="http://schemas.microsoft.com/office/drawing/2014/main" id="{A81B0883-F320-5CD2-204B-E5D20A7B321D}"/>
              </a:ext>
            </a:extLst>
          </p:cNvPr>
          <p:cNvSpPr>
            <a:spLocks noGrp="1"/>
          </p:cNvSpPr>
          <p:nvPr>
            <p:ph type="body" sz="quarter" idx="16"/>
          </p:nvPr>
        </p:nvSpPr>
        <p:spPr>
          <a:xfrm>
            <a:off x="965328" y="1386968"/>
            <a:ext cx="7767192" cy="4561072"/>
          </a:xfrm>
        </p:spPr>
        <p:txBody>
          <a:bodyPr lIns="91440" tIns="45720" rIns="91440" bIns="45720" anchor="t"/>
          <a:lstStyle/>
          <a:p>
            <a:pPr marL="0" indent="0">
              <a:lnSpc>
                <a:spcPct val="107000"/>
              </a:lnSpc>
              <a:spcBef>
                <a:spcPts val="0"/>
              </a:spcBef>
              <a:spcAft>
                <a:spcPts val="800"/>
              </a:spcAft>
              <a:buNone/>
            </a:pPr>
            <a:r>
              <a:rPr lang="en-US" sz="1800" b="1" u="sng" dirty="0">
                <a:latin typeface="Calibri"/>
                <a:ea typeface="Calibri"/>
                <a:cs typeface="Times New Roman"/>
              </a:rPr>
              <a:t>Overview:</a:t>
            </a:r>
          </a:p>
          <a:p>
            <a:pPr marL="0" marR="0" indent="0">
              <a:lnSpc>
                <a:spcPct val="107000"/>
              </a:lnSpc>
              <a:spcBef>
                <a:spcPts val="0"/>
              </a:spcBef>
              <a:spcAft>
                <a:spcPts val="800"/>
              </a:spcAft>
              <a:buNone/>
            </a:pPr>
            <a:r>
              <a:rPr lang="en-US" sz="1700" b="1" u="sng" dirty="0">
                <a:latin typeface="Calibri" panose="020F0502020204030204" pitchFamily="34" charset="0"/>
                <a:ea typeface="Calibri" panose="020F0502020204030204" pitchFamily="34" charset="0"/>
                <a:cs typeface="Times New Roman"/>
              </a:rPr>
              <a:t>11/17/2025: </a:t>
            </a:r>
            <a:r>
              <a:rPr lang="en-US" sz="1700" dirty="0">
                <a:latin typeface="Calibri" panose="020F0502020204030204" pitchFamily="34" charset="0"/>
                <a:ea typeface="Calibri" panose="020F0502020204030204" pitchFamily="34" charset="0"/>
                <a:cs typeface="Times New Roman"/>
              </a:rPr>
              <a:t>Hauling contractor – hydraulic line leak &lt; 10 gallons of fluid spilled on the asphalt pad. It was immediately contained and the area was cleaned. </a:t>
            </a:r>
          </a:p>
          <a:p>
            <a:pPr marL="0" marR="0" indent="0">
              <a:lnSpc>
                <a:spcPct val="107000"/>
              </a:lnSpc>
              <a:spcBef>
                <a:spcPts val="0"/>
              </a:spcBef>
              <a:spcAft>
                <a:spcPts val="800"/>
              </a:spcAft>
              <a:buNone/>
            </a:pPr>
            <a:r>
              <a:rPr lang="en-US" sz="1700" b="1" u="sng" dirty="0">
                <a:latin typeface="Calibri" panose="020F0502020204030204" pitchFamily="34" charset="0"/>
                <a:ea typeface="Calibri" panose="020F0502020204030204" pitchFamily="34" charset="0"/>
                <a:cs typeface="Times New Roman"/>
              </a:rPr>
              <a:t>11/19/2025: </a:t>
            </a:r>
            <a:r>
              <a:rPr lang="en-US" sz="1700" dirty="0">
                <a:latin typeface="Calibri" panose="020F0502020204030204" pitchFamily="34" charset="0"/>
                <a:ea typeface="Calibri" panose="020F0502020204030204" pitchFamily="34" charset="0"/>
                <a:cs typeface="Times New Roman"/>
              </a:rPr>
              <a:t>Hauling contractor - hydraulic line leak &lt; 1 gallons of fluid spilled on asphalt pad. The spill was immediately contained and the area was cleaned. </a:t>
            </a:r>
          </a:p>
          <a:p>
            <a:pPr marL="0" indent="0">
              <a:spcBef>
                <a:spcPts val="0"/>
              </a:spcBef>
              <a:spcAft>
                <a:spcPts val="0"/>
              </a:spcAft>
              <a:buNone/>
            </a:pPr>
            <a:endParaRPr lang="en-US" sz="1700" dirty="0">
              <a:effectLst/>
              <a:latin typeface="Calibri" panose="020F0502020204030204" pitchFamily="34" charset="0"/>
              <a:ea typeface="Calibri" panose="020F0502020204030204" pitchFamily="34" charset="0"/>
              <a:cs typeface="Times New Roman"/>
            </a:endParaRPr>
          </a:p>
          <a:p>
            <a:pPr marL="0" indent="0">
              <a:spcBef>
                <a:spcPts val="0"/>
              </a:spcBef>
              <a:spcAft>
                <a:spcPts val="0"/>
              </a:spcAft>
              <a:buNone/>
            </a:pPr>
            <a:r>
              <a:rPr lang="en-US" sz="1700" b="1" u="sng" dirty="0">
                <a:latin typeface="Calibri" panose="020F0502020204030204" pitchFamily="34" charset="0"/>
                <a:ea typeface="Calibri" panose="020F0502020204030204" pitchFamily="34" charset="0"/>
                <a:cs typeface="Times New Roman"/>
              </a:rPr>
              <a:t>12/1/2025: </a:t>
            </a:r>
            <a:r>
              <a:rPr lang="en-US" sz="1700" dirty="0">
                <a:latin typeface="Calibri" panose="020F0502020204030204" pitchFamily="34" charset="0"/>
                <a:ea typeface="Calibri" panose="020F0502020204030204" pitchFamily="34" charset="0"/>
                <a:cs typeface="Times New Roman"/>
              </a:rPr>
              <a:t>MES loader – hydraulic line leak &lt; 5 gallons of fluid spilled on the concrete pad of the pavilion. MES contained and cleaned the spill and fixed the piece of equipment. </a:t>
            </a:r>
          </a:p>
          <a:p>
            <a:pPr marL="0" indent="0">
              <a:spcBef>
                <a:spcPts val="0"/>
              </a:spcBef>
              <a:spcAft>
                <a:spcPts val="0"/>
              </a:spcAft>
              <a:buNone/>
            </a:pPr>
            <a:endParaRPr lang="en-US" sz="1700" dirty="0">
              <a:effectLst/>
              <a:latin typeface="Calibri" panose="020F0502020204030204" pitchFamily="34" charset="0"/>
              <a:ea typeface="Calibri" panose="020F0502020204030204" pitchFamily="34" charset="0"/>
              <a:cs typeface="Times New Roman"/>
            </a:endParaRPr>
          </a:p>
          <a:p>
            <a:pPr marL="0" indent="0">
              <a:spcBef>
                <a:spcPts val="0"/>
              </a:spcBef>
              <a:spcAft>
                <a:spcPts val="0"/>
              </a:spcAft>
              <a:buNone/>
            </a:pPr>
            <a:r>
              <a:rPr lang="en-US" sz="1700" b="1" u="sng" dirty="0">
                <a:latin typeface="Calibri" panose="020F0502020204030204" pitchFamily="34" charset="0"/>
                <a:ea typeface="Calibri" panose="020F0502020204030204" pitchFamily="34" charset="0"/>
                <a:cs typeface="Times New Roman"/>
              </a:rPr>
              <a:t>12/11/2025: </a:t>
            </a:r>
            <a:r>
              <a:rPr lang="en-US" sz="1700" dirty="0">
                <a:latin typeface="Calibri" panose="020F0502020204030204" pitchFamily="34" charset="0"/>
                <a:ea typeface="Calibri" panose="020F0502020204030204" pitchFamily="34" charset="0"/>
                <a:cs typeface="Times New Roman"/>
              </a:rPr>
              <a:t>Hauling contractor – hydraulic line leak &lt; 10 gallons of fluid spilled on asphalt pad. The spill was immediately contained and the area was cleaned. </a:t>
            </a:r>
          </a:p>
          <a:p>
            <a:pPr marL="0" indent="0">
              <a:spcBef>
                <a:spcPts val="0"/>
              </a:spcBef>
              <a:spcAft>
                <a:spcPts val="0"/>
              </a:spcAft>
              <a:buNone/>
            </a:pPr>
            <a:endParaRPr lang="en-US" sz="1700" dirty="0">
              <a:effectLst/>
              <a:latin typeface="Calibri" panose="020F0502020204030204" pitchFamily="34" charset="0"/>
              <a:ea typeface="Calibri" panose="020F0502020204030204" pitchFamily="34" charset="0"/>
              <a:cs typeface="Times New Roman"/>
            </a:endParaRPr>
          </a:p>
          <a:p>
            <a:pPr marL="0" indent="0">
              <a:spcBef>
                <a:spcPts val="0"/>
              </a:spcBef>
              <a:spcAft>
                <a:spcPts val="0"/>
              </a:spcAft>
              <a:buNone/>
            </a:pPr>
            <a:r>
              <a:rPr lang="en-US" sz="1700" b="1" u="sng" dirty="0">
                <a:latin typeface="Calibri" panose="020F0502020204030204" pitchFamily="34" charset="0"/>
                <a:ea typeface="Calibri" panose="020F0502020204030204" pitchFamily="34" charset="0"/>
                <a:cs typeface="Times New Roman"/>
              </a:rPr>
              <a:t>1/13/2026: </a:t>
            </a:r>
            <a:r>
              <a:rPr lang="en-US" sz="1700" dirty="0">
                <a:latin typeface="Calibri" panose="020F0502020204030204" pitchFamily="34" charset="0"/>
                <a:ea typeface="Calibri" panose="020F0502020204030204" pitchFamily="34" charset="0"/>
                <a:cs typeface="Times New Roman"/>
              </a:rPr>
              <a:t>MES loader – hydraulic line leak &lt; 5 gallons of fluid spilled on the concrete pad of the pavilion. MES contained and cleaned the spill and fixed the piece of equipment. </a:t>
            </a:r>
          </a:p>
          <a:p>
            <a:pPr marL="0" indent="0">
              <a:spcBef>
                <a:spcPts val="0"/>
              </a:spcBef>
              <a:spcAft>
                <a:spcPts val="0"/>
              </a:spcAft>
              <a:buNone/>
            </a:pP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lvl="1">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a:endParaRPr>
          </a:p>
          <a:p>
            <a:pPr marL="228600" lvl="1"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cs typeface="Times New Roman"/>
            </a:endParaRPr>
          </a:p>
        </p:txBody>
      </p:sp>
    </p:spTree>
    <p:extLst>
      <p:ext uri="{BB962C8B-B14F-4D97-AF65-F5344CB8AC3E}">
        <p14:creationId xmlns:p14="http://schemas.microsoft.com/office/powerpoint/2010/main" val="4192263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432848-17C1-4F3A-D080-2EB4594BF41C}"/>
              </a:ext>
              <a:ext uri="{C183D7F6-B498-43B3-948B-1728B52AA6E4}">
                <adec:decorative xmlns:adec="http://schemas.microsoft.com/office/drawing/2017/decorative" val="1"/>
              </a:ext>
            </a:extLst>
          </p:cNvPr>
          <p:cNvSpPr/>
          <p:nvPr/>
        </p:nvSpPr>
        <p:spPr>
          <a:xfrm>
            <a:off x="3962328" y="-5336"/>
            <a:ext cx="1202813" cy="685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1CB0536-AAF5-E583-AE86-C75426DE8CD8}"/>
              </a:ext>
              <a:ext uri="{C183D7F6-B498-43B3-948B-1728B52AA6E4}">
                <adec:decorative xmlns:adec="http://schemas.microsoft.com/office/drawing/2017/decorative" val="1"/>
              </a:ext>
            </a:extLst>
          </p:cNvPr>
          <p:cNvPicPr>
            <a:picLocks noChangeAspect="1"/>
          </p:cNvPicPr>
          <p:nvPr/>
        </p:nvPicPr>
        <p:blipFill>
          <a:blip r:embed="rId3"/>
          <a:srcRect l="3100" t="2092" r="61580" b="93110"/>
          <a:stretch>
            <a:fillRect/>
          </a:stretch>
        </p:blipFill>
        <p:spPr>
          <a:xfrm>
            <a:off x="4071592" y="49812"/>
            <a:ext cx="5910538" cy="378326"/>
          </a:xfrm>
          <a:prstGeom prst="rect">
            <a:avLst/>
          </a:prstGeom>
        </p:spPr>
      </p:pic>
      <p:sp>
        <p:nvSpPr>
          <p:cNvPr id="4" name="Title 3">
            <a:extLst>
              <a:ext uri="{FF2B5EF4-FFF2-40B4-BE49-F238E27FC236}">
                <a16:creationId xmlns:a16="http://schemas.microsoft.com/office/drawing/2014/main" id="{CD6C0F35-CA59-49CE-A4D6-9C0636B4C07B}"/>
              </a:ext>
            </a:extLst>
          </p:cNvPr>
          <p:cNvSpPr txBox="1">
            <a:spLocks noGrp="1"/>
          </p:cNvSpPr>
          <p:nvPr>
            <p:ph type="title" idx="4294967295"/>
          </p:nvPr>
        </p:nvSpPr>
        <p:spPr>
          <a:xfrm>
            <a:off x="315739" y="1510169"/>
            <a:ext cx="3440364" cy="2308324"/>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boto" panose="02000000000000000000" pitchFamily="2" charset="0"/>
                <a:ea typeface="+mn-ea"/>
                <a:cs typeface="+mn-cs"/>
              </a:rPr>
              <a:t>Tons of Yard Trim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boto" panose="02000000000000000000" pitchFamily="2" charset="0"/>
                <a:ea typeface="+mn-ea"/>
                <a:cs typeface="+mn-cs"/>
              </a:rPr>
              <a:t>Received</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boto" panose="02000000000000000000" pitchFamily="2" charset="0"/>
                <a:ea typeface="+mn-ea"/>
                <a:cs typeface="+mn-cs"/>
              </a:rPr>
              <a:t>By Fiscal Year</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chemeClr val="accent1"/>
              </a:solidFill>
              <a:effectLst/>
              <a:uLnTx/>
              <a:uFillTx/>
              <a:latin typeface="Roboto" panose="02000000000000000000" pitchFamily="2" charset="0"/>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accent1"/>
                </a:solidFill>
                <a:effectLst/>
                <a:uLnTx/>
                <a:uFillTx/>
                <a:latin typeface="Roboto"/>
                <a:ea typeface="Roboto"/>
                <a:cs typeface="Roboto"/>
              </a:rPr>
              <a:t>FY 2026 as of 3/1/2026</a:t>
            </a:r>
          </a:p>
        </p:txBody>
      </p:sp>
      <p:pic>
        <p:nvPicPr>
          <p:cNvPr id="12" name="Picture 11" descr="graph of yard trim tons by month by fiscal year (July - June) from 2023 -2026">
            <a:extLst>
              <a:ext uri="{FF2B5EF4-FFF2-40B4-BE49-F238E27FC236}">
                <a16:creationId xmlns:a16="http://schemas.microsoft.com/office/drawing/2014/main" id="{B8089561-43AE-F21F-B59F-A2B32F7A0EA4}"/>
              </a:ext>
            </a:extLst>
          </p:cNvPr>
          <p:cNvPicPr>
            <a:picLocks noChangeAspect="1"/>
          </p:cNvPicPr>
          <p:nvPr/>
        </p:nvPicPr>
        <p:blipFill>
          <a:blip r:embed="rId3"/>
          <a:srcRect l="44057" t="8456" r="12100" b="19757"/>
          <a:stretch>
            <a:fillRect/>
          </a:stretch>
        </p:blipFill>
        <p:spPr>
          <a:xfrm>
            <a:off x="4453128" y="418240"/>
            <a:ext cx="6918029" cy="5337217"/>
          </a:xfrm>
          <a:prstGeom prst="rect">
            <a:avLst/>
          </a:prstGeom>
        </p:spPr>
      </p:pic>
      <p:pic>
        <p:nvPicPr>
          <p:cNvPr id="10" name="Picture 9" descr="Chart of incoming tons by fiscal year (2023-2026) by month (July - June). Including total tons each fiscal year">
            <a:extLst>
              <a:ext uri="{FF2B5EF4-FFF2-40B4-BE49-F238E27FC236}">
                <a16:creationId xmlns:a16="http://schemas.microsoft.com/office/drawing/2014/main" id="{2E996B21-D602-A93B-CCAF-6E10989E8E27}"/>
              </a:ext>
            </a:extLst>
          </p:cNvPr>
          <p:cNvPicPr>
            <a:picLocks noChangeAspect="1"/>
          </p:cNvPicPr>
          <p:nvPr/>
        </p:nvPicPr>
        <p:blipFill>
          <a:blip r:embed="rId3"/>
          <a:srcRect l="3375" t="81675" r="30784"/>
          <a:stretch>
            <a:fillRect/>
          </a:stretch>
        </p:blipFill>
        <p:spPr>
          <a:xfrm>
            <a:off x="4164598" y="5755457"/>
            <a:ext cx="8027402" cy="1052731"/>
          </a:xfrm>
          <a:prstGeom prst="rect">
            <a:avLst/>
          </a:prstGeom>
        </p:spPr>
      </p:pic>
    </p:spTree>
    <p:extLst>
      <p:ext uri="{BB962C8B-B14F-4D97-AF65-F5344CB8AC3E}">
        <p14:creationId xmlns:p14="http://schemas.microsoft.com/office/powerpoint/2010/main" val="695601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89EB2-E7B2-389F-C017-47CDE95D237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A994FA3-4500-3C46-A393-B168EF6C147C}"/>
              </a:ext>
            </a:extLst>
          </p:cNvPr>
          <p:cNvSpPr txBox="1">
            <a:spLocks noGrp="1"/>
          </p:cNvSpPr>
          <p:nvPr>
            <p:ph type="title" idx="4294967295"/>
          </p:nvPr>
        </p:nvSpPr>
        <p:spPr>
          <a:xfrm>
            <a:off x="315740" y="1510169"/>
            <a:ext cx="3440364" cy="276998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boto" panose="02000000000000000000" pitchFamily="2" charset="0"/>
                <a:ea typeface="+mn-ea"/>
                <a:cs typeface="+mn-cs"/>
              </a:rPr>
              <a:t>Tons of Yard Trim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boto" panose="02000000000000000000" pitchFamily="2" charset="0"/>
                <a:ea typeface="+mn-ea"/>
                <a:cs typeface="+mn-cs"/>
              </a:rPr>
              <a:t>Received</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boto" panose="02000000000000000000" pitchFamily="2" charset="0"/>
                <a:ea typeface="+mn-ea"/>
                <a:cs typeface="+mn-cs"/>
              </a:rPr>
              <a:t>By Month During </a:t>
            </a:r>
            <a:br>
              <a:rPr kumimoji="0" lang="en-US" sz="3000" b="0" i="0" u="none" strike="noStrike" kern="1200" cap="none" spc="0" normalizeH="0" baseline="0" noProof="0" dirty="0">
                <a:ln>
                  <a:noFill/>
                </a:ln>
                <a:solidFill>
                  <a:schemeClr val="accent1"/>
                </a:solidFill>
                <a:effectLst/>
                <a:uLnTx/>
                <a:uFillTx/>
                <a:latin typeface="Roboto" panose="02000000000000000000" pitchFamily="2" charset="0"/>
                <a:ea typeface="+mn-ea"/>
                <a:cs typeface="+mn-cs"/>
              </a:rPr>
            </a:br>
            <a:r>
              <a:rPr kumimoji="0" lang="en-US" sz="3000" b="0" i="0" u="none" strike="noStrike" kern="1200" cap="none" spc="0" normalizeH="0" baseline="0" noProof="0" dirty="0">
                <a:ln>
                  <a:noFill/>
                </a:ln>
                <a:solidFill>
                  <a:schemeClr val="accent1"/>
                </a:solidFill>
                <a:effectLst/>
                <a:uLnTx/>
                <a:uFillTx/>
                <a:latin typeface="Roboto" panose="02000000000000000000" pitchFamily="2" charset="0"/>
                <a:ea typeface="+mn-ea"/>
                <a:cs typeface="+mn-cs"/>
              </a:rPr>
              <a:t>Leaf Haul</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chemeClr val="accent1"/>
              </a:solidFill>
              <a:effectLst/>
              <a:uLnTx/>
              <a:uFillTx/>
              <a:latin typeface="Roboto" panose="02000000000000000000" pitchFamily="2" charset="0"/>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accent1"/>
                </a:solidFill>
                <a:effectLst/>
                <a:uLnTx/>
                <a:uFillTx/>
                <a:latin typeface="Roboto"/>
                <a:ea typeface="Roboto"/>
                <a:cs typeface="Roboto"/>
              </a:rPr>
              <a:t>FY 2026 as of 3/1/2026</a:t>
            </a:r>
          </a:p>
        </p:txBody>
      </p:sp>
      <p:pic>
        <p:nvPicPr>
          <p:cNvPr id="3" name="Picture 2" descr="MCYTCF incoming leafhaul tons by month, FY 3/1/26">
            <a:extLst>
              <a:ext uri="{FF2B5EF4-FFF2-40B4-BE49-F238E27FC236}">
                <a16:creationId xmlns:a16="http://schemas.microsoft.com/office/drawing/2014/main" id="{3E3F77B2-7218-6A52-9E81-2343EA523B39}"/>
              </a:ext>
            </a:extLst>
          </p:cNvPr>
          <p:cNvPicPr>
            <a:picLocks noChangeAspect="1"/>
          </p:cNvPicPr>
          <p:nvPr/>
        </p:nvPicPr>
        <p:blipFill>
          <a:blip r:embed="rId3"/>
          <a:srcRect l="3100" t="2092" r="61580" b="93110"/>
          <a:stretch>
            <a:fillRect/>
          </a:stretch>
        </p:blipFill>
        <p:spPr>
          <a:xfrm>
            <a:off x="5077432" y="125709"/>
            <a:ext cx="5910538" cy="378326"/>
          </a:xfrm>
          <a:prstGeom prst="rect">
            <a:avLst/>
          </a:prstGeom>
        </p:spPr>
      </p:pic>
      <p:sp>
        <p:nvSpPr>
          <p:cNvPr id="5" name="Rectangle 4">
            <a:extLst>
              <a:ext uri="{FF2B5EF4-FFF2-40B4-BE49-F238E27FC236}">
                <a16:creationId xmlns:a16="http://schemas.microsoft.com/office/drawing/2014/main" id="{0387B1BC-8E68-8846-4E57-E43D039432EE}"/>
              </a:ext>
              <a:ext uri="{C183D7F6-B498-43B3-948B-1728B52AA6E4}">
                <adec:decorative xmlns:adec="http://schemas.microsoft.com/office/drawing/2017/decorative" val="1"/>
              </a:ext>
            </a:extLst>
          </p:cNvPr>
          <p:cNvSpPr/>
          <p:nvPr/>
        </p:nvSpPr>
        <p:spPr>
          <a:xfrm>
            <a:off x="3962328" y="-5336"/>
            <a:ext cx="1202813" cy="685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6" name="Picture 5" descr="Line graph of the tonnage received during leaf haul by month by fiscal year month of leafhaul are November - January. Fiscal years represented 2023 -2026">
            <a:extLst>
              <a:ext uri="{FF2B5EF4-FFF2-40B4-BE49-F238E27FC236}">
                <a16:creationId xmlns:a16="http://schemas.microsoft.com/office/drawing/2014/main" id="{93615CA5-7FDB-DA3D-51E0-EFCF441F8C5A}"/>
              </a:ext>
            </a:extLst>
          </p:cNvPr>
          <p:cNvPicPr>
            <a:picLocks noChangeAspect="1"/>
          </p:cNvPicPr>
          <p:nvPr/>
        </p:nvPicPr>
        <p:blipFill>
          <a:blip r:embed="rId4"/>
          <a:srcRect l="1613" t="6996" r="5042" b="636"/>
          <a:stretch>
            <a:fillRect/>
          </a:stretch>
        </p:blipFill>
        <p:spPr>
          <a:xfrm>
            <a:off x="4066912" y="1184771"/>
            <a:ext cx="8019288" cy="4477786"/>
          </a:xfrm>
          <a:prstGeom prst="rect">
            <a:avLst/>
          </a:prstGeom>
        </p:spPr>
      </p:pic>
      <p:pic>
        <p:nvPicPr>
          <p:cNvPr id="8" name="Picture 7">
            <a:extLst>
              <a:ext uri="{FF2B5EF4-FFF2-40B4-BE49-F238E27FC236}">
                <a16:creationId xmlns:a16="http://schemas.microsoft.com/office/drawing/2014/main" id="{5C85DFDA-DC44-9F5C-5186-6EE6D65C40A4}"/>
              </a:ext>
              <a:ext uri="{C183D7F6-B498-43B3-948B-1728B52AA6E4}">
                <adec:decorative xmlns:adec="http://schemas.microsoft.com/office/drawing/2017/decorative" val="1"/>
              </a:ext>
            </a:extLst>
          </p:cNvPr>
          <p:cNvPicPr>
            <a:picLocks noChangeAspect="1"/>
          </p:cNvPicPr>
          <p:nvPr/>
        </p:nvPicPr>
        <p:blipFill>
          <a:blip r:embed="rId4"/>
          <a:srcRect l="1341" r="58647" b="94777"/>
          <a:stretch>
            <a:fillRect/>
          </a:stretch>
        </p:blipFill>
        <p:spPr>
          <a:xfrm>
            <a:off x="3962328" y="107421"/>
            <a:ext cx="5542772" cy="378326"/>
          </a:xfrm>
          <a:prstGeom prst="rect">
            <a:avLst/>
          </a:prstGeom>
        </p:spPr>
      </p:pic>
    </p:spTree>
    <p:extLst>
      <p:ext uri="{BB962C8B-B14F-4D97-AF65-F5344CB8AC3E}">
        <p14:creationId xmlns:p14="http://schemas.microsoft.com/office/powerpoint/2010/main" val="64668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CYTCF Incoming Tons by mode fiscal year to date (FYTD)&#10;1st graph and chart in green box on the far left: bar graph of # of vehicles by month by mode with  tonnage &#10;2nd green box to the far right: line graph of cubic yards by year by mode.&#10;Green box #3 - bottom of page: Bar graph of the percentage of material by mode.">
            <a:extLst>
              <a:ext uri="{FF2B5EF4-FFF2-40B4-BE49-F238E27FC236}">
                <a16:creationId xmlns:a16="http://schemas.microsoft.com/office/drawing/2014/main" id="{A6076354-D36E-DA87-0802-3C56A8C1943B}"/>
              </a:ext>
            </a:extLst>
          </p:cNvPr>
          <p:cNvPicPr>
            <a:picLocks noChangeAspect="1"/>
          </p:cNvPicPr>
          <p:nvPr/>
        </p:nvPicPr>
        <p:blipFill>
          <a:blip r:embed="rId3"/>
          <a:srcRect l="1800" r="5349"/>
          <a:stretch>
            <a:fillRect/>
          </a:stretch>
        </p:blipFill>
        <p:spPr>
          <a:xfrm>
            <a:off x="340632" y="0"/>
            <a:ext cx="11834142" cy="6574536"/>
          </a:xfrm>
          <a:prstGeom prst="rect">
            <a:avLst/>
          </a:prstGeom>
        </p:spPr>
      </p:pic>
      <p:sp>
        <p:nvSpPr>
          <p:cNvPr id="2" name="Title 1">
            <a:extLst>
              <a:ext uri="{FF2B5EF4-FFF2-40B4-BE49-F238E27FC236}">
                <a16:creationId xmlns:a16="http://schemas.microsoft.com/office/drawing/2014/main" id="{5FC07808-8F52-D577-2232-0BB880F14614}"/>
              </a:ext>
            </a:extLst>
          </p:cNvPr>
          <p:cNvSpPr>
            <a:spLocks noGrp="1"/>
          </p:cNvSpPr>
          <p:nvPr>
            <p:ph type="title" idx="4294967295"/>
          </p:nvPr>
        </p:nvSpPr>
        <p:spPr>
          <a:xfrm>
            <a:off x="838200" y="-1325563"/>
            <a:ext cx="10515600" cy="1325563"/>
          </a:xfrm>
          <a:prstGeom prst="rect">
            <a:avLst/>
          </a:prstGeom>
        </p:spPr>
        <p:txBody>
          <a:bodyPr anchor="b"/>
          <a:lstStyle/>
          <a:p>
            <a:r>
              <a:rPr lang="en-US"/>
              <a:t>Incoming Tons by Mode</a:t>
            </a:r>
            <a:endParaRPr lang="en-US" dirty="0"/>
          </a:p>
        </p:txBody>
      </p:sp>
    </p:spTree>
    <p:extLst>
      <p:ext uri="{BB962C8B-B14F-4D97-AF65-F5344CB8AC3E}">
        <p14:creationId xmlns:p14="http://schemas.microsoft.com/office/powerpoint/2010/main" val="3870936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0C7252-BCBE-4E8C-B3E2-09085A47B866}"/>
              </a:ext>
            </a:extLst>
          </p:cNvPr>
          <p:cNvSpPr txBox="1">
            <a:spLocks noGrp="1"/>
          </p:cNvSpPr>
          <p:nvPr>
            <p:ph type="title" idx="4294967295"/>
          </p:nvPr>
        </p:nvSpPr>
        <p:spPr>
          <a:xfrm>
            <a:off x="377493" y="2139517"/>
            <a:ext cx="3621504" cy="2308324"/>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boto"/>
                <a:ea typeface="Roboto"/>
                <a:cs typeface="Roboto"/>
              </a:rPr>
              <a:t>Bulk </a:t>
            </a:r>
            <a:r>
              <a:rPr kumimoji="0" lang="en-US" sz="3000" b="0" i="0" u="none" strike="noStrike" kern="1200" cap="none" spc="0" normalizeH="0" baseline="0" noProof="0" dirty="0" err="1">
                <a:ln>
                  <a:noFill/>
                </a:ln>
                <a:solidFill>
                  <a:schemeClr val="accent1"/>
                </a:solidFill>
                <a:effectLst/>
                <a:uLnTx/>
                <a:uFillTx/>
                <a:latin typeface="Roboto"/>
                <a:ea typeface="Roboto"/>
                <a:cs typeface="Roboto"/>
              </a:rPr>
              <a:t>Leafgro</a:t>
            </a:r>
            <a:r>
              <a:rPr kumimoji="0" lang="en-US" sz="3000" b="0" i="0" u="none" strike="noStrike" kern="1200" cap="none" spc="0" normalizeH="0" baseline="0" noProof="0" dirty="0">
                <a:ln>
                  <a:noFill/>
                </a:ln>
                <a:solidFill>
                  <a:schemeClr val="accent1"/>
                </a:solidFill>
                <a:effectLst/>
                <a:uLnTx/>
                <a:uFillTx/>
                <a:latin typeface="Roboto"/>
                <a:ea typeface="Roboto"/>
                <a:cs typeface="Roboto"/>
              </a:rPr>
              <a: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boto"/>
                <a:ea typeface="Roboto"/>
                <a:cs typeface="Roboto"/>
              </a:rPr>
              <a:t>Yd³ Shipped &amp; Sales</a:t>
            </a:r>
            <a:endParaRPr kumimoji="0" lang="en-US" sz="1800" b="0" i="0" u="none" strike="noStrike" kern="1200" cap="none" spc="0" normalizeH="0" baseline="0" noProof="0" dirty="0">
              <a:ln>
                <a:noFill/>
              </a:ln>
              <a:solidFill>
                <a:schemeClr val="accent1"/>
              </a:solidFill>
              <a:effectLst/>
              <a:uLnTx/>
              <a:uFillTx/>
              <a:latin typeface="Roboto" panose="02000000000000000000" pitchFamily="2" charset="0"/>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boto" panose="02000000000000000000" pitchFamily="2" charset="0"/>
                <a:ea typeface="+mn-ea"/>
                <a:cs typeface="+mn-cs"/>
              </a:rPr>
              <a:t>per Fiscal Year</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chemeClr val="accent1"/>
              </a:solidFill>
              <a:effectLst/>
              <a:uLnTx/>
              <a:uFillTx/>
              <a:latin typeface="Roboto" panose="02000000000000000000" pitchFamily="2" charset="0"/>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accent1"/>
                </a:solidFill>
                <a:effectLst/>
                <a:uLnTx/>
                <a:uFillTx/>
                <a:latin typeface="Roboto"/>
                <a:ea typeface="Roboto"/>
                <a:cs typeface="Roboto"/>
              </a:rPr>
              <a:t>FY 2026 as of </a:t>
            </a:r>
            <a:r>
              <a:rPr lang="en-US" sz="2400" dirty="0">
                <a:solidFill>
                  <a:schemeClr val="accent1"/>
                </a:solidFill>
                <a:latin typeface="Roboto"/>
                <a:ea typeface="Roboto"/>
                <a:cs typeface="Roboto"/>
              </a:rPr>
              <a:t>3</a:t>
            </a:r>
            <a:r>
              <a:rPr kumimoji="0" lang="en-US" sz="2400" b="0" i="0" u="none" strike="noStrike" kern="1200" cap="none" spc="0" normalizeH="0" baseline="0" noProof="0" dirty="0">
                <a:ln>
                  <a:noFill/>
                </a:ln>
                <a:solidFill>
                  <a:schemeClr val="accent1"/>
                </a:solidFill>
                <a:effectLst/>
                <a:uLnTx/>
                <a:uFillTx/>
                <a:latin typeface="Roboto"/>
                <a:ea typeface="Roboto"/>
                <a:cs typeface="Roboto"/>
              </a:rPr>
              <a:t>/1/2025</a:t>
            </a:r>
          </a:p>
        </p:txBody>
      </p:sp>
      <p:pic>
        <p:nvPicPr>
          <p:cNvPr id="6" name="Picture 5">
            <a:extLst>
              <a:ext uri="{FF2B5EF4-FFF2-40B4-BE49-F238E27FC236}">
                <a16:creationId xmlns:a16="http://schemas.microsoft.com/office/drawing/2014/main" id="{853F1411-47D1-5CE5-1F1C-7FF9C4459C85}"/>
              </a:ext>
              <a:ext uri="{C183D7F6-B498-43B3-948B-1728B52AA6E4}">
                <adec:decorative xmlns:adec="http://schemas.microsoft.com/office/drawing/2017/decorative" val="1"/>
              </a:ext>
            </a:extLst>
          </p:cNvPr>
          <p:cNvPicPr>
            <a:picLocks noChangeAspect="1"/>
          </p:cNvPicPr>
          <p:nvPr/>
        </p:nvPicPr>
        <p:blipFill>
          <a:blip r:embed="rId3"/>
          <a:srcRect t="1183" r="47752" b="94559"/>
          <a:stretch>
            <a:fillRect/>
          </a:stretch>
        </p:blipFill>
        <p:spPr>
          <a:xfrm>
            <a:off x="5218538" y="88618"/>
            <a:ext cx="6376915" cy="282444"/>
          </a:xfrm>
          <a:prstGeom prst="rect">
            <a:avLst/>
          </a:prstGeom>
        </p:spPr>
      </p:pic>
      <p:pic>
        <p:nvPicPr>
          <p:cNvPr id="9" name="Picture 8" descr="Line graph of Leafgro bulk shipped by fiscal year 2023 - 2026 in cubic yards.">
            <a:extLst>
              <a:ext uri="{FF2B5EF4-FFF2-40B4-BE49-F238E27FC236}">
                <a16:creationId xmlns:a16="http://schemas.microsoft.com/office/drawing/2014/main" id="{1362425B-C59A-A487-1542-7238B3466DA8}"/>
              </a:ext>
            </a:extLst>
          </p:cNvPr>
          <p:cNvPicPr>
            <a:picLocks noChangeAspect="1"/>
          </p:cNvPicPr>
          <p:nvPr/>
        </p:nvPicPr>
        <p:blipFill>
          <a:blip r:embed="rId3"/>
          <a:srcRect l="371" t="12485" r="52513" b="45566"/>
          <a:stretch>
            <a:fillRect/>
          </a:stretch>
        </p:blipFill>
        <p:spPr>
          <a:xfrm>
            <a:off x="5379261" y="438912"/>
            <a:ext cx="6526227" cy="3158885"/>
          </a:xfrm>
          <a:prstGeom prst="rect">
            <a:avLst/>
          </a:prstGeom>
        </p:spPr>
      </p:pic>
      <p:pic>
        <p:nvPicPr>
          <p:cNvPr id="11" name="Picture 10" descr="Line graph of Leafgro bulk sales by fiscal year 2023-202">
            <a:extLst>
              <a:ext uri="{FF2B5EF4-FFF2-40B4-BE49-F238E27FC236}">
                <a16:creationId xmlns:a16="http://schemas.microsoft.com/office/drawing/2014/main" id="{1127520D-74B6-B1C4-7409-F350C0A08046}"/>
              </a:ext>
            </a:extLst>
          </p:cNvPr>
          <p:cNvPicPr>
            <a:picLocks noChangeAspect="1"/>
          </p:cNvPicPr>
          <p:nvPr/>
        </p:nvPicPr>
        <p:blipFill>
          <a:blip r:embed="rId3"/>
          <a:srcRect l="48279" t="12339" r="372" b="46222"/>
          <a:stretch>
            <a:fillRect/>
          </a:stretch>
        </p:blipFill>
        <p:spPr>
          <a:xfrm>
            <a:off x="5379261" y="3787342"/>
            <a:ext cx="6526227" cy="2863248"/>
          </a:xfrm>
          <a:prstGeom prst="rect">
            <a:avLst/>
          </a:prstGeom>
        </p:spPr>
      </p:pic>
    </p:spTree>
    <p:extLst>
      <p:ext uri="{BB962C8B-B14F-4D97-AF65-F5344CB8AC3E}">
        <p14:creationId xmlns:p14="http://schemas.microsoft.com/office/powerpoint/2010/main" val="319558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F2A898-FED5-436D-A88D-EBCCF35ECCC7}"/>
              </a:ext>
            </a:extLst>
          </p:cNvPr>
          <p:cNvSpPr txBox="1">
            <a:spLocks noGrp="1"/>
          </p:cNvSpPr>
          <p:nvPr>
            <p:ph type="title" idx="4294967295"/>
          </p:nvPr>
        </p:nvSpPr>
        <p:spPr>
          <a:xfrm>
            <a:off x="398370" y="2139517"/>
            <a:ext cx="3621504" cy="184665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boto" panose="02000000000000000000" pitchFamily="2" charset="0"/>
                <a:ea typeface="+mn-ea"/>
                <a:cs typeface="+mn-cs"/>
              </a:rPr>
              <a:t>Bulk </a:t>
            </a:r>
            <a:r>
              <a:rPr kumimoji="0" lang="en-US" sz="3000" b="0" i="0" u="none" strike="noStrike" kern="1200" cap="none" spc="0" normalizeH="0" baseline="0" noProof="0" dirty="0" err="1">
                <a:ln>
                  <a:noFill/>
                </a:ln>
                <a:solidFill>
                  <a:schemeClr val="accent1"/>
                </a:solidFill>
                <a:effectLst/>
                <a:uLnTx/>
                <a:uFillTx/>
                <a:latin typeface="Roboto" panose="02000000000000000000" pitchFamily="2" charset="0"/>
                <a:ea typeface="+mn-ea"/>
                <a:cs typeface="+mn-cs"/>
              </a:rPr>
              <a:t>Leafgro</a:t>
            </a:r>
            <a:r>
              <a:rPr kumimoji="0" lang="en-US" sz="3000" b="0" i="0" u="none" strike="noStrike" kern="1200" cap="none" spc="0" normalizeH="0" baseline="0" noProof="0" dirty="0">
                <a:ln>
                  <a:noFill/>
                </a:ln>
                <a:solidFill>
                  <a:schemeClr val="accent1"/>
                </a:solidFill>
                <a:effectLst/>
                <a:uLnTx/>
                <a:uFillTx/>
                <a:latin typeface="Roboto" panose="02000000000000000000" pitchFamily="2" charset="0"/>
                <a:ea typeface="+mn-ea"/>
                <a:cs typeface="+mn-cs"/>
              </a:rPr>
              <a: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boto" panose="02000000000000000000" pitchFamily="2" charset="0"/>
                <a:ea typeface="+mn-ea"/>
                <a:cs typeface="+mn-cs"/>
              </a:rPr>
              <a:t>Yd³ Shipped &amp; Sales</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boto" panose="02000000000000000000" pitchFamily="2" charset="0"/>
                <a:ea typeface="+mn-ea"/>
                <a:cs typeface="+mn-cs"/>
              </a:rPr>
              <a:t>per Month</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accent1"/>
                </a:solidFill>
                <a:effectLst/>
                <a:uLnTx/>
                <a:uFillTx/>
                <a:latin typeface="Roboto"/>
                <a:ea typeface="Roboto"/>
                <a:cs typeface="Roboto"/>
              </a:rPr>
              <a:t>FY 2026 as of </a:t>
            </a:r>
            <a:r>
              <a:rPr lang="en-US" sz="2400" dirty="0">
                <a:solidFill>
                  <a:schemeClr val="accent1"/>
                </a:solidFill>
                <a:latin typeface="Roboto"/>
                <a:ea typeface="Roboto"/>
                <a:cs typeface="Roboto"/>
              </a:rPr>
              <a:t>3</a:t>
            </a:r>
            <a:r>
              <a:rPr kumimoji="0" lang="en-US" sz="2400" b="0" i="0" u="none" strike="noStrike" kern="1200" cap="none" spc="0" normalizeH="0" baseline="0" noProof="0" dirty="0">
                <a:ln>
                  <a:noFill/>
                </a:ln>
                <a:solidFill>
                  <a:schemeClr val="accent1"/>
                </a:solidFill>
                <a:effectLst/>
                <a:uLnTx/>
                <a:uFillTx/>
                <a:latin typeface="Roboto"/>
                <a:ea typeface="Roboto"/>
                <a:cs typeface="Roboto"/>
              </a:rPr>
              <a:t>/1/2025</a:t>
            </a:r>
          </a:p>
        </p:txBody>
      </p:sp>
      <p:pic>
        <p:nvPicPr>
          <p:cNvPr id="3" name="Picture 2" descr="line graph of Leafgro Bulk shipped by month.  From Fiscal year 2023 through 2026. A chart at the bottom of the total cubic yards by month.rrect.">
            <a:extLst>
              <a:ext uri="{FF2B5EF4-FFF2-40B4-BE49-F238E27FC236}">
                <a16:creationId xmlns:a16="http://schemas.microsoft.com/office/drawing/2014/main" id="{73F0BDA6-A422-5FD8-BD8C-29FCC48E1F65}"/>
              </a:ext>
            </a:extLst>
          </p:cNvPr>
          <p:cNvPicPr>
            <a:picLocks noChangeAspect="1"/>
          </p:cNvPicPr>
          <p:nvPr/>
        </p:nvPicPr>
        <p:blipFill>
          <a:blip r:embed="rId3"/>
          <a:srcRect l="48007" t="54525"/>
          <a:stretch>
            <a:fillRect/>
          </a:stretch>
        </p:blipFill>
        <p:spPr>
          <a:xfrm>
            <a:off x="5777690" y="156240"/>
            <a:ext cx="6414310" cy="3049955"/>
          </a:xfrm>
          <a:prstGeom prst="rect">
            <a:avLst/>
          </a:prstGeom>
        </p:spPr>
      </p:pic>
      <p:pic>
        <p:nvPicPr>
          <p:cNvPr id="5" name="Picture 4" descr="line graph of Leafgro Bulk sales by month.  From Fiscal year 2023 through 2026. A chart at the bottom of the total cubic yards by month.">
            <a:extLst>
              <a:ext uri="{FF2B5EF4-FFF2-40B4-BE49-F238E27FC236}">
                <a16:creationId xmlns:a16="http://schemas.microsoft.com/office/drawing/2014/main" id="{B4B35975-8D4D-6AB0-3BAC-7DBBB7E063CC}"/>
              </a:ext>
            </a:extLst>
          </p:cNvPr>
          <p:cNvPicPr>
            <a:picLocks noChangeAspect="1"/>
          </p:cNvPicPr>
          <p:nvPr/>
        </p:nvPicPr>
        <p:blipFill>
          <a:blip r:embed="rId3"/>
          <a:srcRect l="612" t="54525" r="52566"/>
          <a:stretch>
            <a:fillRect/>
          </a:stretch>
        </p:blipFill>
        <p:spPr>
          <a:xfrm>
            <a:off x="5899293" y="3429000"/>
            <a:ext cx="6198219" cy="3272760"/>
          </a:xfrm>
          <a:prstGeom prst="rect">
            <a:avLst/>
          </a:prstGeom>
        </p:spPr>
      </p:pic>
    </p:spTree>
    <p:extLst>
      <p:ext uri="{BB962C8B-B14F-4D97-AF65-F5344CB8AC3E}">
        <p14:creationId xmlns:p14="http://schemas.microsoft.com/office/powerpoint/2010/main" val="1491679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Bagged Leafgro® &#10;Units Shipped &amp; Sales&#10;per Fiscal Year&#10;&#10;FY 2026 as of 12/2/2025">
            <a:extLst>
              <a:ext uri="{FF2B5EF4-FFF2-40B4-BE49-F238E27FC236}">
                <a16:creationId xmlns:a16="http://schemas.microsoft.com/office/drawing/2014/main" id="{4E0C7252-BCBE-4E8C-B3E2-09085A47B866}"/>
              </a:ext>
            </a:extLst>
          </p:cNvPr>
          <p:cNvSpPr txBox="1">
            <a:spLocks noGrp="1"/>
          </p:cNvSpPr>
          <p:nvPr>
            <p:ph type="title" idx="4294967295"/>
          </p:nvPr>
        </p:nvSpPr>
        <p:spPr>
          <a:xfrm>
            <a:off x="251693" y="2139517"/>
            <a:ext cx="3914854" cy="212365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boto"/>
                <a:ea typeface="Roboto"/>
                <a:cs typeface="Roboto"/>
              </a:rPr>
              <a:t>Bagged </a:t>
            </a:r>
            <a:r>
              <a:rPr kumimoji="0" lang="en-US" sz="3000" b="0" i="0" u="none" strike="noStrike" kern="1200" cap="none" spc="0" normalizeH="0" baseline="0" noProof="0" dirty="0" err="1">
                <a:ln>
                  <a:noFill/>
                </a:ln>
                <a:solidFill>
                  <a:schemeClr val="accent1"/>
                </a:solidFill>
                <a:effectLst/>
                <a:uLnTx/>
                <a:uFillTx/>
                <a:latin typeface="Roboto"/>
                <a:ea typeface="Roboto"/>
                <a:cs typeface="Roboto"/>
              </a:rPr>
              <a:t>Leafgro</a:t>
            </a:r>
            <a:r>
              <a:rPr kumimoji="0" lang="en-US" sz="3000" b="0" i="0" u="none" strike="noStrike" kern="1200" cap="none" spc="0" normalizeH="0" baseline="0" noProof="0" dirty="0">
                <a:ln>
                  <a:noFill/>
                </a:ln>
                <a:solidFill>
                  <a:schemeClr val="accent1"/>
                </a:solidFill>
                <a:effectLst/>
                <a:uLnTx/>
                <a:uFillTx/>
                <a:latin typeface="Roboto"/>
                <a:ea typeface="Roboto"/>
                <a:cs typeface="Roboto"/>
              </a:rPr>
              <a: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boto"/>
                <a:ea typeface="Roboto"/>
                <a:cs typeface="Roboto"/>
              </a:rPr>
              <a:t>Units Shipped &amp; Sales</a:t>
            </a:r>
            <a:endParaRPr kumimoji="0" lang="en-US" sz="1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boto"/>
                <a:ea typeface="Roboto"/>
                <a:cs typeface="Roboto"/>
              </a:rPr>
              <a:t>per Fiscal Year</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accent1"/>
              </a:solidFill>
              <a:effectLst/>
              <a:uLnTx/>
              <a:uFillTx/>
              <a:latin typeface="Roboto" panose="02000000000000000000" pitchFamily="2" charset="0"/>
              <a:ea typeface="Roboto"/>
              <a:cs typeface="Roboto"/>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accent1"/>
                </a:solidFill>
                <a:effectLst/>
                <a:uLnTx/>
                <a:uFillTx/>
                <a:latin typeface="Roboto"/>
                <a:ea typeface="Roboto"/>
                <a:cs typeface="Roboto"/>
              </a:rPr>
              <a:t>FY 2026 as of </a:t>
            </a:r>
            <a:r>
              <a:rPr lang="en-US" sz="2400" dirty="0">
                <a:solidFill>
                  <a:schemeClr val="accent1"/>
                </a:solidFill>
                <a:latin typeface="Roboto"/>
                <a:ea typeface="Roboto"/>
                <a:cs typeface="Roboto"/>
              </a:rPr>
              <a:t>3</a:t>
            </a:r>
            <a:r>
              <a:rPr kumimoji="0" lang="en-US" sz="2400" b="0" i="0" u="none" strike="noStrike" kern="1200" cap="none" spc="0" normalizeH="0" baseline="0" noProof="0" dirty="0">
                <a:ln>
                  <a:noFill/>
                </a:ln>
                <a:solidFill>
                  <a:schemeClr val="accent1"/>
                </a:solidFill>
                <a:effectLst/>
                <a:uLnTx/>
                <a:uFillTx/>
                <a:latin typeface="Roboto"/>
                <a:ea typeface="Roboto"/>
                <a:cs typeface="Roboto"/>
              </a:rPr>
              <a:t>/1/2025</a:t>
            </a:r>
          </a:p>
        </p:txBody>
      </p:sp>
      <p:pic>
        <p:nvPicPr>
          <p:cNvPr id="3" name="Picture 2" descr="Line graph of Leafgro Bags Sales by fiscal year from 2023 -2026.">
            <a:extLst>
              <a:ext uri="{FF2B5EF4-FFF2-40B4-BE49-F238E27FC236}">
                <a16:creationId xmlns:a16="http://schemas.microsoft.com/office/drawing/2014/main" id="{35375F08-0C80-7918-37BB-2A604E3FE70E}"/>
              </a:ext>
            </a:extLst>
          </p:cNvPr>
          <p:cNvPicPr>
            <a:picLocks noChangeAspect="1"/>
          </p:cNvPicPr>
          <p:nvPr/>
        </p:nvPicPr>
        <p:blipFill>
          <a:blip r:embed="rId3"/>
          <a:srcRect l="1423" t="1586" r="54251" b="3358"/>
          <a:stretch>
            <a:fillRect/>
          </a:stretch>
        </p:blipFill>
        <p:spPr>
          <a:xfrm>
            <a:off x="6483096" y="59732"/>
            <a:ext cx="5600981" cy="3464082"/>
          </a:xfrm>
          <a:prstGeom prst="rect">
            <a:avLst/>
          </a:prstGeom>
        </p:spPr>
      </p:pic>
      <p:pic>
        <p:nvPicPr>
          <p:cNvPr id="6" name="Picture 5" descr="Line graph of Leafgro Bags Units Shipped by fiscal year from 2023 -2026.">
            <a:extLst>
              <a:ext uri="{FF2B5EF4-FFF2-40B4-BE49-F238E27FC236}">
                <a16:creationId xmlns:a16="http://schemas.microsoft.com/office/drawing/2014/main" id="{BD8F9627-611F-2995-C35B-2B03AC339784}"/>
              </a:ext>
            </a:extLst>
          </p:cNvPr>
          <p:cNvPicPr>
            <a:picLocks noChangeAspect="1"/>
          </p:cNvPicPr>
          <p:nvPr/>
        </p:nvPicPr>
        <p:blipFill>
          <a:blip r:embed="rId3"/>
          <a:srcRect l="45360" t="14138" r="13892" b="5779"/>
          <a:stretch>
            <a:fillRect/>
          </a:stretch>
        </p:blipFill>
        <p:spPr>
          <a:xfrm>
            <a:off x="6483095" y="3558495"/>
            <a:ext cx="5708905" cy="3206128"/>
          </a:xfrm>
          <a:prstGeom prst="rect">
            <a:avLst/>
          </a:prstGeom>
        </p:spPr>
      </p:pic>
    </p:spTree>
    <p:extLst>
      <p:ext uri="{BB962C8B-B14F-4D97-AF65-F5344CB8AC3E}">
        <p14:creationId xmlns:p14="http://schemas.microsoft.com/office/powerpoint/2010/main" val="2403470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0C7252-BCBE-4E8C-B3E2-09085A47B866}"/>
              </a:ext>
            </a:extLst>
          </p:cNvPr>
          <p:cNvSpPr txBox="1">
            <a:spLocks noGrp="1"/>
          </p:cNvSpPr>
          <p:nvPr>
            <p:ph type="title" idx="4294967295"/>
          </p:nvPr>
        </p:nvSpPr>
        <p:spPr>
          <a:xfrm>
            <a:off x="251696" y="2148395"/>
            <a:ext cx="3914853" cy="2308324"/>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boto" panose="02000000000000000000" pitchFamily="2" charset="0"/>
                <a:ea typeface="+mn-ea"/>
                <a:cs typeface="+mn-cs"/>
              </a:rPr>
              <a:t>Bagged </a:t>
            </a:r>
            <a:r>
              <a:rPr kumimoji="0" lang="en-US" sz="3000" b="0" i="0" u="none" strike="noStrike" kern="1200" cap="none" spc="0" normalizeH="0" baseline="0" noProof="0" dirty="0" err="1">
                <a:ln>
                  <a:noFill/>
                </a:ln>
                <a:solidFill>
                  <a:schemeClr val="accent1"/>
                </a:solidFill>
                <a:effectLst/>
                <a:uLnTx/>
                <a:uFillTx/>
                <a:latin typeface="Roboto" panose="02000000000000000000" pitchFamily="2" charset="0"/>
                <a:ea typeface="+mn-ea"/>
                <a:cs typeface="+mn-cs"/>
              </a:rPr>
              <a:t>Leafgro</a:t>
            </a:r>
            <a:r>
              <a:rPr kumimoji="0" lang="en-US" sz="3000" b="0" i="0" u="none" strike="noStrike" kern="1200" cap="none" spc="0" normalizeH="0" baseline="0" noProof="0" dirty="0">
                <a:ln>
                  <a:noFill/>
                </a:ln>
                <a:solidFill>
                  <a:schemeClr val="accent1"/>
                </a:solidFill>
                <a:effectLst/>
                <a:uLnTx/>
                <a:uFillTx/>
                <a:latin typeface="Roboto" panose="02000000000000000000" pitchFamily="2" charset="0"/>
                <a:ea typeface="+mn-ea"/>
                <a:cs typeface="+mn-cs"/>
              </a:rPr>
              <a: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boto" panose="02000000000000000000" pitchFamily="2" charset="0"/>
                <a:ea typeface="+mn-ea"/>
                <a:cs typeface="+mn-cs"/>
              </a:rPr>
              <a:t>Units Shipped &amp; Sales</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boto" panose="02000000000000000000" pitchFamily="2" charset="0"/>
                <a:ea typeface="+mn-ea"/>
                <a:cs typeface="+mn-cs"/>
              </a:rPr>
              <a:t>per Month</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chemeClr val="accent1"/>
              </a:solidFill>
              <a:effectLst/>
              <a:uLnTx/>
              <a:uFillTx/>
              <a:latin typeface="Roboto" panose="02000000000000000000" pitchFamily="2" charset="0"/>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accent1"/>
                </a:solidFill>
                <a:effectLst/>
                <a:uLnTx/>
                <a:uFillTx/>
                <a:latin typeface="Roboto"/>
                <a:ea typeface="Roboto"/>
                <a:cs typeface="Roboto"/>
              </a:rPr>
              <a:t>FY 2026 as of 3/1/2025</a:t>
            </a:r>
          </a:p>
        </p:txBody>
      </p:sp>
      <p:pic>
        <p:nvPicPr>
          <p:cNvPr id="3" name="Picture 2" descr="Line graph of Leafgro Bag Units Shipped by month each fiscal year from fiscal year 2023 -through 2026">
            <a:extLst>
              <a:ext uri="{FF2B5EF4-FFF2-40B4-BE49-F238E27FC236}">
                <a16:creationId xmlns:a16="http://schemas.microsoft.com/office/drawing/2014/main" id="{4AF7CB35-00B4-9938-8A08-94321A24E2AC}"/>
              </a:ext>
            </a:extLst>
          </p:cNvPr>
          <p:cNvPicPr>
            <a:picLocks noChangeAspect="1"/>
          </p:cNvPicPr>
          <p:nvPr/>
        </p:nvPicPr>
        <p:blipFill>
          <a:blip r:embed="rId3"/>
          <a:srcRect l="666" t="4211" r="51402"/>
          <a:stretch>
            <a:fillRect/>
          </a:stretch>
        </p:blipFill>
        <p:spPr>
          <a:xfrm>
            <a:off x="5632704" y="281416"/>
            <a:ext cx="6489012" cy="3147584"/>
          </a:xfrm>
          <a:prstGeom prst="rect">
            <a:avLst/>
          </a:prstGeom>
        </p:spPr>
      </p:pic>
      <p:pic>
        <p:nvPicPr>
          <p:cNvPr id="6" name="Picture 5" descr="Line graph of Leafgro Bag Sales by month each fiscal year from fiscal year from 2023 through 2026.">
            <a:extLst>
              <a:ext uri="{FF2B5EF4-FFF2-40B4-BE49-F238E27FC236}">
                <a16:creationId xmlns:a16="http://schemas.microsoft.com/office/drawing/2014/main" id="{6E1E3E1F-99CA-2385-95A6-C501DADE2E94}"/>
              </a:ext>
            </a:extLst>
          </p:cNvPr>
          <p:cNvPicPr>
            <a:picLocks noChangeAspect="1"/>
          </p:cNvPicPr>
          <p:nvPr/>
        </p:nvPicPr>
        <p:blipFill>
          <a:blip r:embed="rId3"/>
          <a:srcRect l="48757" t="4211"/>
          <a:stretch>
            <a:fillRect/>
          </a:stretch>
        </p:blipFill>
        <p:spPr>
          <a:xfrm>
            <a:off x="5662156" y="3615612"/>
            <a:ext cx="6459560" cy="2930851"/>
          </a:xfrm>
          <a:prstGeom prst="rect">
            <a:avLst/>
          </a:prstGeom>
        </p:spPr>
      </p:pic>
    </p:spTree>
    <p:extLst>
      <p:ext uri="{BB962C8B-B14F-4D97-AF65-F5344CB8AC3E}">
        <p14:creationId xmlns:p14="http://schemas.microsoft.com/office/powerpoint/2010/main" val="429945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68E014-BBBB-DE82-6D99-B258D1A34508}"/>
              </a:ext>
              <a:ext uri="{C183D7F6-B498-43B3-948B-1728B52AA6E4}">
                <adec:decorative xmlns:adec="http://schemas.microsoft.com/office/drawing/2017/decorative" val="0"/>
              </a:ext>
            </a:extLst>
          </p:cNvPr>
          <p:cNvSpPr>
            <a:spLocks noGrp="1"/>
          </p:cNvSpPr>
          <p:nvPr>
            <p:ph type="title" idx="4294967295"/>
          </p:nvPr>
        </p:nvSpPr>
        <p:spPr>
          <a:xfrm>
            <a:off x="4704299" y="140991"/>
            <a:ext cx="7146323" cy="5371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3200" b="1" i="0" u="none" strike="noStrike" kern="1200" cap="all" spc="0" normalizeH="0" baseline="0" noProof="0" dirty="0">
                <a:ln>
                  <a:noFill/>
                </a:ln>
                <a:solidFill>
                  <a:schemeClr val="tx1"/>
                </a:solidFill>
                <a:effectLst/>
                <a:uLnTx/>
                <a:uFillTx/>
                <a:latin typeface="Century Gothic" panose="020B0502020202020204" pitchFamily="34" charset="0"/>
                <a:ea typeface="+mn-ea"/>
                <a:cs typeface="+mn-cs"/>
              </a:rPr>
              <a:t>Stormwater Pond management </a:t>
            </a:r>
          </a:p>
        </p:txBody>
      </p:sp>
      <p:sp>
        <p:nvSpPr>
          <p:cNvPr id="4" name="Text Placeholder 3">
            <a:extLst>
              <a:ext uri="{FF2B5EF4-FFF2-40B4-BE49-F238E27FC236}">
                <a16:creationId xmlns:a16="http://schemas.microsoft.com/office/drawing/2014/main" id="{A0CD64CC-9C34-CA7D-F8E2-385C434B7A21}"/>
              </a:ext>
              <a:ext uri="{C183D7F6-B498-43B3-948B-1728B52AA6E4}">
                <adec:decorative xmlns:adec="http://schemas.microsoft.com/office/drawing/2017/decorative" val="0"/>
              </a:ext>
            </a:extLst>
          </p:cNvPr>
          <p:cNvSpPr>
            <a:spLocks noGrp="1"/>
          </p:cNvSpPr>
          <p:nvPr>
            <p:ph type="body" sz="quarter" idx="26"/>
          </p:nvPr>
        </p:nvSpPr>
        <p:spPr>
          <a:xfrm>
            <a:off x="5545542" y="778731"/>
            <a:ext cx="6094476" cy="5837694"/>
          </a:xfrm>
        </p:spPr>
        <p:txBody>
          <a:bodyPr lIns="91440" tIns="45720" rIns="91440" bIns="45720" anchor="t"/>
          <a:lstStyle/>
          <a:p>
            <a:pPr marL="0" indent="0">
              <a:buNone/>
            </a:pPr>
            <a:r>
              <a:rPr lang="en-US" sz="2000" dirty="0">
                <a:latin typeface="Century Gothic"/>
              </a:rPr>
              <a:t>Ponds sampled monthly per NPDES permit requirements </a:t>
            </a:r>
            <a:endParaRPr lang="en-US" sz="2000" dirty="0"/>
          </a:p>
          <a:p>
            <a:r>
              <a:rPr lang="en-US" sz="1800" b="1" dirty="0">
                <a:latin typeface="Century Gothic"/>
              </a:rPr>
              <a:t>Biological Oxygen Demand (BOD)</a:t>
            </a:r>
          </a:p>
          <a:p>
            <a:pPr lvl="1"/>
            <a:r>
              <a:rPr lang="en-US" sz="1800" dirty="0">
                <a:latin typeface="Century Gothic"/>
              </a:rPr>
              <a:t>How much oxygen is needed to breakdown organic matter in water</a:t>
            </a:r>
          </a:p>
          <a:p>
            <a:pPr lvl="2"/>
            <a:r>
              <a:rPr lang="en-US" sz="1600" dirty="0">
                <a:latin typeface="Century Gothic"/>
              </a:rPr>
              <a:t>Measured in mg/l. </a:t>
            </a:r>
          </a:p>
          <a:p>
            <a:pPr lvl="1"/>
            <a:r>
              <a:rPr lang="en-US" sz="1800" dirty="0">
                <a:latin typeface="Century Gothic"/>
              </a:rPr>
              <a:t>Discharge Limit:	100 mg/l</a:t>
            </a:r>
            <a:endParaRPr lang="en-US" sz="1800" dirty="0"/>
          </a:p>
          <a:p>
            <a:r>
              <a:rPr lang="en-US" sz="1800" b="1" dirty="0">
                <a:latin typeface="Century Gothic"/>
              </a:rPr>
              <a:t>Total Suspended Solids (TSS) </a:t>
            </a:r>
          </a:p>
          <a:p>
            <a:pPr lvl="1"/>
            <a:r>
              <a:rPr lang="en-US" sz="1800" dirty="0">
                <a:latin typeface="Century Gothic"/>
              </a:rPr>
              <a:t>The total amount of suspended solids in the water column</a:t>
            </a:r>
          </a:p>
          <a:p>
            <a:pPr lvl="2"/>
            <a:r>
              <a:rPr lang="en-US" sz="1600" dirty="0">
                <a:latin typeface="Century Gothic"/>
              </a:rPr>
              <a:t>Measured in mg/l. </a:t>
            </a:r>
          </a:p>
          <a:p>
            <a:pPr lvl="1"/>
            <a:r>
              <a:rPr lang="en-US" sz="1800" dirty="0">
                <a:latin typeface="Century Gothic"/>
              </a:rPr>
              <a:t>Discharge Limit:	100 mg/l</a:t>
            </a:r>
            <a:endParaRPr lang="en-US" sz="1800" dirty="0"/>
          </a:p>
          <a:p>
            <a:r>
              <a:rPr lang="en-US" sz="1800" b="1" dirty="0">
                <a:latin typeface="Century Gothic"/>
              </a:rPr>
              <a:t>Power of Hydrogen (pH)</a:t>
            </a:r>
          </a:p>
          <a:p>
            <a:pPr lvl="1"/>
            <a:r>
              <a:rPr lang="en-US" sz="1800" dirty="0">
                <a:latin typeface="Century Gothic"/>
              </a:rPr>
              <a:t>How acidic/basic water is. </a:t>
            </a:r>
          </a:p>
          <a:p>
            <a:pPr lvl="2"/>
            <a:r>
              <a:rPr lang="en-US" sz="1600" dirty="0">
                <a:latin typeface="Century Gothic"/>
              </a:rPr>
              <a:t>pH Range: 0 – 14    7 is neutral</a:t>
            </a:r>
          </a:p>
          <a:p>
            <a:pPr lvl="1"/>
            <a:r>
              <a:rPr lang="en-US" sz="1800" dirty="0">
                <a:latin typeface="Century Gothic"/>
              </a:rPr>
              <a:t>Discharge Limit:	8.5</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F0F0F"/>
              </a:solidFill>
              <a:effectLst/>
              <a:uLnTx/>
              <a:uFillTx/>
              <a:latin typeface="Roboto" panose="02000000000000000000" pitchFamily="2" charset="0"/>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F0F0F"/>
                </a:solidFill>
                <a:effectLst/>
                <a:uLnTx/>
                <a:uFillTx/>
                <a:latin typeface="Roboto" panose="02000000000000000000" pitchFamily="2" charset="0"/>
                <a:ea typeface="+mn-ea"/>
                <a:cs typeface="+mn-cs"/>
              </a:rPr>
              <a:t>All ponds were within permit limits during this quarter</a:t>
            </a:r>
          </a:p>
          <a:p>
            <a:pPr marL="0" indent="0">
              <a:buNone/>
            </a:pPr>
            <a:endParaRPr lang="en-US" sz="1800" dirty="0">
              <a:latin typeface="Century Gothic"/>
            </a:endParaRPr>
          </a:p>
          <a:p>
            <a:endParaRPr lang="en-US" dirty="0"/>
          </a:p>
        </p:txBody>
      </p:sp>
      <p:pic>
        <p:nvPicPr>
          <p:cNvPr id="12" name="Picture 11" descr="A bird's eye view of the Dickerson Maryland Montgomery County Yard Trim Compost Facility and the surrounding area. ">
            <a:extLst>
              <a:ext uri="{FF2B5EF4-FFF2-40B4-BE49-F238E27FC236}">
                <a16:creationId xmlns:a16="http://schemas.microsoft.com/office/drawing/2014/main" id="{8724FB7C-1B72-459E-B6A3-E93FD964A2B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55" y="1342747"/>
            <a:ext cx="5242687" cy="4172505"/>
          </a:xfrm>
          <a:prstGeom prst="rect">
            <a:avLst/>
          </a:prstGeom>
        </p:spPr>
      </p:pic>
    </p:spTree>
    <p:extLst>
      <p:ext uri="{BB962C8B-B14F-4D97-AF65-F5344CB8AC3E}">
        <p14:creationId xmlns:p14="http://schemas.microsoft.com/office/powerpoint/2010/main" val="71692037"/>
      </p:ext>
    </p:extLst>
  </p:cSld>
  <p:clrMapOvr>
    <a:masterClrMapping/>
  </p:clrMapOvr>
</p:sld>
</file>

<file path=ppt/theme/theme1.xml><?xml version="1.0" encoding="utf-8"?>
<a:theme xmlns:a="http://schemas.openxmlformats.org/drawingml/2006/main" name="2022 Updated Theme Final 2">
  <a:themeElements>
    <a:clrScheme name="Custom 2">
      <a:dk1>
        <a:srgbClr val="FFFFFF"/>
      </a:dk1>
      <a:lt1>
        <a:srgbClr val="0F0F0F"/>
      </a:lt1>
      <a:dk2>
        <a:srgbClr val="F7F5EC"/>
      </a:dk2>
      <a:lt2>
        <a:srgbClr val="5E5E5E"/>
      </a:lt2>
      <a:accent1>
        <a:srgbClr val="E6F0F5"/>
      </a:accent1>
      <a:accent2>
        <a:srgbClr val="26849A"/>
      </a:accent2>
      <a:accent3>
        <a:srgbClr val="003B5C"/>
      </a:accent3>
      <a:accent4>
        <a:srgbClr val="F7F5EC"/>
      </a:accent4>
      <a:accent5>
        <a:srgbClr val="B4B4B4"/>
      </a:accent5>
      <a:accent6>
        <a:srgbClr val="7F7F7F"/>
      </a:accent6>
      <a:hlink>
        <a:srgbClr val="003B5C"/>
      </a:hlink>
      <a:folHlink>
        <a:srgbClr val="003B5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2 Updated Theme Final 2" id="{F5FDA961-FC23-41DF-B1C8-970051A9FADD}" vid="{DD6BF4D0-3B3D-4534-8563-E43FD780E8CF}"/>
    </a:ext>
  </a:extLst>
</a:theme>
</file>

<file path=ppt/theme/theme2.xml><?xml version="1.0" encoding="utf-8"?>
<a:theme xmlns:a="http://schemas.openxmlformats.org/drawingml/2006/main" name="Text Only Layouts">
  <a:themeElements>
    <a:clrScheme name="Custom 2">
      <a:dk1>
        <a:srgbClr val="FFFFFF"/>
      </a:dk1>
      <a:lt1>
        <a:srgbClr val="0F0F0F"/>
      </a:lt1>
      <a:dk2>
        <a:srgbClr val="F7F5EC"/>
      </a:dk2>
      <a:lt2>
        <a:srgbClr val="5E5E5E"/>
      </a:lt2>
      <a:accent1>
        <a:srgbClr val="E6F0F5"/>
      </a:accent1>
      <a:accent2>
        <a:srgbClr val="26849A"/>
      </a:accent2>
      <a:accent3>
        <a:srgbClr val="003B5C"/>
      </a:accent3>
      <a:accent4>
        <a:srgbClr val="F7F5EC"/>
      </a:accent4>
      <a:accent5>
        <a:srgbClr val="B4B4B4"/>
      </a:accent5>
      <a:accent6>
        <a:srgbClr val="7F7F7F"/>
      </a:accent6>
      <a:hlink>
        <a:srgbClr val="003B5C"/>
      </a:hlink>
      <a:folHlink>
        <a:srgbClr val="003B5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2 General Theme" id="{C18CE609-2157-474B-82E6-C254060E91B7}" vid="{B2EB0BB8-E723-4B02-A0F2-5C2895AA9A89}"/>
    </a:ext>
  </a:extLst>
</a:theme>
</file>

<file path=ppt/theme/theme3.xml><?xml version="1.0" encoding="utf-8"?>
<a:theme xmlns:a="http://schemas.openxmlformats.org/drawingml/2006/main" name="Text and 1 Photo Layouts">
  <a:themeElements>
    <a:clrScheme name="Custom 2">
      <a:dk1>
        <a:srgbClr val="FFFFFF"/>
      </a:dk1>
      <a:lt1>
        <a:srgbClr val="0F0F0F"/>
      </a:lt1>
      <a:dk2>
        <a:srgbClr val="F7F5EC"/>
      </a:dk2>
      <a:lt2>
        <a:srgbClr val="5E5E5E"/>
      </a:lt2>
      <a:accent1>
        <a:srgbClr val="E6F0F5"/>
      </a:accent1>
      <a:accent2>
        <a:srgbClr val="26849A"/>
      </a:accent2>
      <a:accent3>
        <a:srgbClr val="003B5C"/>
      </a:accent3>
      <a:accent4>
        <a:srgbClr val="F7F5EC"/>
      </a:accent4>
      <a:accent5>
        <a:srgbClr val="B4B4B4"/>
      </a:accent5>
      <a:accent6>
        <a:srgbClr val="7F7F7F"/>
      </a:accent6>
      <a:hlink>
        <a:srgbClr val="003B5C"/>
      </a:hlink>
      <a:folHlink>
        <a:srgbClr val="003B5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2 General Theme" id="{C18CE609-2157-474B-82E6-C254060E91B7}" vid="{B2EB0BB8-E723-4B02-A0F2-5C2895AA9A89}"/>
    </a:ext>
  </a:extLst>
</a:theme>
</file>

<file path=ppt/theme/theme4.xml><?xml version="1.0" encoding="utf-8"?>
<a:theme xmlns:a="http://schemas.openxmlformats.org/drawingml/2006/main" name="Text and 2 Photo Layouts">
  <a:themeElements>
    <a:clrScheme name="Custom 2">
      <a:dk1>
        <a:srgbClr val="FFFFFF"/>
      </a:dk1>
      <a:lt1>
        <a:srgbClr val="0F0F0F"/>
      </a:lt1>
      <a:dk2>
        <a:srgbClr val="F7F5EC"/>
      </a:dk2>
      <a:lt2>
        <a:srgbClr val="5E5E5E"/>
      </a:lt2>
      <a:accent1>
        <a:srgbClr val="E6F0F5"/>
      </a:accent1>
      <a:accent2>
        <a:srgbClr val="26849A"/>
      </a:accent2>
      <a:accent3>
        <a:srgbClr val="003B5C"/>
      </a:accent3>
      <a:accent4>
        <a:srgbClr val="F7F5EC"/>
      </a:accent4>
      <a:accent5>
        <a:srgbClr val="B4B4B4"/>
      </a:accent5>
      <a:accent6>
        <a:srgbClr val="7F7F7F"/>
      </a:accent6>
      <a:hlink>
        <a:srgbClr val="003B5C"/>
      </a:hlink>
      <a:folHlink>
        <a:srgbClr val="003B5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5.xml><?xml version="1.0" encoding="utf-8"?>
<a:theme xmlns:a="http://schemas.openxmlformats.org/drawingml/2006/main" name="Text and 3+ Photo Layouts">
  <a:themeElements>
    <a:clrScheme name="Custom 2">
      <a:dk1>
        <a:srgbClr val="FFFFFF"/>
      </a:dk1>
      <a:lt1>
        <a:srgbClr val="0F0F0F"/>
      </a:lt1>
      <a:dk2>
        <a:srgbClr val="F7F5EC"/>
      </a:dk2>
      <a:lt2>
        <a:srgbClr val="5E5E5E"/>
      </a:lt2>
      <a:accent1>
        <a:srgbClr val="E6F0F5"/>
      </a:accent1>
      <a:accent2>
        <a:srgbClr val="26849A"/>
      </a:accent2>
      <a:accent3>
        <a:srgbClr val="003B5C"/>
      </a:accent3>
      <a:accent4>
        <a:srgbClr val="F7F5EC"/>
      </a:accent4>
      <a:accent5>
        <a:srgbClr val="B4B4B4"/>
      </a:accent5>
      <a:accent6>
        <a:srgbClr val="7F7F7F"/>
      </a:accent6>
      <a:hlink>
        <a:srgbClr val="003B5C"/>
      </a:hlink>
      <a:folHlink>
        <a:srgbClr val="003B5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2 General Theme" id="{C18CE609-2157-474B-82E6-C254060E91B7}" vid="{B2EB0BB8-E723-4B02-A0F2-5C2895AA9A89}"/>
    </a:ext>
  </a:extLst>
</a:theme>
</file>

<file path=ppt/theme/theme6.xml><?xml version="1.0" encoding="utf-8"?>
<a:theme xmlns:a="http://schemas.openxmlformats.org/drawingml/2006/main" name="Logoed Layouts">
  <a:themeElements>
    <a:clrScheme name="Custom 2">
      <a:dk1>
        <a:srgbClr val="FFFFFF"/>
      </a:dk1>
      <a:lt1>
        <a:srgbClr val="0F0F0F"/>
      </a:lt1>
      <a:dk2>
        <a:srgbClr val="F7F5EC"/>
      </a:dk2>
      <a:lt2>
        <a:srgbClr val="5E5E5E"/>
      </a:lt2>
      <a:accent1>
        <a:srgbClr val="E6F0F5"/>
      </a:accent1>
      <a:accent2>
        <a:srgbClr val="26849A"/>
      </a:accent2>
      <a:accent3>
        <a:srgbClr val="003B5C"/>
      </a:accent3>
      <a:accent4>
        <a:srgbClr val="F7F5EC"/>
      </a:accent4>
      <a:accent5>
        <a:srgbClr val="B4B4B4"/>
      </a:accent5>
      <a:accent6>
        <a:srgbClr val="7F7F7F"/>
      </a:accent6>
      <a:hlink>
        <a:srgbClr val="003B5C"/>
      </a:hlink>
      <a:folHlink>
        <a:srgbClr val="003B5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2 General Theme" id="{C18CE609-2157-474B-82E6-C254060E91B7}" vid="{B2EB0BB8-E723-4B02-A0F2-5C2895AA9A8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Updated Theme Final</Template>
  <TotalTime>6144</TotalTime>
  <Words>576</Words>
  <Application>Microsoft Office PowerPoint</Application>
  <PresentationFormat>Widescreen</PresentationFormat>
  <Paragraphs>80</Paragraphs>
  <Slides>10</Slides>
  <Notes>10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10</vt:i4>
      </vt:variant>
    </vt:vector>
  </HeadingPairs>
  <TitlesOfParts>
    <vt:vector size="22" baseType="lpstr">
      <vt:lpstr>Arial</vt:lpstr>
      <vt:lpstr>Calibri</vt:lpstr>
      <vt:lpstr>Century Gothic</vt:lpstr>
      <vt:lpstr>Merriweather Web</vt:lpstr>
      <vt:lpstr>Raleway Black</vt:lpstr>
      <vt:lpstr>Roboto</vt:lpstr>
      <vt:lpstr>2022 Updated Theme Final 2</vt:lpstr>
      <vt:lpstr>Text Only Layouts</vt:lpstr>
      <vt:lpstr>Text and 1 Photo Layouts</vt:lpstr>
      <vt:lpstr>Text and 2 Photo Layouts</vt:lpstr>
      <vt:lpstr>Text and 3+ Photo Layouts</vt:lpstr>
      <vt:lpstr>Logoed Layouts</vt:lpstr>
      <vt:lpstr>Dafig quarterly  Report </vt:lpstr>
      <vt:lpstr>Tons of Yard Trim  Received By Fiscal Year  FY 2026 as of 3/1/2026</vt:lpstr>
      <vt:lpstr>Tons of Yard Trim  Received By Month During  Leaf Haul  FY 2026 as of 3/1/2026</vt:lpstr>
      <vt:lpstr>Incoming Tons by Mode</vt:lpstr>
      <vt:lpstr>Bulk Leafgro®  Yd³ Shipped &amp; Sales per Fiscal Year  FY 2026 as of 3/1/2025</vt:lpstr>
      <vt:lpstr>Bulk Leafgro®   Yd³ Shipped &amp; Sales per Month FY 2026 as of 3/1/2025</vt:lpstr>
      <vt:lpstr>Bagged Leafgro®  Units Shipped &amp; Sales per Fiscal Year  FY 2026 as of 3/1/2025</vt:lpstr>
      <vt:lpstr>Bagged Leafgro®  Units Shipped &amp; Sales per Month  FY 2026 as of 3/1/2025</vt:lpstr>
      <vt:lpstr>Stormwater Pond management </vt:lpstr>
      <vt:lpstr>Fluid SPILLS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Montgomery County Yard Trim Compost Facility DAFIG Quarterly Report - March 2026</dc:title>
  <dc:creator>Danielle Wilson</dc:creator>
  <cp:lastModifiedBy>Lee, Cat</cp:lastModifiedBy>
  <cp:revision>24</cp:revision>
  <cp:lastPrinted>2023-06-13T12:54:47Z</cp:lastPrinted>
  <dcterms:created xsi:type="dcterms:W3CDTF">2022-12-09T16:39:55Z</dcterms:created>
  <dcterms:modified xsi:type="dcterms:W3CDTF">2026-03-03T21:15:39Z</dcterms:modified>
</cp:coreProperties>
</file>