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62" r:id="rId6"/>
  </p:sldMasterIdLst>
  <p:notesMasterIdLst>
    <p:notesMasterId r:id="rId24"/>
  </p:notesMasterIdLst>
  <p:sldIdLst>
    <p:sldId id="256" r:id="rId7"/>
    <p:sldId id="259" r:id="rId8"/>
    <p:sldId id="260" r:id="rId9"/>
    <p:sldId id="281" r:id="rId10"/>
    <p:sldId id="322" r:id="rId11"/>
    <p:sldId id="264" r:id="rId12"/>
    <p:sldId id="279" r:id="rId13"/>
    <p:sldId id="265" r:id="rId14"/>
    <p:sldId id="274" r:id="rId15"/>
    <p:sldId id="280" r:id="rId16"/>
    <p:sldId id="266" r:id="rId17"/>
    <p:sldId id="323" r:id="rId18"/>
    <p:sldId id="258" r:id="rId19"/>
    <p:sldId id="267" r:id="rId20"/>
    <p:sldId id="268" r:id="rId21"/>
    <p:sldId id="263" r:id="rId22"/>
    <p:sldId id="269" r:id="rId2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A5"/>
    <a:srgbClr val="00144F"/>
    <a:srgbClr val="C48A08"/>
    <a:srgbClr val="D9D9D9"/>
    <a:srgbClr val="FFFFFF"/>
    <a:srgbClr val="FEFEFE"/>
    <a:srgbClr val="006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DCEDB-C835-494D-B447-73FCC01A3F1D}" v="3" dt="2024-05-14T17:52:17.473"/>
  </p1510:revLst>
</p1510:revInfo>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473" autoAdjust="0"/>
  </p:normalViewPr>
  <p:slideViewPr>
    <p:cSldViewPr snapToGrid="0" snapToObjects="1">
      <p:cViewPr varScale="1">
        <p:scale>
          <a:sx n="154" d="100"/>
          <a:sy n="154" d="100"/>
        </p:scale>
        <p:origin x="30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o, Grace" userId="152267c2-e12f-4d77-9a8a-d0881da6b62b" providerId="ADAL" clId="{DAF7A490-07FB-455D-9CF8-DD5645DF124B}"/>
    <pc:docChg chg="undo custSel addSld delSld modSld sldOrd">
      <pc:chgData name="Denno, Grace" userId="152267c2-e12f-4d77-9a8a-d0881da6b62b" providerId="ADAL" clId="{DAF7A490-07FB-455D-9CF8-DD5645DF124B}" dt="2023-11-20T21:25:21.246" v="964" actId="403"/>
      <pc:docMkLst>
        <pc:docMk/>
      </pc:docMkLst>
      <pc:sldChg chg="del">
        <pc:chgData name="Denno, Grace" userId="152267c2-e12f-4d77-9a8a-d0881da6b62b" providerId="ADAL" clId="{DAF7A490-07FB-455D-9CF8-DD5645DF124B}" dt="2023-11-20T19:55:06.119" v="24" actId="47"/>
        <pc:sldMkLst>
          <pc:docMk/>
          <pc:sldMk cId="3071571713" sldId="257"/>
        </pc:sldMkLst>
      </pc:sldChg>
      <pc:sldChg chg="delSp modSp mod">
        <pc:chgData name="Denno, Grace" userId="152267c2-e12f-4d77-9a8a-d0881da6b62b" providerId="ADAL" clId="{DAF7A490-07FB-455D-9CF8-DD5645DF124B}" dt="2023-11-20T19:54:36.667" v="22" actId="14100"/>
        <pc:sldMkLst>
          <pc:docMk/>
          <pc:sldMk cId="2994294677" sldId="260"/>
        </pc:sldMkLst>
        <pc:spChg chg="del">
          <ac:chgData name="Denno, Grace" userId="152267c2-e12f-4d77-9a8a-d0881da6b62b" providerId="ADAL" clId="{DAF7A490-07FB-455D-9CF8-DD5645DF124B}" dt="2023-11-20T19:53:40.334" v="14" actId="478"/>
          <ac:spMkLst>
            <pc:docMk/>
            <pc:sldMk cId="2994294677" sldId="260"/>
            <ac:spMk id="14" creationId="{7503B737-8AA0-03F3-C35C-F708E0270993}"/>
          </ac:spMkLst>
        </pc:spChg>
        <pc:spChg chg="del">
          <ac:chgData name="Denno, Grace" userId="152267c2-e12f-4d77-9a8a-d0881da6b62b" providerId="ADAL" clId="{DAF7A490-07FB-455D-9CF8-DD5645DF124B}" dt="2023-11-20T19:53:48.278" v="16" actId="478"/>
          <ac:spMkLst>
            <pc:docMk/>
            <pc:sldMk cId="2994294677" sldId="260"/>
            <ac:spMk id="15" creationId="{C2C8204D-0388-B805-6E72-CC68FCFB6E15}"/>
          </ac:spMkLst>
        </pc:spChg>
        <pc:spChg chg="del">
          <ac:chgData name="Denno, Grace" userId="152267c2-e12f-4d77-9a8a-d0881da6b62b" providerId="ADAL" clId="{DAF7A490-07FB-455D-9CF8-DD5645DF124B}" dt="2023-11-20T19:53:43.070" v="15" actId="478"/>
          <ac:spMkLst>
            <pc:docMk/>
            <pc:sldMk cId="2994294677" sldId="260"/>
            <ac:spMk id="16" creationId="{C3F87C86-202A-CEA5-33EC-D2068ED88B77}"/>
          </ac:spMkLst>
        </pc:spChg>
        <pc:spChg chg="del">
          <ac:chgData name="Denno, Grace" userId="152267c2-e12f-4d77-9a8a-d0881da6b62b" providerId="ADAL" clId="{DAF7A490-07FB-455D-9CF8-DD5645DF124B}" dt="2023-11-20T19:53:51.734" v="17" actId="478"/>
          <ac:spMkLst>
            <pc:docMk/>
            <pc:sldMk cId="2994294677" sldId="260"/>
            <ac:spMk id="18" creationId="{5A33AB49-24BA-708C-0A7A-9B7EA2315711}"/>
          </ac:spMkLst>
        </pc:spChg>
        <pc:picChg chg="del">
          <ac:chgData name="Denno, Grace" userId="152267c2-e12f-4d77-9a8a-d0881da6b62b" providerId="ADAL" clId="{DAF7A490-07FB-455D-9CF8-DD5645DF124B}" dt="2023-11-20T19:53:38.353" v="13" actId="478"/>
          <ac:picMkLst>
            <pc:docMk/>
            <pc:sldMk cId="2994294677" sldId="260"/>
            <ac:picMk id="4" creationId="{FC25C4F7-A3CB-D055-5B7E-ADC1DC7F6ACA}"/>
          </ac:picMkLst>
        </pc:picChg>
        <pc:picChg chg="mod">
          <ac:chgData name="Denno, Grace" userId="152267c2-e12f-4d77-9a8a-d0881da6b62b" providerId="ADAL" clId="{DAF7A490-07FB-455D-9CF8-DD5645DF124B}" dt="2023-11-20T19:54:36.667" v="22" actId="14100"/>
          <ac:picMkLst>
            <pc:docMk/>
            <pc:sldMk cId="2994294677" sldId="260"/>
            <ac:picMk id="11" creationId="{7FACFEEF-568F-2AB4-A49D-DEA2EF20C6CD}"/>
          </ac:picMkLst>
        </pc:picChg>
      </pc:sldChg>
      <pc:sldChg chg="addSp delSp modSp del mod">
        <pc:chgData name="Denno, Grace" userId="152267c2-e12f-4d77-9a8a-d0881da6b62b" providerId="ADAL" clId="{DAF7A490-07FB-455D-9CF8-DD5645DF124B}" dt="2023-11-20T20:11:45.071" v="55" actId="47"/>
        <pc:sldMkLst>
          <pc:docMk/>
          <pc:sldMk cId="712017025" sldId="261"/>
        </pc:sldMkLst>
        <pc:spChg chg="add mod ord">
          <ac:chgData name="Denno, Grace" userId="152267c2-e12f-4d77-9a8a-d0881da6b62b" providerId="ADAL" clId="{DAF7A490-07FB-455D-9CF8-DD5645DF124B}" dt="2023-11-20T19:56:35.393" v="40" actId="1076"/>
          <ac:spMkLst>
            <pc:docMk/>
            <pc:sldMk cId="712017025" sldId="261"/>
            <ac:spMk id="3" creationId="{BC38618E-5781-C5C7-27DA-16A282BD21F3}"/>
          </ac:spMkLst>
        </pc:spChg>
        <pc:spChg chg="del">
          <ac:chgData name="Denno, Grace" userId="152267c2-e12f-4d77-9a8a-d0881da6b62b" providerId="ADAL" clId="{DAF7A490-07FB-455D-9CF8-DD5645DF124B}" dt="2023-11-20T19:56:00.460" v="31" actId="478"/>
          <ac:spMkLst>
            <pc:docMk/>
            <pc:sldMk cId="712017025" sldId="261"/>
            <ac:spMk id="5" creationId="{79D45BD3-AE39-33DC-C14E-8E3CBAC2D1A8}"/>
          </ac:spMkLst>
        </pc:spChg>
        <pc:spChg chg="add mod">
          <ac:chgData name="Denno, Grace" userId="152267c2-e12f-4d77-9a8a-d0881da6b62b" providerId="ADAL" clId="{DAF7A490-07FB-455D-9CF8-DD5645DF124B}" dt="2023-11-20T19:56:00.803" v="32"/>
          <ac:spMkLst>
            <pc:docMk/>
            <pc:sldMk cId="712017025" sldId="261"/>
            <ac:spMk id="6" creationId="{69543030-871C-243C-ADAA-DFBC652319AD}"/>
          </ac:spMkLst>
        </pc:spChg>
        <pc:spChg chg="add mod">
          <ac:chgData name="Denno, Grace" userId="152267c2-e12f-4d77-9a8a-d0881da6b62b" providerId="ADAL" clId="{DAF7A490-07FB-455D-9CF8-DD5645DF124B}" dt="2023-11-20T19:56:26.001" v="37" actId="1076"/>
          <ac:spMkLst>
            <pc:docMk/>
            <pc:sldMk cId="712017025" sldId="261"/>
            <ac:spMk id="7" creationId="{8614472F-26D2-2CC4-15CC-A9B882DBCB49}"/>
          </ac:spMkLst>
        </pc:spChg>
        <pc:spChg chg="add del mod">
          <ac:chgData name="Denno, Grace" userId="152267c2-e12f-4d77-9a8a-d0881da6b62b" providerId="ADAL" clId="{DAF7A490-07FB-455D-9CF8-DD5645DF124B}" dt="2023-11-20T20:10:18.054" v="43" actId="478"/>
          <ac:spMkLst>
            <pc:docMk/>
            <pc:sldMk cId="712017025" sldId="261"/>
            <ac:spMk id="8" creationId="{E1A62C39-588A-3263-9688-8F5604EFEF47}"/>
          </ac:spMkLst>
        </pc:spChg>
        <pc:spChg chg="add mod">
          <ac:chgData name="Denno, Grace" userId="152267c2-e12f-4d77-9a8a-d0881da6b62b" providerId="ADAL" clId="{DAF7A490-07FB-455D-9CF8-DD5645DF124B}" dt="2023-11-20T20:11:14.803" v="54"/>
          <ac:spMkLst>
            <pc:docMk/>
            <pc:sldMk cId="712017025" sldId="261"/>
            <ac:spMk id="14" creationId="{583687E5-E8F6-D6A5-054C-3DD021799989}"/>
          </ac:spMkLst>
        </pc:spChg>
        <pc:graphicFrameChg chg="del">
          <ac:chgData name="Denno, Grace" userId="152267c2-e12f-4d77-9a8a-d0881da6b62b" providerId="ADAL" clId="{DAF7A490-07FB-455D-9CF8-DD5645DF124B}" dt="2023-11-20T19:54:58.826" v="23" actId="478"/>
          <ac:graphicFrameMkLst>
            <pc:docMk/>
            <pc:sldMk cId="712017025" sldId="261"/>
            <ac:graphicFrameMk id="4" creationId="{049C2E1E-61E8-C9BD-1890-E5CA19D053E6}"/>
          </ac:graphicFrameMkLst>
        </pc:graphicFrameChg>
      </pc:sldChg>
      <pc:sldChg chg="ord">
        <pc:chgData name="Denno, Grace" userId="152267c2-e12f-4d77-9a8a-d0881da6b62b" providerId="ADAL" clId="{DAF7A490-07FB-455D-9CF8-DD5645DF124B}" dt="2023-11-20T20:48:40.623" v="486"/>
        <pc:sldMkLst>
          <pc:docMk/>
          <pc:sldMk cId="968108764" sldId="263"/>
        </pc:sldMkLst>
      </pc:sldChg>
      <pc:sldChg chg="modSp mod ord">
        <pc:chgData name="Denno, Grace" userId="152267c2-e12f-4d77-9a8a-d0881da6b62b" providerId="ADAL" clId="{DAF7A490-07FB-455D-9CF8-DD5645DF124B}" dt="2023-11-20T21:05:35.370" v="699" actId="207"/>
        <pc:sldMkLst>
          <pc:docMk/>
          <pc:sldMk cId="4188318095" sldId="264"/>
        </pc:sldMkLst>
        <pc:spChg chg="mod">
          <ac:chgData name="Denno, Grace" userId="152267c2-e12f-4d77-9a8a-d0881da6b62b" providerId="ADAL" clId="{DAF7A490-07FB-455D-9CF8-DD5645DF124B}" dt="2023-11-20T19:55:21.649" v="25" actId="21"/>
          <ac:spMkLst>
            <pc:docMk/>
            <pc:sldMk cId="4188318095" sldId="264"/>
            <ac:spMk id="21" creationId="{20424317-5C6B-735E-44A8-1AB35762CAAB}"/>
          </ac:spMkLst>
        </pc:spChg>
        <pc:spChg chg="mod">
          <ac:chgData name="Denno, Grace" userId="152267c2-e12f-4d77-9a8a-d0881da6b62b" providerId="ADAL" clId="{DAF7A490-07FB-455D-9CF8-DD5645DF124B}" dt="2023-11-20T21:05:35.370" v="699" actId="207"/>
          <ac:spMkLst>
            <pc:docMk/>
            <pc:sldMk cId="4188318095" sldId="264"/>
            <ac:spMk id="45" creationId="{8DC8B4C3-0A55-3AF9-B486-1B3D9B67DAE7}"/>
          </ac:spMkLst>
        </pc:spChg>
      </pc:sldChg>
      <pc:sldChg chg="modSp mod">
        <pc:chgData name="Denno, Grace" userId="152267c2-e12f-4d77-9a8a-d0881da6b62b" providerId="ADAL" clId="{DAF7A490-07FB-455D-9CF8-DD5645DF124B}" dt="2023-11-20T19:46:28.157" v="12" actId="20577"/>
        <pc:sldMkLst>
          <pc:docMk/>
          <pc:sldMk cId="3269106842" sldId="267"/>
        </pc:sldMkLst>
        <pc:spChg chg="mod">
          <ac:chgData name="Denno, Grace" userId="152267c2-e12f-4d77-9a8a-d0881da6b62b" providerId="ADAL" clId="{DAF7A490-07FB-455D-9CF8-DD5645DF124B}" dt="2023-11-20T19:46:28.157" v="12" actId="20577"/>
          <ac:spMkLst>
            <pc:docMk/>
            <pc:sldMk cId="3269106842" sldId="267"/>
            <ac:spMk id="45" creationId="{F5AB2E64-842F-BE8C-98ED-DACAC08AF06B}"/>
          </ac:spMkLst>
        </pc:spChg>
      </pc:sldChg>
      <pc:sldChg chg="addSp modSp add mod">
        <pc:chgData name="Denno, Grace" userId="152267c2-e12f-4d77-9a8a-d0881da6b62b" providerId="ADAL" clId="{DAF7A490-07FB-455D-9CF8-DD5645DF124B}" dt="2023-11-20T21:03:19.241" v="693" actId="113"/>
        <pc:sldMkLst>
          <pc:docMk/>
          <pc:sldMk cId="1307481359" sldId="274"/>
        </pc:sldMkLst>
        <pc:spChg chg="add mod">
          <ac:chgData name="Denno, Grace" userId="152267c2-e12f-4d77-9a8a-d0881da6b62b" providerId="ADAL" clId="{DAF7A490-07FB-455D-9CF8-DD5645DF124B}" dt="2023-11-20T21:03:19.241" v="693" actId="113"/>
          <ac:spMkLst>
            <pc:docMk/>
            <pc:sldMk cId="1307481359" sldId="274"/>
            <ac:spMk id="4" creationId="{C4B35B27-22A5-1DDC-2DA8-0E4CB7AAA7EC}"/>
          </ac:spMkLst>
        </pc:spChg>
        <pc:spChg chg="mod">
          <ac:chgData name="Denno, Grace" userId="152267c2-e12f-4d77-9a8a-d0881da6b62b" providerId="ADAL" clId="{DAF7A490-07FB-455D-9CF8-DD5645DF124B}" dt="2023-11-20T20:19:34.823" v="175" actId="207"/>
          <ac:spMkLst>
            <pc:docMk/>
            <pc:sldMk cId="1307481359" sldId="274"/>
            <ac:spMk id="12" creationId="{20CD3D3A-C3BF-45A0-88E8-7A71333191B3}"/>
          </ac:spMkLst>
        </pc:spChg>
        <pc:spChg chg="mod">
          <ac:chgData name="Denno, Grace" userId="152267c2-e12f-4d77-9a8a-d0881da6b62b" providerId="ADAL" clId="{DAF7A490-07FB-455D-9CF8-DD5645DF124B}" dt="2023-11-20T21:02:59.894" v="689" actId="1076"/>
          <ac:spMkLst>
            <pc:docMk/>
            <pc:sldMk cId="1307481359" sldId="274"/>
            <ac:spMk id="13" creationId="{48392664-139C-4108-80C7-84499E795E6C}"/>
          </ac:spMkLst>
        </pc:spChg>
        <pc:graphicFrameChg chg="mod modGraphic">
          <ac:chgData name="Denno, Grace" userId="152267c2-e12f-4d77-9a8a-d0881da6b62b" providerId="ADAL" clId="{DAF7A490-07FB-455D-9CF8-DD5645DF124B}" dt="2023-11-20T20:21:29.447" v="212" actId="20577"/>
          <ac:graphicFrameMkLst>
            <pc:docMk/>
            <pc:sldMk cId="1307481359" sldId="274"/>
            <ac:graphicFrameMk id="2" creationId="{2A899CF3-1A48-4E7F-BBB1-B9410E1222E6}"/>
          </ac:graphicFrameMkLst>
        </pc:graphicFrameChg>
      </pc:sldChg>
      <pc:sldChg chg="addSp delSp modSp mod">
        <pc:chgData name="Denno, Grace" userId="152267c2-e12f-4d77-9a8a-d0881da6b62b" providerId="ADAL" clId="{DAF7A490-07FB-455D-9CF8-DD5645DF124B}" dt="2023-11-20T20:18:33.530" v="170" actId="13926"/>
        <pc:sldMkLst>
          <pc:docMk/>
          <pc:sldMk cId="4000382804" sldId="279"/>
        </pc:sldMkLst>
        <pc:spChg chg="mod">
          <ac:chgData name="Denno, Grace" userId="152267c2-e12f-4d77-9a8a-d0881da6b62b" providerId="ADAL" clId="{DAF7A490-07FB-455D-9CF8-DD5645DF124B}" dt="2023-11-20T20:18:11.151" v="169" actId="207"/>
          <ac:spMkLst>
            <pc:docMk/>
            <pc:sldMk cId="4000382804" sldId="279"/>
            <ac:spMk id="3" creationId="{845715DA-6C28-49D0-805A-78EE60342C2C}"/>
          </ac:spMkLst>
        </pc:spChg>
        <pc:spChg chg="add mod">
          <ac:chgData name="Denno, Grace" userId="152267c2-e12f-4d77-9a8a-d0881da6b62b" providerId="ADAL" clId="{DAF7A490-07FB-455D-9CF8-DD5645DF124B}" dt="2023-11-20T20:18:08.180" v="168" actId="207"/>
          <ac:spMkLst>
            <pc:docMk/>
            <pc:sldMk cId="4000382804" sldId="279"/>
            <ac:spMk id="4" creationId="{D058ABF1-9BF4-B842-1858-834DFC2039A9}"/>
          </ac:spMkLst>
        </pc:spChg>
        <pc:spChg chg="del mod">
          <ac:chgData name="Denno, Grace" userId="152267c2-e12f-4d77-9a8a-d0881da6b62b" providerId="ADAL" clId="{DAF7A490-07FB-455D-9CF8-DD5645DF124B}" dt="2023-11-20T20:16:47.287" v="124" actId="478"/>
          <ac:spMkLst>
            <pc:docMk/>
            <pc:sldMk cId="4000382804" sldId="279"/>
            <ac:spMk id="6" creationId="{C2CE0959-EDFC-41CD-9D2A-978C92622A7F}"/>
          </ac:spMkLst>
        </pc:spChg>
        <pc:spChg chg="mod">
          <ac:chgData name="Denno, Grace" userId="152267c2-e12f-4d77-9a8a-d0881da6b62b" providerId="ADAL" clId="{DAF7A490-07FB-455D-9CF8-DD5645DF124B}" dt="2023-11-20T20:13:00.986" v="79" actId="1076"/>
          <ac:spMkLst>
            <pc:docMk/>
            <pc:sldMk cId="4000382804" sldId="279"/>
            <ac:spMk id="8" creationId="{6E0C6FDE-2777-477A-B0FD-8DF3AAC4EFE6}"/>
          </ac:spMkLst>
        </pc:spChg>
        <pc:spChg chg="add del mod">
          <ac:chgData name="Denno, Grace" userId="152267c2-e12f-4d77-9a8a-d0881da6b62b" providerId="ADAL" clId="{DAF7A490-07FB-455D-9CF8-DD5645DF124B}" dt="2023-11-20T20:12:36.391" v="61" actId="207"/>
          <ac:spMkLst>
            <pc:docMk/>
            <pc:sldMk cId="4000382804" sldId="279"/>
            <ac:spMk id="12" creationId="{20CD3D3A-C3BF-45A0-88E8-7A71333191B3}"/>
          </ac:spMkLst>
        </pc:spChg>
        <pc:graphicFrameChg chg="add mod modGraphic">
          <ac:chgData name="Denno, Grace" userId="152267c2-e12f-4d77-9a8a-d0881da6b62b" providerId="ADAL" clId="{DAF7A490-07FB-455D-9CF8-DD5645DF124B}" dt="2023-11-20T20:16:38.414" v="123" actId="1076"/>
          <ac:graphicFrameMkLst>
            <pc:docMk/>
            <pc:sldMk cId="4000382804" sldId="279"/>
            <ac:graphicFrameMk id="2" creationId="{6D9D2B5D-25C3-30A0-AA2C-2DC031D6EAA9}"/>
          </ac:graphicFrameMkLst>
        </pc:graphicFrameChg>
        <pc:graphicFrameChg chg="mod modGraphic">
          <ac:chgData name="Denno, Grace" userId="152267c2-e12f-4d77-9a8a-d0881da6b62b" providerId="ADAL" clId="{DAF7A490-07FB-455D-9CF8-DD5645DF124B}" dt="2023-11-20T20:18:33.530" v="170" actId="13926"/>
          <ac:graphicFrameMkLst>
            <pc:docMk/>
            <pc:sldMk cId="4000382804" sldId="279"/>
            <ac:graphicFrameMk id="7" creationId="{1DAF7A4D-99A3-490D-A50A-C2ECB8A2D5AA}"/>
          </ac:graphicFrameMkLst>
        </pc:graphicFrameChg>
      </pc:sldChg>
      <pc:sldChg chg="addSp delSp modSp mod">
        <pc:chgData name="Denno, Grace" userId="152267c2-e12f-4d77-9a8a-d0881da6b62b" providerId="ADAL" clId="{DAF7A490-07FB-455D-9CF8-DD5645DF124B}" dt="2023-11-20T20:35:04.913" v="473" actId="1076"/>
        <pc:sldMkLst>
          <pc:docMk/>
          <pc:sldMk cId="526719898" sldId="280"/>
        </pc:sldMkLst>
        <pc:spChg chg="add mod">
          <ac:chgData name="Denno, Grace" userId="152267c2-e12f-4d77-9a8a-d0881da6b62b" providerId="ADAL" clId="{DAF7A490-07FB-455D-9CF8-DD5645DF124B}" dt="2023-11-20T20:30:49.395" v="389" actId="1076"/>
          <ac:spMkLst>
            <pc:docMk/>
            <pc:sldMk cId="526719898" sldId="280"/>
            <ac:spMk id="4" creationId="{D302777A-FECC-699C-03B6-69B671D0AF59}"/>
          </ac:spMkLst>
        </pc:spChg>
        <pc:spChg chg="add mod">
          <ac:chgData name="Denno, Grace" userId="152267c2-e12f-4d77-9a8a-d0881da6b62b" providerId="ADAL" clId="{DAF7A490-07FB-455D-9CF8-DD5645DF124B}" dt="2023-11-20T20:33:14.066" v="424" actId="1076"/>
          <ac:spMkLst>
            <pc:docMk/>
            <pc:sldMk cId="526719898" sldId="280"/>
            <ac:spMk id="5" creationId="{CA401B8E-589E-742C-2324-2A96F6453B4D}"/>
          </ac:spMkLst>
        </pc:spChg>
        <pc:spChg chg="mod">
          <ac:chgData name="Denno, Grace" userId="152267c2-e12f-4d77-9a8a-d0881da6b62b" providerId="ADAL" clId="{DAF7A490-07FB-455D-9CF8-DD5645DF124B}" dt="2023-11-20T20:22:56.708" v="225" actId="20577"/>
          <ac:spMkLst>
            <pc:docMk/>
            <pc:sldMk cId="526719898" sldId="280"/>
            <ac:spMk id="6" creationId="{D482677D-5343-4A7C-B2D1-DC2F680D7DB3}"/>
          </ac:spMkLst>
        </pc:spChg>
        <pc:spChg chg="add mod">
          <ac:chgData name="Denno, Grace" userId="152267c2-e12f-4d77-9a8a-d0881da6b62b" providerId="ADAL" clId="{DAF7A490-07FB-455D-9CF8-DD5645DF124B}" dt="2023-11-20T20:30:31.853" v="386" actId="1076"/>
          <ac:spMkLst>
            <pc:docMk/>
            <pc:sldMk cId="526719898" sldId="280"/>
            <ac:spMk id="7" creationId="{21B2A254-F004-D543-A681-AF49B849A2C2}"/>
          </ac:spMkLst>
        </pc:spChg>
        <pc:spChg chg="add mod ord">
          <ac:chgData name="Denno, Grace" userId="152267c2-e12f-4d77-9a8a-d0881da6b62b" providerId="ADAL" clId="{DAF7A490-07FB-455D-9CF8-DD5645DF124B}" dt="2023-11-20T20:28:06.889" v="363" actId="1076"/>
          <ac:spMkLst>
            <pc:docMk/>
            <pc:sldMk cId="526719898" sldId="280"/>
            <ac:spMk id="8" creationId="{23F90E7D-455B-612F-6401-4128F36E040B}"/>
          </ac:spMkLst>
        </pc:spChg>
        <pc:spChg chg="add mod">
          <ac:chgData name="Denno, Grace" userId="152267c2-e12f-4d77-9a8a-d0881da6b62b" providerId="ADAL" clId="{DAF7A490-07FB-455D-9CF8-DD5645DF124B}" dt="2023-11-20T20:33:54.633" v="435" actId="15"/>
          <ac:spMkLst>
            <pc:docMk/>
            <pc:sldMk cId="526719898" sldId="280"/>
            <ac:spMk id="10" creationId="{914DD387-FB8A-7F28-6427-319CC6000971}"/>
          </ac:spMkLst>
        </pc:spChg>
        <pc:spChg chg="add mod">
          <ac:chgData name="Denno, Grace" userId="152267c2-e12f-4d77-9a8a-d0881da6b62b" providerId="ADAL" clId="{DAF7A490-07FB-455D-9CF8-DD5645DF124B}" dt="2023-11-20T20:35:04.913" v="473" actId="1076"/>
          <ac:spMkLst>
            <pc:docMk/>
            <pc:sldMk cId="526719898" sldId="280"/>
            <ac:spMk id="11" creationId="{0E9DB5F9-10E8-3D68-A25D-8DDD49352839}"/>
          </ac:spMkLst>
        </pc:spChg>
        <pc:spChg chg="mod">
          <ac:chgData name="Denno, Grace" userId="152267c2-e12f-4d77-9a8a-d0881da6b62b" providerId="ADAL" clId="{DAF7A490-07FB-455D-9CF8-DD5645DF124B}" dt="2023-11-20T20:30:42.944" v="388" actId="1076"/>
          <ac:spMkLst>
            <pc:docMk/>
            <pc:sldMk cId="526719898" sldId="280"/>
            <ac:spMk id="13" creationId="{48392664-139C-4108-80C7-84499E795E6C}"/>
          </ac:spMkLst>
        </pc:spChg>
        <pc:spChg chg="add mod ord">
          <ac:chgData name="Denno, Grace" userId="152267c2-e12f-4d77-9a8a-d0881da6b62b" providerId="ADAL" clId="{DAF7A490-07FB-455D-9CF8-DD5645DF124B}" dt="2023-11-20T20:34:40.121" v="440" actId="1076"/>
          <ac:spMkLst>
            <pc:docMk/>
            <pc:sldMk cId="526719898" sldId="280"/>
            <ac:spMk id="14" creationId="{EC4F6297-CE36-EA01-F253-B92B39DA86AF}"/>
          </ac:spMkLst>
        </pc:spChg>
        <pc:graphicFrameChg chg="del">
          <ac:chgData name="Denno, Grace" userId="152267c2-e12f-4d77-9a8a-d0881da6b62b" providerId="ADAL" clId="{DAF7A490-07FB-455D-9CF8-DD5645DF124B}" dt="2023-11-20T20:23:31.305" v="254" actId="478"/>
          <ac:graphicFrameMkLst>
            <pc:docMk/>
            <pc:sldMk cId="526719898" sldId="280"/>
            <ac:graphicFrameMk id="2" creationId="{2A899CF3-1A48-4E7F-BBB1-B9410E1222E6}"/>
          </ac:graphicFrameMkLst>
        </pc:graphicFrameChg>
      </pc:sldChg>
      <pc:sldChg chg="del">
        <pc:chgData name="Denno, Grace" userId="152267c2-e12f-4d77-9a8a-d0881da6b62b" providerId="ADAL" clId="{DAF7A490-07FB-455D-9CF8-DD5645DF124B}" dt="2023-11-20T20:19:14.165" v="171" actId="47"/>
        <pc:sldMkLst>
          <pc:docMk/>
          <pc:sldMk cId="2952351230" sldId="281"/>
        </pc:sldMkLst>
      </pc:sldChg>
      <pc:sldChg chg="addSp delSp modSp add mod">
        <pc:chgData name="Denno, Grace" userId="152267c2-e12f-4d77-9a8a-d0881da6b62b" providerId="ADAL" clId="{DAF7A490-07FB-455D-9CF8-DD5645DF124B}" dt="2023-11-20T20:36:43.628" v="484" actId="1076"/>
        <pc:sldMkLst>
          <pc:docMk/>
          <pc:sldMk cId="4054242047" sldId="281"/>
        </pc:sldMkLst>
        <pc:spChg chg="del">
          <ac:chgData name="Denno, Grace" userId="152267c2-e12f-4d77-9a8a-d0881da6b62b" providerId="ADAL" clId="{DAF7A490-07FB-455D-9CF8-DD5645DF124B}" dt="2023-11-20T20:36:06.257" v="479" actId="478"/>
          <ac:spMkLst>
            <pc:docMk/>
            <pc:sldMk cId="4054242047" sldId="281"/>
            <ac:spMk id="7" creationId="{A91D91A7-2D4F-B338-84AD-3A5FE3D2FDA8}"/>
          </ac:spMkLst>
        </pc:spChg>
        <pc:picChg chg="add mod">
          <ac:chgData name="Denno, Grace" userId="152267c2-e12f-4d77-9a8a-d0881da6b62b" providerId="ADAL" clId="{DAF7A490-07FB-455D-9CF8-DD5645DF124B}" dt="2023-11-20T20:36:43.628" v="484" actId="1076"/>
          <ac:picMkLst>
            <pc:docMk/>
            <pc:sldMk cId="4054242047" sldId="281"/>
            <ac:picMk id="3" creationId="{1470CBB5-3403-9D0F-AAEF-EE3511B83525}"/>
          </ac:picMkLst>
        </pc:picChg>
        <pc:picChg chg="del">
          <ac:chgData name="Denno, Grace" userId="152267c2-e12f-4d77-9a8a-d0881da6b62b" providerId="ADAL" clId="{DAF7A490-07FB-455D-9CF8-DD5645DF124B}" dt="2023-11-20T20:35:55.179" v="475" actId="478"/>
          <ac:picMkLst>
            <pc:docMk/>
            <pc:sldMk cId="4054242047" sldId="281"/>
            <ac:picMk id="11" creationId="{7FACFEEF-568F-2AB4-A49D-DEA2EF20C6CD}"/>
          </ac:picMkLst>
        </pc:picChg>
      </pc:sldChg>
      <pc:sldChg chg="modSp add del">
        <pc:chgData name="Denno, Grace" userId="152267c2-e12f-4d77-9a8a-d0881da6b62b" providerId="ADAL" clId="{DAF7A490-07FB-455D-9CF8-DD5645DF124B}" dt="2023-11-20T20:14:05.755" v="82" actId="2696"/>
        <pc:sldMkLst>
          <pc:docMk/>
          <pc:sldMk cId="3011203809" sldId="282"/>
        </pc:sldMkLst>
        <pc:graphicFrameChg chg="mod">
          <ac:chgData name="Denno, Grace" userId="152267c2-e12f-4d77-9a8a-d0881da6b62b" providerId="ADAL" clId="{DAF7A490-07FB-455D-9CF8-DD5645DF124B}" dt="2023-11-20T20:13:57.528" v="81"/>
          <ac:graphicFrameMkLst>
            <pc:docMk/>
            <pc:sldMk cId="3011203809" sldId="282"/>
            <ac:graphicFrameMk id="9" creationId="{F743153B-C2D1-495F-9A75-824ED64F5221}"/>
          </ac:graphicFrameMkLst>
        </pc:graphicFrameChg>
      </pc:sldChg>
      <pc:sldChg chg="addSp delSp modSp mod">
        <pc:chgData name="Denno, Grace" userId="152267c2-e12f-4d77-9a8a-d0881da6b62b" providerId="ADAL" clId="{DAF7A490-07FB-455D-9CF8-DD5645DF124B}" dt="2023-11-20T21:25:21.246" v="964" actId="403"/>
        <pc:sldMkLst>
          <pc:docMk/>
          <pc:sldMk cId="3189134125" sldId="322"/>
        </pc:sldMkLst>
        <pc:spChg chg="mod">
          <ac:chgData name="Denno, Grace" userId="152267c2-e12f-4d77-9a8a-d0881da6b62b" providerId="ADAL" clId="{DAF7A490-07FB-455D-9CF8-DD5645DF124B}" dt="2023-11-20T21:25:21.246" v="964" actId="403"/>
          <ac:spMkLst>
            <pc:docMk/>
            <pc:sldMk cId="3189134125" sldId="322"/>
            <ac:spMk id="2" creationId="{6706294E-133F-400D-95BB-C3E197E3AEB9}"/>
          </ac:spMkLst>
        </pc:spChg>
        <pc:spChg chg="mod">
          <ac:chgData name="Denno, Grace" userId="152267c2-e12f-4d77-9a8a-d0881da6b62b" providerId="ADAL" clId="{DAF7A490-07FB-455D-9CF8-DD5645DF124B}" dt="2023-11-20T20:59:12.611" v="627" actId="207"/>
          <ac:spMkLst>
            <pc:docMk/>
            <pc:sldMk cId="3189134125" sldId="322"/>
            <ac:spMk id="3" creationId="{AC7E9908-78C7-4306-8419-40AA0EDBAB32}"/>
          </ac:spMkLst>
        </pc:spChg>
        <pc:spChg chg="del">
          <ac:chgData name="Denno, Grace" userId="152267c2-e12f-4d77-9a8a-d0881da6b62b" providerId="ADAL" clId="{DAF7A490-07FB-455D-9CF8-DD5645DF124B}" dt="2023-11-20T20:57:09.173" v="513" actId="478"/>
          <ac:spMkLst>
            <pc:docMk/>
            <pc:sldMk cId="3189134125" sldId="322"/>
            <ac:spMk id="4" creationId="{87C206AC-1867-4D3F-9294-013D785EFA3A}"/>
          </ac:spMkLst>
        </pc:spChg>
        <pc:spChg chg="del mod">
          <ac:chgData name="Denno, Grace" userId="152267c2-e12f-4d77-9a8a-d0881da6b62b" providerId="ADAL" clId="{DAF7A490-07FB-455D-9CF8-DD5645DF124B}" dt="2023-11-20T21:15:39.243" v="865" actId="478"/>
          <ac:spMkLst>
            <pc:docMk/>
            <pc:sldMk cId="3189134125" sldId="322"/>
            <ac:spMk id="6" creationId="{F7097DB4-0749-445E-9505-1CD83AB0DCB9}"/>
          </ac:spMkLst>
        </pc:spChg>
        <pc:spChg chg="add mod ord">
          <ac:chgData name="Denno, Grace" userId="152267c2-e12f-4d77-9a8a-d0881da6b62b" providerId="ADAL" clId="{DAF7A490-07FB-455D-9CF8-DD5645DF124B}" dt="2023-11-20T20:59:04.148" v="623" actId="167"/>
          <ac:spMkLst>
            <pc:docMk/>
            <pc:sldMk cId="3189134125" sldId="322"/>
            <ac:spMk id="7" creationId="{31EDE38A-D2B6-BF21-9F15-AB0C712791CE}"/>
          </ac:spMkLst>
        </pc:spChg>
        <pc:spChg chg="add mod ord">
          <ac:chgData name="Denno, Grace" userId="152267c2-e12f-4d77-9a8a-d0881da6b62b" providerId="ADAL" clId="{DAF7A490-07FB-455D-9CF8-DD5645DF124B}" dt="2023-11-20T21:15:31.698" v="863" actId="14100"/>
          <ac:spMkLst>
            <pc:docMk/>
            <pc:sldMk cId="3189134125" sldId="322"/>
            <ac:spMk id="8" creationId="{910D352A-60DB-2487-6508-F2E52B7E3A17}"/>
          </ac:spMkLst>
        </pc:spChg>
        <pc:spChg chg="add mod">
          <ac:chgData name="Denno, Grace" userId="152267c2-e12f-4d77-9a8a-d0881da6b62b" providerId="ADAL" clId="{DAF7A490-07FB-455D-9CF8-DD5645DF124B}" dt="2023-11-20T21:18:38.171" v="931" actId="1076"/>
          <ac:spMkLst>
            <pc:docMk/>
            <pc:sldMk cId="3189134125" sldId="322"/>
            <ac:spMk id="10" creationId="{0A6756C5-A14F-20CD-4584-D41F23132CED}"/>
          </ac:spMkLst>
        </pc:spChg>
        <pc:spChg chg="add mod">
          <ac:chgData name="Denno, Grace" userId="152267c2-e12f-4d77-9a8a-d0881da6b62b" providerId="ADAL" clId="{DAF7A490-07FB-455D-9CF8-DD5645DF124B}" dt="2023-11-20T21:23:56.807" v="941" actId="20577"/>
          <ac:spMkLst>
            <pc:docMk/>
            <pc:sldMk cId="3189134125" sldId="322"/>
            <ac:spMk id="11" creationId="{064C39E4-400C-53DE-AE3A-1BB8A18AC8A1}"/>
          </ac:spMkLst>
        </pc:spChg>
        <pc:spChg chg="add mod ord">
          <ac:chgData name="Denno, Grace" userId="152267c2-e12f-4d77-9a8a-d0881da6b62b" providerId="ADAL" clId="{DAF7A490-07FB-455D-9CF8-DD5645DF124B}" dt="2023-11-20T21:19:33.175" v="938" actId="1076"/>
          <ac:spMkLst>
            <pc:docMk/>
            <pc:sldMk cId="3189134125" sldId="322"/>
            <ac:spMk id="12" creationId="{80C0C87E-98B4-6C44-0E9C-D61BC7097AED}"/>
          </ac:spMkLst>
        </pc:spChg>
        <pc:picChg chg="del mod">
          <ac:chgData name="Denno, Grace" userId="152267c2-e12f-4d77-9a8a-d0881da6b62b" providerId="ADAL" clId="{DAF7A490-07FB-455D-9CF8-DD5645DF124B}" dt="2023-11-20T21:15:40.672" v="866" actId="478"/>
          <ac:picMkLst>
            <pc:docMk/>
            <pc:sldMk cId="3189134125" sldId="322"/>
            <ac:picMk id="5" creationId="{242CAE14-72B4-49B2-BFEE-6DFBDF5E8E34}"/>
          </ac:picMkLst>
        </pc:picChg>
      </pc:sldChg>
      <pc:sldChg chg="addSp modSp new mod">
        <pc:chgData name="Denno, Grace" userId="152267c2-e12f-4d77-9a8a-d0881da6b62b" providerId="ADAL" clId="{DAF7A490-07FB-455D-9CF8-DD5645DF124B}" dt="2023-11-20T21:13:54.854" v="859" actId="1076"/>
        <pc:sldMkLst>
          <pc:docMk/>
          <pc:sldMk cId="954717029" sldId="323"/>
        </pc:sldMkLst>
        <pc:spChg chg="add mod">
          <ac:chgData name="Denno, Grace" userId="152267c2-e12f-4d77-9a8a-d0881da6b62b" providerId="ADAL" clId="{DAF7A490-07FB-455D-9CF8-DD5645DF124B}" dt="2023-11-20T21:13:19.378" v="852" actId="404"/>
          <ac:spMkLst>
            <pc:docMk/>
            <pc:sldMk cId="954717029" sldId="323"/>
            <ac:spMk id="2" creationId="{2B13A575-4725-0BB1-4AC8-EB8FAC9731A4}"/>
          </ac:spMkLst>
        </pc:spChg>
        <pc:spChg chg="add mod">
          <ac:chgData name="Denno, Grace" userId="152267c2-e12f-4d77-9a8a-d0881da6b62b" providerId="ADAL" clId="{DAF7A490-07FB-455D-9CF8-DD5645DF124B}" dt="2023-11-20T21:13:54.854" v="859" actId="1076"/>
          <ac:spMkLst>
            <pc:docMk/>
            <pc:sldMk cId="954717029" sldId="323"/>
            <ac:spMk id="6" creationId="{DB840975-D05D-DC40-BB47-CE4413DEA915}"/>
          </ac:spMkLst>
        </pc:spChg>
        <pc:picChg chg="add mod">
          <ac:chgData name="Denno, Grace" userId="152267c2-e12f-4d77-9a8a-d0881da6b62b" providerId="ADAL" clId="{DAF7A490-07FB-455D-9CF8-DD5645DF124B}" dt="2023-11-20T21:13:51.582" v="858" actId="1076"/>
          <ac:picMkLst>
            <pc:docMk/>
            <pc:sldMk cId="954717029" sldId="323"/>
            <ac:picMk id="3" creationId="{0A7C7F16-7EE6-F4AF-2255-EBAB478E112E}"/>
          </ac:picMkLst>
        </pc:picChg>
        <pc:picChg chg="add mod">
          <ac:chgData name="Denno, Grace" userId="152267c2-e12f-4d77-9a8a-d0881da6b62b" providerId="ADAL" clId="{DAF7A490-07FB-455D-9CF8-DD5645DF124B}" dt="2023-11-20T21:13:48.158" v="857" actId="1076"/>
          <ac:picMkLst>
            <pc:docMk/>
            <pc:sldMk cId="954717029" sldId="323"/>
            <ac:picMk id="4" creationId="{4F7B8223-6762-545C-145F-47477BF3A9B8}"/>
          </ac:picMkLst>
        </pc:picChg>
        <pc:picChg chg="add mod">
          <ac:chgData name="Denno, Grace" userId="152267c2-e12f-4d77-9a8a-d0881da6b62b" providerId="ADAL" clId="{DAF7A490-07FB-455D-9CF8-DD5645DF124B}" dt="2023-11-20T21:13:45.147" v="856" actId="1076"/>
          <ac:picMkLst>
            <pc:docMk/>
            <pc:sldMk cId="954717029" sldId="323"/>
            <ac:picMk id="5" creationId="{57D3CBA1-8190-0C30-EC90-8E87B4825FE5}"/>
          </ac:picMkLst>
        </pc:picChg>
      </pc:sldChg>
      <pc:sldChg chg="addSp delSp modSp del mod">
        <pc:chgData name="Denno, Grace" userId="152267c2-e12f-4d77-9a8a-d0881da6b62b" providerId="ADAL" clId="{DAF7A490-07FB-455D-9CF8-DD5645DF124B}" dt="2023-11-20T20:57:03.206" v="512" actId="47"/>
        <pc:sldMkLst>
          <pc:docMk/>
          <pc:sldMk cId="1465093171" sldId="323"/>
        </pc:sldMkLst>
        <pc:spChg chg="add mod ord">
          <ac:chgData name="Denno, Grace" userId="152267c2-e12f-4d77-9a8a-d0881da6b62b" providerId="ADAL" clId="{DAF7A490-07FB-455D-9CF8-DD5645DF124B}" dt="2023-11-20T20:55:24.066" v="500" actId="207"/>
          <ac:spMkLst>
            <pc:docMk/>
            <pc:sldMk cId="1465093171" sldId="323"/>
            <ac:spMk id="2" creationId="{D52E9F68-C62D-9771-107C-5326156DE113}"/>
          </ac:spMkLst>
        </pc:spChg>
        <pc:spChg chg="mod">
          <ac:chgData name="Denno, Grace" userId="152267c2-e12f-4d77-9a8a-d0881da6b62b" providerId="ADAL" clId="{DAF7A490-07FB-455D-9CF8-DD5645DF124B}" dt="2023-11-20T20:55:33.539" v="511" actId="20577"/>
          <ac:spMkLst>
            <pc:docMk/>
            <pc:sldMk cId="1465093171" sldId="323"/>
            <ac:spMk id="10" creationId="{BD9AD603-56FE-4238-138F-0C1B96B6B4E2}"/>
          </ac:spMkLst>
        </pc:spChg>
        <pc:spChg chg="mod">
          <ac:chgData name="Denno, Grace" userId="152267c2-e12f-4d77-9a8a-d0881da6b62b" providerId="ADAL" clId="{DAF7A490-07FB-455D-9CF8-DD5645DF124B}" dt="2023-11-20T20:54:29.552" v="494" actId="207"/>
          <ac:spMkLst>
            <pc:docMk/>
            <pc:sldMk cId="1465093171" sldId="323"/>
            <ac:spMk id="21" creationId="{20424317-5C6B-735E-44A8-1AB35762CAAB}"/>
          </ac:spMkLst>
        </pc:spChg>
        <pc:spChg chg="del">
          <ac:chgData name="Denno, Grace" userId="152267c2-e12f-4d77-9a8a-d0881da6b62b" providerId="ADAL" clId="{DAF7A490-07FB-455D-9CF8-DD5645DF124B}" dt="2023-11-20T20:54:46.838" v="495" actId="478"/>
          <ac:spMkLst>
            <pc:docMk/>
            <pc:sldMk cId="1465093171" sldId="323"/>
            <ac:spMk id="45" creationId="{8DC8B4C3-0A55-3AF9-B486-1B3D9B67DAE7}"/>
          </ac:spMkLst>
        </pc:spChg>
        <pc:picChg chg="del">
          <ac:chgData name="Denno, Grace" userId="152267c2-e12f-4d77-9a8a-d0881da6b62b" providerId="ADAL" clId="{DAF7A490-07FB-455D-9CF8-DD5645DF124B}" dt="2023-11-20T20:54:49.963" v="496" actId="478"/>
          <ac:picMkLst>
            <pc:docMk/>
            <pc:sldMk cId="1465093171" sldId="323"/>
            <ac:picMk id="48" creationId="{BE9B48C8-C268-DF15-6F19-9F95852D6A8F}"/>
          </ac:picMkLst>
        </pc:picChg>
      </pc:sldChg>
      <pc:sldMasterChg chg="delSldLayout">
        <pc:chgData name="Denno, Grace" userId="152267c2-e12f-4d77-9a8a-d0881da6b62b" providerId="ADAL" clId="{DAF7A490-07FB-455D-9CF8-DD5645DF124B}" dt="2023-11-20T20:57:03.206" v="512" actId="47"/>
        <pc:sldMasterMkLst>
          <pc:docMk/>
          <pc:sldMasterMk cId="0" sldId="2147483648"/>
        </pc:sldMasterMkLst>
        <pc:sldLayoutChg chg="del">
          <pc:chgData name="Denno, Grace" userId="152267c2-e12f-4d77-9a8a-d0881da6b62b" providerId="ADAL" clId="{DAF7A490-07FB-455D-9CF8-DD5645DF124B}" dt="2023-11-20T20:57:03.206" v="512" actId="47"/>
          <pc:sldLayoutMkLst>
            <pc:docMk/>
            <pc:sldMasterMk cId="0" sldId="2147483648"/>
            <pc:sldLayoutMk cId="2864684036" sldId="2147483677"/>
          </pc:sldLayoutMkLst>
        </pc:sldLayoutChg>
      </pc:sldMasterChg>
    </pc:docChg>
  </pc:docChgLst>
  <pc:docChgLst>
    <pc:chgData name="Denno, Grace" userId="152267c2-e12f-4d77-9a8a-d0881da6b62b" providerId="ADAL" clId="{0A61370D-4F68-4655-B050-7F0511BB5A29}"/>
    <pc:docChg chg="modSld">
      <pc:chgData name="Denno, Grace" userId="152267c2-e12f-4d77-9a8a-d0881da6b62b" providerId="ADAL" clId="{0A61370D-4F68-4655-B050-7F0511BB5A29}" dt="2024-01-16T16:07:40.838" v="49" actId="14100"/>
      <pc:docMkLst>
        <pc:docMk/>
      </pc:docMkLst>
      <pc:sldChg chg="modSp mod">
        <pc:chgData name="Denno, Grace" userId="152267c2-e12f-4d77-9a8a-d0881da6b62b" providerId="ADAL" clId="{0A61370D-4F68-4655-B050-7F0511BB5A29}" dt="2024-01-16T15:18:04.909" v="46" actId="20577"/>
        <pc:sldMkLst>
          <pc:docMk/>
          <pc:sldMk cId="4188318095" sldId="264"/>
        </pc:sldMkLst>
        <pc:spChg chg="mod">
          <ac:chgData name="Denno, Grace" userId="152267c2-e12f-4d77-9a8a-d0881da6b62b" providerId="ADAL" clId="{0A61370D-4F68-4655-B050-7F0511BB5A29}" dt="2024-01-16T15:18:04.909" v="46" actId="20577"/>
          <ac:spMkLst>
            <pc:docMk/>
            <pc:sldMk cId="4188318095" sldId="264"/>
            <ac:spMk id="21" creationId="{20424317-5C6B-735E-44A8-1AB35762CAAB}"/>
          </ac:spMkLst>
        </pc:spChg>
      </pc:sldChg>
      <pc:sldChg chg="modSp mod">
        <pc:chgData name="Denno, Grace" userId="152267c2-e12f-4d77-9a8a-d0881da6b62b" providerId="ADAL" clId="{0A61370D-4F68-4655-B050-7F0511BB5A29}" dt="2024-01-16T16:07:40.838" v="49" actId="14100"/>
        <pc:sldMkLst>
          <pc:docMk/>
          <pc:sldMk cId="3189134125" sldId="322"/>
        </pc:sldMkLst>
        <pc:spChg chg="mod">
          <ac:chgData name="Denno, Grace" userId="152267c2-e12f-4d77-9a8a-d0881da6b62b" providerId="ADAL" clId="{0A61370D-4F68-4655-B050-7F0511BB5A29}" dt="2024-01-16T16:07:40.838" v="49" actId="14100"/>
          <ac:spMkLst>
            <pc:docMk/>
            <pc:sldMk cId="3189134125" sldId="322"/>
            <ac:spMk id="2" creationId="{6706294E-133F-400D-95BB-C3E197E3AEB9}"/>
          </ac:spMkLst>
        </pc:spChg>
      </pc:sldChg>
    </pc:docChg>
  </pc:docChgLst>
  <pc:docChgLst>
    <pc:chgData name="Denno, Grace" userId="152267c2-e12f-4d77-9a8a-d0881da6b62b" providerId="ADAL" clId="{D30DCEDB-C835-494D-B447-73FCC01A3F1D}"/>
    <pc:docChg chg="custSel modSld sldOrd">
      <pc:chgData name="Denno, Grace" userId="152267c2-e12f-4d77-9a8a-d0881da6b62b" providerId="ADAL" clId="{D30DCEDB-C835-494D-B447-73FCC01A3F1D}" dt="2024-07-31T19:59:34.646" v="67" actId="20577"/>
      <pc:docMkLst>
        <pc:docMk/>
      </pc:docMkLst>
      <pc:sldChg chg="ord">
        <pc:chgData name="Denno, Grace" userId="152267c2-e12f-4d77-9a8a-d0881da6b62b" providerId="ADAL" clId="{D30DCEDB-C835-494D-B447-73FCC01A3F1D}" dt="2024-07-30T15:03:43.986" v="59"/>
        <pc:sldMkLst>
          <pc:docMk/>
          <pc:sldMk cId="435035969" sldId="258"/>
        </pc:sldMkLst>
      </pc:sldChg>
      <pc:sldChg chg="modSp mod">
        <pc:chgData name="Denno, Grace" userId="152267c2-e12f-4d77-9a8a-d0881da6b62b" providerId="ADAL" clId="{D30DCEDB-C835-494D-B447-73FCC01A3F1D}" dt="2024-05-14T17:50:40.204" v="14" actId="20577"/>
        <pc:sldMkLst>
          <pc:docMk/>
          <pc:sldMk cId="3887203768" sldId="259"/>
        </pc:sldMkLst>
        <pc:spChg chg="mod">
          <ac:chgData name="Denno, Grace" userId="152267c2-e12f-4d77-9a8a-d0881da6b62b" providerId="ADAL" clId="{D30DCEDB-C835-494D-B447-73FCC01A3F1D}" dt="2024-05-14T17:50:40.204" v="14" actId="20577"/>
          <ac:spMkLst>
            <pc:docMk/>
            <pc:sldMk cId="3887203768" sldId="259"/>
            <ac:spMk id="7" creationId="{1BFA4126-27B5-3D28-31AC-CC602B4B7AEC}"/>
          </ac:spMkLst>
        </pc:spChg>
      </pc:sldChg>
      <pc:sldChg chg="addSp delSp modSp mod">
        <pc:chgData name="Denno, Grace" userId="152267c2-e12f-4d77-9a8a-d0881da6b62b" providerId="ADAL" clId="{D30DCEDB-C835-494D-B447-73FCC01A3F1D}" dt="2024-05-14T17:52:17.473" v="16"/>
        <pc:sldMkLst>
          <pc:docMk/>
          <pc:sldMk cId="2994294677" sldId="260"/>
        </pc:sldMkLst>
        <pc:picChg chg="add mod">
          <ac:chgData name="Denno, Grace" userId="152267c2-e12f-4d77-9a8a-d0881da6b62b" providerId="ADAL" clId="{D30DCEDB-C835-494D-B447-73FCC01A3F1D}" dt="2024-05-14T17:52:17.473" v="16"/>
          <ac:picMkLst>
            <pc:docMk/>
            <pc:sldMk cId="2994294677" sldId="260"/>
            <ac:picMk id="3" creationId="{C354D4ED-023F-9C81-67CE-33A7E77E3B03}"/>
          </ac:picMkLst>
        </pc:picChg>
        <pc:picChg chg="del">
          <ac:chgData name="Denno, Grace" userId="152267c2-e12f-4d77-9a8a-d0881da6b62b" providerId="ADAL" clId="{D30DCEDB-C835-494D-B447-73FCC01A3F1D}" dt="2024-05-14T17:52:12.630" v="15" actId="478"/>
          <ac:picMkLst>
            <pc:docMk/>
            <pc:sldMk cId="2994294677" sldId="260"/>
            <ac:picMk id="11" creationId="{7FACFEEF-568F-2AB4-A49D-DEA2EF20C6CD}"/>
          </ac:picMkLst>
        </pc:picChg>
      </pc:sldChg>
      <pc:sldChg chg="ord">
        <pc:chgData name="Denno, Grace" userId="152267c2-e12f-4d77-9a8a-d0881da6b62b" providerId="ADAL" clId="{D30DCEDB-C835-494D-B447-73FCC01A3F1D}" dt="2024-07-30T15:08:52.700" v="65"/>
        <pc:sldMkLst>
          <pc:docMk/>
          <pc:sldMk cId="968108764" sldId="263"/>
        </pc:sldMkLst>
      </pc:sldChg>
      <pc:sldChg chg="modSp mod">
        <pc:chgData name="Denno, Grace" userId="152267c2-e12f-4d77-9a8a-d0881da6b62b" providerId="ADAL" clId="{D30DCEDB-C835-494D-B447-73FCC01A3F1D}" dt="2024-07-31T19:59:34.646" v="67" actId="20577"/>
        <pc:sldMkLst>
          <pc:docMk/>
          <pc:sldMk cId="4188318095" sldId="264"/>
        </pc:sldMkLst>
        <pc:spChg chg="mod">
          <ac:chgData name="Denno, Grace" userId="152267c2-e12f-4d77-9a8a-d0881da6b62b" providerId="ADAL" clId="{D30DCEDB-C835-494D-B447-73FCC01A3F1D}" dt="2024-07-31T19:59:34.646" v="67" actId="20577"/>
          <ac:spMkLst>
            <pc:docMk/>
            <pc:sldMk cId="4188318095" sldId="264"/>
            <ac:spMk id="21" creationId="{20424317-5C6B-735E-44A8-1AB35762CAAB}"/>
          </ac:spMkLst>
        </pc:spChg>
      </pc:sldChg>
      <pc:sldChg chg="ord">
        <pc:chgData name="Denno, Grace" userId="152267c2-e12f-4d77-9a8a-d0881da6b62b" providerId="ADAL" clId="{D30DCEDB-C835-494D-B447-73FCC01A3F1D}" dt="2024-07-30T15:03:29.162" v="57"/>
        <pc:sldMkLst>
          <pc:docMk/>
          <pc:sldMk cId="372452888" sldId="265"/>
        </pc:sldMkLst>
      </pc:sldChg>
      <pc:sldChg chg="modSp mod">
        <pc:chgData name="Denno, Grace" userId="152267c2-e12f-4d77-9a8a-d0881da6b62b" providerId="ADAL" clId="{D30DCEDB-C835-494D-B447-73FCC01A3F1D}" dt="2024-07-30T15:02:41.682" v="55" actId="20577"/>
        <pc:sldMkLst>
          <pc:docMk/>
          <pc:sldMk cId="251483181" sldId="266"/>
        </pc:sldMkLst>
        <pc:spChg chg="mod">
          <ac:chgData name="Denno, Grace" userId="152267c2-e12f-4d77-9a8a-d0881da6b62b" providerId="ADAL" clId="{D30DCEDB-C835-494D-B447-73FCC01A3F1D}" dt="2024-07-30T15:02:41.682" v="55" actId="20577"/>
          <ac:spMkLst>
            <pc:docMk/>
            <pc:sldMk cId="251483181" sldId="266"/>
            <ac:spMk id="21" creationId="{20424317-5C6B-735E-44A8-1AB35762CAAB}"/>
          </ac:spMkLst>
        </pc:spChg>
      </pc:sldChg>
      <pc:sldChg chg="modSp mod">
        <pc:chgData name="Denno, Grace" userId="152267c2-e12f-4d77-9a8a-d0881da6b62b" providerId="ADAL" clId="{D30DCEDB-C835-494D-B447-73FCC01A3F1D}" dt="2024-05-14T17:59:58.165" v="29" actId="20577"/>
        <pc:sldMkLst>
          <pc:docMk/>
          <pc:sldMk cId="526719898" sldId="280"/>
        </pc:sldMkLst>
        <pc:spChg chg="mod">
          <ac:chgData name="Denno, Grace" userId="152267c2-e12f-4d77-9a8a-d0881da6b62b" providerId="ADAL" clId="{D30DCEDB-C835-494D-B447-73FCC01A3F1D}" dt="2024-05-14T17:59:58.165" v="29" actId="20577"/>
          <ac:spMkLst>
            <pc:docMk/>
            <pc:sldMk cId="526719898" sldId="280"/>
            <ac:spMk id="4" creationId="{D302777A-FECC-699C-03B6-69B671D0AF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508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endParaRPr lang="en-US" dirty="0"/>
          </a:p>
        </p:txBody>
      </p:sp>
    </p:spTree>
    <p:extLst>
      <p:ext uri="{BB962C8B-B14F-4D97-AF65-F5344CB8AC3E}">
        <p14:creationId xmlns:p14="http://schemas.microsoft.com/office/powerpoint/2010/main" val="368372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7BF8F-C65D-4008-89A1-8791DA9689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94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7BF8F-C65D-4008-89A1-8791DA968920}" type="slidenum">
              <a:rPr lang="en-US" smtClean="0"/>
              <a:t>14</a:t>
            </a:fld>
            <a:endParaRPr lang="en-US"/>
          </a:p>
        </p:txBody>
      </p:sp>
    </p:spTree>
    <p:extLst>
      <p:ext uri="{BB962C8B-B14F-4D97-AF65-F5344CB8AC3E}">
        <p14:creationId xmlns:p14="http://schemas.microsoft.com/office/powerpoint/2010/main" val="19133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7BF8F-C65D-4008-89A1-8791DA968920}" type="slidenum">
              <a:rPr lang="en-US" smtClean="0"/>
              <a:t>16</a:t>
            </a:fld>
            <a:endParaRPr lang="en-US"/>
          </a:p>
        </p:txBody>
      </p:sp>
    </p:spTree>
    <p:extLst>
      <p:ext uri="{BB962C8B-B14F-4D97-AF65-F5344CB8AC3E}">
        <p14:creationId xmlns:p14="http://schemas.microsoft.com/office/powerpoint/2010/main" val="344719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3CFB-143A-1963-B942-08DD8CFAFE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8FE3D6-F3E8-9FD8-29FD-24ADF22E5A09}"/>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4" name="Footer Placeholder 3">
            <a:extLst>
              <a:ext uri="{FF2B5EF4-FFF2-40B4-BE49-F238E27FC236}">
                <a16:creationId xmlns:a16="http://schemas.microsoft.com/office/drawing/2014/main" id="{424529C6-053C-0B92-81C1-9D09C4DD2C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5CD3F-A539-6FB8-0A46-A606A24FA9AC}"/>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1021064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78579-80B8-650B-6076-15E0EFAFEE31}"/>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3" name="Footer Placeholder 2">
            <a:extLst>
              <a:ext uri="{FF2B5EF4-FFF2-40B4-BE49-F238E27FC236}">
                <a16:creationId xmlns:a16="http://schemas.microsoft.com/office/drawing/2014/main" id="{F28CCFEF-673C-349E-603C-EB15F65E81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45DBD0-A400-FD1B-4D96-6638F03FE6B6}"/>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4056102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3E21-8870-9E6B-086F-4D2383E6059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A2BD5A-5A50-FDB8-48B0-55363B2686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C0DE5-4FD5-E74E-0D13-6BAB7CC3CC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710DD6-F05C-67E4-EC97-917CF3F675AA}"/>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6" name="Footer Placeholder 5">
            <a:extLst>
              <a:ext uri="{FF2B5EF4-FFF2-40B4-BE49-F238E27FC236}">
                <a16:creationId xmlns:a16="http://schemas.microsoft.com/office/drawing/2014/main" id="{72CBBC2A-6EA1-E168-0806-F8F05B788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7C46A-0C4B-9708-D135-969EC283F454}"/>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251143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5C31-1CBD-2E55-9F0A-BD1094C8D0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BEBE815-9014-26F7-54D6-5B7CDD0CBB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CFBA1FD-1651-7C97-1E5E-1278CC4D46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5416E6-F3DC-2F61-A099-129613E3DEFD}"/>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6" name="Footer Placeholder 5">
            <a:extLst>
              <a:ext uri="{FF2B5EF4-FFF2-40B4-BE49-F238E27FC236}">
                <a16:creationId xmlns:a16="http://schemas.microsoft.com/office/drawing/2014/main" id="{A4E820C3-832B-AF58-3364-8E65F6975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6852C-9DE2-22F1-9C27-108344770F46}"/>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118328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F2C1-324E-4B6C-86DF-0CF64F260E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6B9F0-4C1B-C942-5B97-ED5C4F9A1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E6561-3224-080F-898A-45EF3B8010CE}"/>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5" name="Footer Placeholder 4">
            <a:extLst>
              <a:ext uri="{FF2B5EF4-FFF2-40B4-BE49-F238E27FC236}">
                <a16:creationId xmlns:a16="http://schemas.microsoft.com/office/drawing/2014/main" id="{99451017-9096-436C-3766-C0B9F2746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758A6-51BE-4F7D-A443-FC918BB55109}"/>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1617282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AAB58-164F-72F2-A635-C8F7CEE533F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5CEC3-80AD-EF46-1A8E-E0609D6A439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11452-7158-6100-F4C5-7884A4AAA513}"/>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5" name="Footer Placeholder 4">
            <a:extLst>
              <a:ext uri="{FF2B5EF4-FFF2-40B4-BE49-F238E27FC236}">
                <a16:creationId xmlns:a16="http://schemas.microsoft.com/office/drawing/2014/main" id="{BCECC68E-57B7-971A-ACA3-40FFCCA2A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E8ABB-1468-567A-9D3C-223C21992A55}"/>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84555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2177-460E-0A2E-AE5A-82E56976126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63CE90E-8EBA-2D52-3F9D-E1B6343D2D7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309D9B-A8CC-F1F2-384B-75829118249E}"/>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5" name="Footer Placeholder 4">
            <a:extLst>
              <a:ext uri="{FF2B5EF4-FFF2-40B4-BE49-F238E27FC236}">
                <a16:creationId xmlns:a16="http://schemas.microsoft.com/office/drawing/2014/main" id="{20288A9C-3D75-4DEF-9C4A-213538D48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A3515-ABEC-C7CB-CF5F-281750C5CC2E}"/>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3686198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767B-E6C6-1D4A-099A-27DC6A9EF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358E6-C390-E001-AE36-CF6DFDFC8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226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0BF5-4B46-4DD5-5D53-A41336F0939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96C7C7-011C-240C-FF08-D28423F837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6A83FA-05E9-3B00-DB3F-E0FE458C90F5}"/>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5" name="Footer Placeholder 4">
            <a:extLst>
              <a:ext uri="{FF2B5EF4-FFF2-40B4-BE49-F238E27FC236}">
                <a16:creationId xmlns:a16="http://schemas.microsoft.com/office/drawing/2014/main" id="{41434CE9-84BA-1BE9-B8C2-BFBA3040B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2AC48-33C0-2A1F-EE15-7135D574E9BB}"/>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164654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88EF0-2C99-3DDE-6DDD-56D6F4D0EE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4A0A4-6743-0830-BBDB-980BC58B554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CA28B-3FB8-FB35-A83A-ACED7DB216E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7EFE0-ED11-6300-7138-D1BEE86DEEE3}"/>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6" name="Footer Placeholder 5">
            <a:extLst>
              <a:ext uri="{FF2B5EF4-FFF2-40B4-BE49-F238E27FC236}">
                <a16:creationId xmlns:a16="http://schemas.microsoft.com/office/drawing/2014/main" id="{5C6DC2E9-989A-F1F8-312E-5DDA489B8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82FBB-9F26-3155-3D48-8A5101B5DB43}"/>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1623117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C4-841F-B8AC-8AA2-2F87CEE518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A5D0A7-2B28-2791-070C-C0BEB5BCADAE}"/>
              </a:ext>
            </a:extLst>
          </p:cNvPr>
          <p:cNvSpPr>
            <a:spLocks noGrp="1"/>
          </p:cNvSpPr>
          <p:nvPr>
            <p:ph type="dt" sz="half" idx="10"/>
          </p:nvPr>
        </p:nvSpPr>
        <p:spPr/>
        <p:txBody>
          <a:bodyPr/>
          <a:lstStyle/>
          <a:p>
            <a:fld id="{B4E90373-E04A-4F6B-B1AC-212648B8CA73}" type="datetimeFigureOut">
              <a:rPr lang="en-US" smtClean="0"/>
              <a:t>7/31/2024</a:t>
            </a:fld>
            <a:endParaRPr lang="en-US"/>
          </a:p>
        </p:txBody>
      </p:sp>
      <p:sp>
        <p:nvSpPr>
          <p:cNvPr id="4" name="Footer Placeholder 3">
            <a:extLst>
              <a:ext uri="{FF2B5EF4-FFF2-40B4-BE49-F238E27FC236}">
                <a16:creationId xmlns:a16="http://schemas.microsoft.com/office/drawing/2014/main" id="{E321901B-D824-AC10-B2F9-14CE5A7D2A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6EEA5D-C5CE-AF97-223D-932F102F5882}"/>
              </a:ext>
            </a:extLst>
          </p:cNvPr>
          <p:cNvSpPr>
            <a:spLocks noGrp="1"/>
          </p:cNvSpPr>
          <p:nvPr>
            <p:ph type="sldNum" sz="quarter" idx="12"/>
          </p:nvPr>
        </p:nvSpPr>
        <p:spPr/>
        <p:txBody>
          <a:bodyPr/>
          <a:lstStyle/>
          <a:p>
            <a:fld id="{B69676B7-E7B8-4A34-8B7F-3C9CDE28A5E0}" type="slidenum">
              <a:rPr lang="en-US" smtClean="0"/>
              <a:t>‹#›</a:t>
            </a:fld>
            <a:endParaRPr lang="en-US"/>
          </a:p>
        </p:txBody>
      </p:sp>
    </p:spTree>
    <p:extLst>
      <p:ext uri="{BB962C8B-B14F-4D97-AF65-F5344CB8AC3E}">
        <p14:creationId xmlns:p14="http://schemas.microsoft.com/office/powerpoint/2010/main" val="1949543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D067-4F54-4563-9235-F31FE8AB9EB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40A0B-48BC-9606-BD51-CC88BAB6715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0C3E1E-321F-00C8-556D-1EB9C82A62A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15E092-F143-C339-213A-74C89ABE5FB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AADD5-691E-CA40-7CA9-479A82AA6D6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C84E4-AAD3-54E0-68D2-11A062D15296}"/>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8" name="Footer Placeholder 7">
            <a:extLst>
              <a:ext uri="{FF2B5EF4-FFF2-40B4-BE49-F238E27FC236}">
                <a16:creationId xmlns:a16="http://schemas.microsoft.com/office/drawing/2014/main" id="{CFF994E1-31A8-3D64-296E-EAEFD05F0C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0AD829-877F-0360-3E83-0EADF0EDBA32}"/>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399420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2041-F725-5527-6140-497EFD445F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38F037-8975-B2E4-6352-22E4579C7309}"/>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4" name="Footer Placeholder 3">
            <a:extLst>
              <a:ext uri="{FF2B5EF4-FFF2-40B4-BE49-F238E27FC236}">
                <a16:creationId xmlns:a16="http://schemas.microsoft.com/office/drawing/2014/main" id="{6F7EABA1-88EF-4D13-02C6-394C05F8D6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9DBC69-1389-66A7-B906-71968815CE3D}"/>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336587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1B6E3F-F514-716F-9934-06AFE693BEE2}"/>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3" name="Footer Placeholder 2">
            <a:extLst>
              <a:ext uri="{FF2B5EF4-FFF2-40B4-BE49-F238E27FC236}">
                <a16:creationId xmlns:a16="http://schemas.microsoft.com/office/drawing/2014/main" id="{DF4EB8A6-0913-C40E-A2BF-437C36CC41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3145EC-2B70-A7B7-1B6F-9F4A43D5E625}"/>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1110859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BB11-56A4-11FA-21D6-99C58B2EA70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2DB158-FBCD-8C31-4E56-9ADCCD7CCC0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7DB957-D7C4-693F-EF99-CFA5B0DAAE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E51F87-F56B-D98D-79B6-4046822E589D}"/>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6" name="Footer Placeholder 5">
            <a:extLst>
              <a:ext uri="{FF2B5EF4-FFF2-40B4-BE49-F238E27FC236}">
                <a16:creationId xmlns:a16="http://schemas.microsoft.com/office/drawing/2014/main" id="{3234F5EE-DC2A-E882-B737-6AE30EEA3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1F51C-6A12-58CE-02F4-F745A1930C4F}"/>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2043912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8F60-FF87-C4B4-C6CE-04615B9720E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19ED8EA-7E56-E7FC-126E-12FF39F15F2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09A491-0A8D-C473-FCC3-2BCFE6C6B1C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1A859-7A03-D0B0-964B-E20AC656D56D}"/>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6" name="Footer Placeholder 5">
            <a:extLst>
              <a:ext uri="{FF2B5EF4-FFF2-40B4-BE49-F238E27FC236}">
                <a16:creationId xmlns:a16="http://schemas.microsoft.com/office/drawing/2014/main" id="{854397BA-78A7-8CC1-46F0-C94DE64115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CB1BC-1C52-0FD5-EB5D-D354EA5D0271}"/>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2556680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D270-3AF6-8E31-8A9A-69D4743803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3A113-D123-0F1B-0592-BB71D246D7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D5107-4BA6-2319-FB2F-88B18F120551}"/>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5" name="Footer Placeholder 4">
            <a:extLst>
              <a:ext uri="{FF2B5EF4-FFF2-40B4-BE49-F238E27FC236}">
                <a16:creationId xmlns:a16="http://schemas.microsoft.com/office/drawing/2014/main" id="{65EFE2C9-1B45-9C8C-ED49-310948BBA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343C0-E95C-9470-FB0C-F1A1D4E2C91E}"/>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3332473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2AF098-3F5D-C33F-2814-8E1C4ACAB79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E4CAC-BD1E-A6CD-BA40-859EA413915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F831B-D78E-68F8-2087-AFF1FA598AF3}"/>
              </a:ext>
            </a:extLst>
          </p:cNvPr>
          <p:cNvSpPr>
            <a:spLocks noGrp="1"/>
          </p:cNvSpPr>
          <p:nvPr>
            <p:ph type="dt" sz="half" idx="10"/>
          </p:nvPr>
        </p:nvSpPr>
        <p:spPr/>
        <p:txBody>
          <a:bodyPr/>
          <a:lstStyle/>
          <a:p>
            <a:fld id="{9D7CBB69-F507-4B66-86B8-AC4B98C7563C}" type="datetimeFigureOut">
              <a:rPr lang="en-US" smtClean="0"/>
              <a:t>7/31/2024</a:t>
            </a:fld>
            <a:endParaRPr lang="en-US"/>
          </a:p>
        </p:txBody>
      </p:sp>
      <p:sp>
        <p:nvSpPr>
          <p:cNvPr id="5" name="Footer Placeholder 4">
            <a:extLst>
              <a:ext uri="{FF2B5EF4-FFF2-40B4-BE49-F238E27FC236}">
                <a16:creationId xmlns:a16="http://schemas.microsoft.com/office/drawing/2014/main" id="{4C88C106-D626-FAC9-8675-A09983D65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C3025-7F07-64C7-0C2A-8E02B1E43E66}"/>
              </a:ext>
            </a:extLst>
          </p:cNvPr>
          <p:cNvSpPr>
            <a:spLocks noGrp="1"/>
          </p:cNvSpPr>
          <p:nvPr>
            <p:ph type="sldNum" sz="quarter" idx="12"/>
          </p:nvPr>
        </p:nvSpPr>
        <p:spPr/>
        <p:txBody>
          <a:bodyPr/>
          <a:lstStyle/>
          <a:p>
            <a:fld id="{79051C4B-4214-4092-94E6-36721015CADC}" type="slidenum">
              <a:rPr lang="en-US" smtClean="0"/>
              <a:t>‹#›</a:t>
            </a:fld>
            <a:endParaRPr lang="en-US"/>
          </a:p>
        </p:txBody>
      </p:sp>
    </p:spTree>
    <p:extLst>
      <p:ext uri="{BB962C8B-B14F-4D97-AF65-F5344CB8AC3E}">
        <p14:creationId xmlns:p14="http://schemas.microsoft.com/office/powerpoint/2010/main" val="422856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703E88-0EC9-47CE-8250-994BFB59E26D}" type="datetimeFigureOut">
              <a:rPr lang="en-US" smtClean="0"/>
              <a:t>7/31/2024</a:t>
            </a:fld>
            <a:endParaRPr lang="en-US" dirty="0"/>
          </a:p>
        </p:txBody>
      </p:sp>
      <p:sp>
        <p:nvSpPr>
          <p:cNvPr id="6" name="Slide Number Placeholder 5"/>
          <p:cNvSpPr>
            <a:spLocks noGrp="1"/>
          </p:cNvSpPr>
          <p:nvPr>
            <p:ph type="sldNum" sz="quarter" idx="12"/>
          </p:nvPr>
        </p:nvSpPr>
        <p:spPr/>
        <p:txBody>
          <a:bodyPr/>
          <a:lstStyle/>
          <a:p>
            <a:fld id="{7D1CC52B-804A-472F-BD23-F650926E3AA1}" type="slidenum">
              <a:rPr lang="en-US" smtClean="0"/>
              <a:t>‹#›</a:t>
            </a:fld>
            <a:endParaRPr lang="en-US" dirty="0"/>
          </a:p>
        </p:txBody>
      </p:sp>
    </p:spTree>
    <p:extLst>
      <p:ext uri="{BB962C8B-B14F-4D97-AF65-F5344CB8AC3E}">
        <p14:creationId xmlns:p14="http://schemas.microsoft.com/office/powerpoint/2010/main" val="343483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2700000">
            <a:off x="8685218" y="3985099"/>
            <a:ext cx="1228669" cy="1228669"/>
          </a:xfrm>
          <a:prstGeom prst="rect">
            <a:avLst/>
          </a:prstGeom>
          <a:solidFill>
            <a:schemeClr val="dk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grpSp>
        <p:nvGrpSpPr>
          <p:cNvPr id="33" name="Google Shape;33;p4"/>
          <p:cNvGrpSpPr/>
          <p:nvPr/>
        </p:nvGrpSpPr>
        <p:grpSpPr>
          <a:xfrm>
            <a:off x="7562063" y="-451813"/>
            <a:ext cx="1737424" cy="1737425"/>
            <a:chOff x="5279626" y="2678000"/>
            <a:chExt cx="1737424" cy="1737425"/>
          </a:xfrm>
        </p:grpSpPr>
        <p:sp>
          <p:nvSpPr>
            <p:cNvPr id="34" name="Google Shape;34;p4"/>
            <p:cNvSpPr/>
            <p:nvPr/>
          </p:nvSpPr>
          <p:spPr>
            <a:xfrm rot="2700000">
              <a:off x="5858024" y="3066541"/>
              <a:ext cx="848952" cy="1228669"/>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35" name="Google Shape;35;p4"/>
            <p:cNvSpPr/>
            <p:nvPr/>
          </p:nvSpPr>
          <p:spPr>
            <a:xfrm rot="2700000">
              <a:off x="5648601" y="2656015"/>
              <a:ext cx="446750" cy="122866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grpSp>
      <p:sp>
        <p:nvSpPr>
          <p:cNvPr id="36" name="Google Shape;36;p4"/>
          <p:cNvSpPr/>
          <p:nvPr/>
        </p:nvSpPr>
        <p:spPr>
          <a:xfrm rot="2700000">
            <a:off x="7941090" y="3771595"/>
            <a:ext cx="137037" cy="1980465"/>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37" name="Google Shape;37;p4"/>
          <p:cNvSpPr txBox="1">
            <a:spLocks noGrp="1"/>
          </p:cNvSpPr>
          <p:nvPr>
            <p:ph type="subTitle" idx="1"/>
          </p:nvPr>
        </p:nvSpPr>
        <p:spPr>
          <a:xfrm>
            <a:off x="713251" y="1216000"/>
            <a:ext cx="7717500" cy="3383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
              <a:buChar char="●"/>
              <a:defRPr sz="9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38" name="Google Shape;38;p4"/>
          <p:cNvSpPr txBox="1">
            <a:spLocks noGrp="1"/>
          </p:cNvSpPr>
          <p:nvPr>
            <p:ph type="title"/>
          </p:nvPr>
        </p:nvSpPr>
        <p:spPr>
          <a:xfrm>
            <a:off x="713251" y="539500"/>
            <a:ext cx="7717500" cy="539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600"/>
              <a:buFont typeface="Caveat"/>
              <a:buNone/>
              <a:defRPr sz="2700"/>
            </a:lvl1pPr>
            <a:lvl2pPr lvl="1" rtl="0">
              <a:spcBef>
                <a:spcPts val="0"/>
              </a:spcBef>
              <a:spcAft>
                <a:spcPts val="0"/>
              </a:spcAft>
              <a:buSzPts val="3000"/>
              <a:buFont typeface="Josefin Slab"/>
              <a:buNone/>
              <a:defRPr sz="2250">
                <a:latin typeface="Josefin Slab"/>
                <a:ea typeface="Josefin Slab"/>
                <a:cs typeface="Josefin Slab"/>
                <a:sym typeface="Josefin Slab"/>
              </a:defRPr>
            </a:lvl2pPr>
            <a:lvl3pPr lvl="2" rtl="0">
              <a:spcBef>
                <a:spcPts val="0"/>
              </a:spcBef>
              <a:spcAft>
                <a:spcPts val="0"/>
              </a:spcAft>
              <a:buSzPts val="3000"/>
              <a:buFont typeface="Josefin Slab"/>
              <a:buNone/>
              <a:defRPr sz="2250">
                <a:latin typeface="Josefin Slab"/>
                <a:ea typeface="Josefin Slab"/>
                <a:cs typeface="Josefin Slab"/>
                <a:sym typeface="Josefin Slab"/>
              </a:defRPr>
            </a:lvl3pPr>
            <a:lvl4pPr lvl="3" rtl="0">
              <a:spcBef>
                <a:spcPts val="0"/>
              </a:spcBef>
              <a:spcAft>
                <a:spcPts val="0"/>
              </a:spcAft>
              <a:buSzPts val="3000"/>
              <a:buFont typeface="Josefin Slab"/>
              <a:buNone/>
              <a:defRPr sz="2250">
                <a:latin typeface="Josefin Slab"/>
                <a:ea typeface="Josefin Slab"/>
                <a:cs typeface="Josefin Slab"/>
                <a:sym typeface="Josefin Slab"/>
              </a:defRPr>
            </a:lvl4pPr>
            <a:lvl5pPr lvl="4" rtl="0">
              <a:spcBef>
                <a:spcPts val="0"/>
              </a:spcBef>
              <a:spcAft>
                <a:spcPts val="0"/>
              </a:spcAft>
              <a:buSzPts val="3000"/>
              <a:buFont typeface="Josefin Slab"/>
              <a:buNone/>
              <a:defRPr sz="2250">
                <a:latin typeface="Josefin Slab"/>
                <a:ea typeface="Josefin Slab"/>
                <a:cs typeface="Josefin Slab"/>
                <a:sym typeface="Josefin Slab"/>
              </a:defRPr>
            </a:lvl5pPr>
            <a:lvl6pPr lvl="5" rtl="0">
              <a:spcBef>
                <a:spcPts val="0"/>
              </a:spcBef>
              <a:spcAft>
                <a:spcPts val="0"/>
              </a:spcAft>
              <a:buSzPts val="3000"/>
              <a:buFont typeface="Josefin Slab"/>
              <a:buNone/>
              <a:defRPr sz="2250">
                <a:latin typeface="Josefin Slab"/>
                <a:ea typeface="Josefin Slab"/>
                <a:cs typeface="Josefin Slab"/>
                <a:sym typeface="Josefin Slab"/>
              </a:defRPr>
            </a:lvl6pPr>
            <a:lvl7pPr lvl="6" rtl="0">
              <a:spcBef>
                <a:spcPts val="0"/>
              </a:spcBef>
              <a:spcAft>
                <a:spcPts val="0"/>
              </a:spcAft>
              <a:buSzPts val="3000"/>
              <a:buFont typeface="Josefin Slab"/>
              <a:buNone/>
              <a:defRPr sz="2250">
                <a:latin typeface="Josefin Slab"/>
                <a:ea typeface="Josefin Slab"/>
                <a:cs typeface="Josefin Slab"/>
                <a:sym typeface="Josefin Slab"/>
              </a:defRPr>
            </a:lvl7pPr>
            <a:lvl8pPr lvl="7" rtl="0">
              <a:spcBef>
                <a:spcPts val="0"/>
              </a:spcBef>
              <a:spcAft>
                <a:spcPts val="0"/>
              </a:spcAft>
              <a:buSzPts val="3000"/>
              <a:buFont typeface="Josefin Slab"/>
              <a:buNone/>
              <a:defRPr sz="2250">
                <a:latin typeface="Josefin Slab"/>
                <a:ea typeface="Josefin Slab"/>
                <a:cs typeface="Josefin Slab"/>
                <a:sym typeface="Josefin Slab"/>
              </a:defRPr>
            </a:lvl8pPr>
            <a:lvl9pPr lvl="8" rtl="0">
              <a:spcBef>
                <a:spcPts val="0"/>
              </a:spcBef>
              <a:spcAft>
                <a:spcPts val="0"/>
              </a:spcAft>
              <a:buSzPts val="3000"/>
              <a:buFont typeface="Josefin Slab"/>
              <a:buNone/>
              <a:defRPr sz="2250">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129732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6F55-8755-B56F-6015-1490564304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D4CF2F-87DD-A9AF-BBB9-568EED1CF88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E17450-494C-F151-95EF-E6497A23B31F}"/>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5" name="Footer Placeholder 4">
            <a:extLst>
              <a:ext uri="{FF2B5EF4-FFF2-40B4-BE49-F238E27FC236}">
                <a16:creationId xmlns:a16="http://schemas.microsoft.com/office/drawing/2014/main" id="{BC2781E2-8841-1B03-2E2C-0531EA1C2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0546F-E3DE-A04D-D93B-3286BFECDC0A}"/>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274182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134F-E4B7-6007-92CE-F1FF03BE72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A046F8-85EA-F048-5773-363FA1652946}"/>
              </a:ext>
            </a:extLst>
          </p:cNvPr>
          <p:cNvSpPr>
            <a:spLocks noGrp="1"/>
          </p:cNvSpPr>
          <p:nvPr>
            <p:ph idx="1"/>
          </p:nvPr>
        </p:nvSpPr>
        <p:spPr>
          <a:xfrm>
            <a:off x="628650" y="1369219"/>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reeform: Shape 17">
            <a:extLst>
              <a:ext uri="{FF2B5EF4-FFF2-40B4-BE49-F238E27FC236}">
                <a16:creationId xmlns:a16="http://schemas.microsoft.com/office/drawing/2014/main" id="{EFD844E0-B402-B67E-49FB-A57901C8F084}"/>
              </a:ext>
            </a:extLst>
          </p:cNvPr>
          <p:cNvSpPr/>
          <p:nvPr userDrawn="1"/>
        </p:nvSpPr>
        <p:spPr>
          <a:xfrm>
            <a:off x="6918768" y="1"/>
            <a:ext cx="2225233" cy="2682433"/>
          </a:xfrm>
          <a:custGeom>
            <a:avLst/>
            <a:gdLst>
              <a:gd name="connsiteX0" fmla="*/ 802282 w 2966977"/>
              <a:gd name="connsiteY0" fmla="*/ 0 h 3576577"/>
              <a:gd name="connsiteX1" fmla="*/ 2966977 w 2966977"/>
              <a:gd name="connsiteY1" fmla="*/ 0 h 3576577"/>
              <a:gd name="connsiteX2" fmla="*/ 2966977 w 2966977"/>
              <a:gd name="connsiteY2" fmla="*/ 3315289 h 3576577"/>
              <a:gd name="connsiteX3" fmla="*/ 2931254 w 2966977"/>
              <a:gd name="connsiteY3" fmla="*/ 3336991 h 3576577"/>
              <a:gd name="connsiteX4" fmla="*/ 1985058 w 2966977"/>
              <a:gd name="connsiteY4" fmla="*/ 3576577 h 3576577"/>
              <a:gd name="connsiteX5" fmla="*/ 0 w 2966977"/>
              <a:gd name="connsiteY5" fmla="*/ 1591519 h 3576577"/>
              <a:gd name="connsiteX6" fmla="*/ 722377 w 2966977"/>
              <a:gd name="connsiteY6" fmla="*/ 59752 h 35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6977" h="3576577">
                <a:moveTo>
                  <a:pt x="802282" y="0"/>
                </a:moveTo>
                <a:lnTo>
                  <a:pt x="2966977" y="0"/>
                </a:lnTo>
                <a:lnTo>
                  <a:pt x="2966977" y="3315289"/>
                </a:lnTo>
                <a:lnTo>
                  <a:pt x="2931254" y="3336991"/>
                </a:lnTo>
                <a:cubicBezTo>
                  <a:pt x="2649985" y="3489786"/>
                  <a:pt x="2327657" y="3576577"/>
                  <a:pt x="1985058" y="3576577"/>
                </a:cubicBezTo>
                <a:cubicBezTo>
                  <a:pt x="888741" y="3576577"/>
                  <a:pt x="0" y="2687836"/>
                  <a:pt x="0" y="1591519"/>
                </a:cubicBezTo>
                <a:cubicBezTo>
                  <a:pt x="0" y="974841"/>
                  <a:pt x="281203" y="423841"/>
                  <a:pt x="722377" y="59752"/>
                </a:cubicBezTo>
                <a:close/>
              </a:path>
            </a:pathLst>
          </a:custGeom>
          <a:solidFill>
            <a:srgbClr val="D8D8D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Tree>
    <p:extLst>
      <p:ext uri="{BB962C8B-B14F-4D97-AF65-F5344CB8AC3E}">
        <p14:creationId xmlns:p14="http://schemas.microsoft.com/office/powerpoint/2010/main" val="3174135295"/>
      </p:ext>
    </p:extLst>
  </p:cSld>
  <p:clrMapOvr>
    <a:masterClrMapping/>
  </p:clrMapOvr>
  <p:extLst>
    <p:ext uri="{DCECCB84-F9BA-43D5-87BE-67443E8EF086}">
      <p15:sldGuideLst xmlns:p15="http://schemas.microsoft.com/office/powerpoint/2012/main">
        <p15:guide id="1" pos="529">
          <p15:clr>
            <a:srgbClr val="FBAE40"/>
          </p15:clr>
        </p15:guide>
        <p15:guide id="2" pos="71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6DE8-E8D1-45C8-7246-B99D9A75A01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41AA78-64CA-EA4E-B343-80549AEB5D4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8502B-9B02-B0AA-D841-3FD98305362F}"/>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5" name="Footer Placeholder 4">
            <a:extLst>
              <a:ext uri="{FF2B5EF4-FFF2-40B4-BE49-F238E27FC236}">
                <a16:creationId xmlns:a16="http://schemas.microsoft.com/office/drawing/2014/main" id="{9DA4A4D7-F9FF-6850-8127-46D574C6D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A1CD4-729B-8F49-9FFD-99AE325AABDE}"/>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25754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8795-E545-71DE-2BD0-93B5988C89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8C804-57E3-944E-2380-E6660C758D8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84F59D-57FE-425E-09C8-8A3F3337CC7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C35E2-68C7-8F93-B8FE-E0262EBB7DC5}"/>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6" name="Footer Placeholder 5">
            <a:extLst>
              <a:ext uri="{FF2B5EF4-FFF2-40B4-BE49-F238E27FC236}">
                <a16:creationId xmlns:a16="http://schemas.microsoft.com/office/drawing/2014/main" id="{8A216ADA-5DA2-BF91-D5CB-6356C9BC6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33DDD-D153-8D3C-0C8C-F46413DB2411}"/>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85493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EEC4-291F-6441-0AD8-88039540511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F1808-9DA7-DDFB-5744-E2A69DF720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1CBE17F-C856-21AD-BC09-52F959B262F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CD8FDF-8348-F734-4E16-D242DA6F003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59F8B-98B9-C553-1719-59BD40C27DC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C0EB26-8F40-AAA8-1081-2EBE56F29BE0}"/>
              </a:ext>
            </a:extLst>
          </p:cNvPr>
          <p:cNvSpPr>
            <a:spLocks noGrp="1"/>
          </p:cNvSpPr>
          <p:nvPr>
            <p:ph type="dt" sz="half" idx="10"/>
          </p:nvPr>
        </p:nvSpPr>
        <p:spPr/>
        <p:txBody>
          <a:bodyPr/>
          <a:lstStyle/>
          <a:p>
            <a:fld id="{1E5D3784-57F9-4F68-A950-8E0306C0AA2D}" type="datetimeFigureOut">
              <a:rPr lang="en-US" smtClean="0"/>
              <a:t>7/31/2024</a:t>
            </a:fld>
            <a:endParaRPr lang="en-US"/>
          </a:p>
        </p:txBody>
      </p:sp>
      <p:sp>
        <p:nvSpPr>
          <p:cNvPr id="8" name="Footer Placeholder 7">
            <a:extLst>
              <a:ext uri="{FF2B5EF4-FFF2-40B4-BE49-F238E27FC236}">
                <a16:creationId xmlns:a16="http://schemas.microsoft.com/office/drawing/2014/main" id="{4A6DD0D3-BFC2-A200-3C4F-AF69BE176E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E4ACF3-BCE8-B533-8DF7-FA61D795866F}"/>
              </a:ext>
            </a:extLst>
          </p:cNvPr>
          <p:cNvSpPr>
            <a:spLocks noGrp="1"/>
          </p:cNvSpPr>
          <p:nvPr>
            <p:ph type="sldNum" sz="quarter" idx="12"/>
          </p:nvPr>
        </p:nvSpPr>
        <p:spPr/>
        <p:txBody>
          <a:bodyPr/>
          <a:lstStyle/>
          <a:p>
            <a:fld id="{003CA574-78A0-46A4-8D0C-44568DC41F47}" type="slidenum">
              <a:rPr lang="en-US" smtClean="0"/>
              <a:t>‹#›</a:t>
            </a:fld>
            <a:endParaRPr lang="en-US"/>
          </a:p>
        </p:txBody>
      </p:sp>
    </p:spTree>
    <p:extLst>
      <p:ext uri="{BB962C8B-B14F-4D97-AF65-F5344CB8AC3E}">
        <p14:creationId xmlns:p14="http://schemas.microsoft.com/office/powerpoint/2010/main" val="29981726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76"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7130E-69BC-B847-48BA-A6F8B122864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69A5B-9E1A-1FED-234A-C16F21FA4F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34F62-115E-C3CA-563C-C07468C0D44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5D3784-57F9-4F68-A950-8E0306C0AA2D}" type="datetimeFigureOut">
              <a:rPr lang="en-US" smtClean="0"/>
              <a:t>7/31/2024</a:t>
            </a:fld>
            <a:endParaRPr lang="en-US"/>
          </a:p>
        </p:txBody>
      </p:sp>
      <p:sp>
        <p:nvSpPr>
          <p:cNvPr id="5" name="Footer Placeholder 4">
            <a:extLst>
              <a:ext uri="{FF2B5EF4-FFF2-40B4-BE49-F238E27FC236}">
                <a16:creationId xmlns:a16="http://schemas.microsoft.com/office/drawing/2014/main" id="{ECF40045-E7DE-1080-0E67-58F884F51C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CA9A6-ABFB-24C9-94A9-58DF33C1D55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3CA574-78A0-46A4-8D0C-44568DC41F47}" type="slidenum">
              <a:rPr lang="en-US" smtClean="0"/>
              <a:t>‹#›</a:t>
            </a:fld>
            <a:endParaRPr lang="en-US"/>
          </a:p>
        </p:txBody>
      </p:sp>
    </p:spTree>
    <p:extLst>
      <p:ext uri="{BB962C8B-B14F-4D97-AF65-F5344CB8AC3E}">
        <p14:creationId xmlns:p14="http://schemas.microsoft.com/office/powerpoint/2010/main" val="309514743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0E1E3D-5A05-E9B4-DA6F-DB971ADEF2F8}"/>
              </a:ext>
            </a:extLst>
          </p:cNvPr>
          <p:cNvSpPr>
            <a:spLocks noGrp="1"/>
          </p:cNvSpPr>
          <p:nvPr>
            <p:ph type="title"/>
          </p:nvPr>
        </p:nvSpPr>
        <p:spPr>
          <a:xfrm>
            <a:off x="251223" y="222648"/>
            <a:ext cx="8641556" cy="8370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6CA212-578F-9036-E309-83010D61BC99}"/>
              </a:ext>
            </a:extLst>
          </p:cNvPr>
          <p:cNvSpPr>
            <a:spLocks noGrp="1"/>
          </p:cNvSpPr>
          <p:nvPr>
            <p:ph type="body" idx="1"/>
          </p:nvPr>
        </p:nvSpPr>
        <p:spPr>
          <a:xfrm>
            <a:off x="251223" y="1329929"/>
            <a:ext cx="8641556" cy="3302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41398-5EA9-08E6-B347-72EAE4D7C04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D7CBB69-F507-4B66-86B8-AC4B98C7563C}" type="datetimeFigureOut">
              <a:rPr lang="en-US" smtClean="0"/>
              <a:t>7/31/2024</a:t>
            </a:fld>
            <a:endParaRPr lang="en-US"/>
          </a:p>
        </p:txBody>
      </p:sp>
      <p:sp>
        <p:nvSpPr>
          <p:cNvPr id="5" name="Footer Placeholder 4">
            <a:extLst>
              <a:ext uri="{FF2B5EF4-FFF2-40B4-BE49-F238E27FC236}">
                <a16:creationId xmlns:a16="http://schemas.microsoft.com/office/drawing/2014/main" id="{29352296-67B0-1AD0-1B3E-18D950667C9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CB4C2-D25F-382A-1D40-A7446C362F8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051C4B-4214-4092-94E6-36721015CADC}" type="slidenum">
              <a:rPr lang="en-US" smtClean="0"/>
              <a:t>‹#›</a:t>
            </a:fld>
            <a:endParaRPr lang="en-US"/>
          </a:p>
        </p:txBody>
      </p:sp>
      <p:pic>
        <p:nvPicPr>
          <p:cNvPr id="8" name="Picture 7" descr="Chart, treemap chart&#10;&#10;Description automatically generated">
            <a:extLst>
              <a:ext uri="{FF2B5EF4-FFF2-40B4-BE49-F238E27FC236}">
                <a16:creationId xmlns:a16="http://schemas.microsoft.com/office/drawing/2014/main" id="{5CD5859D-E737-75C3-9081-0BDF772402C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76961"/>
          <a:stretch/>
        </p:blipFill>
        <p:spPr>
          <a:xfrm flipV="1">
            <a:off x="0" y="-354330"/>
            <a:ext cx="2157413" cy="187166"/>
          </a:xfrm>
          <a:prstGeom prst="rect">
            <a:avLst/>
          </a:prstGeom>
        </p:spPr>
      </p:pic>
    </p:spTree>
    <p:extLst>
      <p:ext uri="{BB962C8B-B14F-4D97-AF65-F5344CB8AC3E}">
        <p14:creationId xmlns:p14="http://schemas.microsoft.com/office/powerpoint/2010/main" val="247842211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p15:clr>
            <a:srgbClr val="F26B43"/>
          </p15:clr>
        </p15:guide>
        <p15:guide id="2" pos="7469">
          <p15:clr>
            <a:srgbClr val="F26B43"/>
          </p15:clr>
        </p15:guide>
        <p15:guide id="3" orient="horz" pos="187">
          <p15:clr>
            <a:srgbClr val="F26B43"/>
          </p15:clr>
        </p15:guide>
        <p15:guide id="4" orient="horz" pos="890">
          <p15:clr>
            <a:srgbClr val="F26B43"/>
          </p15:clr>
        </p15:guide>
        <p15:guide id="5" orient="horz" pos="1117">
          <p15:clr>
            <a:srgbClr val="F26B43"/>
          </p15:clr>
        </p15:guide>
        <p15:guide id="6" orient="horz" pos="39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llr.state.md.us/PrevWage/PWRequestRates.aspx"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ontgomerycountymd.gov/pro" TargetMode="Externa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hyperlink" Target="https://montgomerycountymd.gov/PRO/report/index.html"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5d478a3a-34f2-4674-a509-2ec1ba57a269.jpg"/>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C4F6297-CE36-EA01-F253-B92B39DA86AF}"/>
              </a:ext>
            </a:extLst>
          </p:cNvPr>
          <p:cNvSpPr/>
          <p:nvPr/>
        </p:nvSpPr>
        <p:spPr>
          <a:xfrm>
            <a:off x="4645480" y="1179382"/>
            <a:ext cx="4057650" cy="349431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3F90E7D-455B-612F-6401-4128F36E040B}"/>
              </a:ext>
            </a:extLst>
          </p:cNvPr>
          <p:cNvSpPr/>
          <p:nvPr/>
        </p:nvSpPr>
        <p:spPr>
          <a:xfrm>
            <a:off x="342898" y="1179382"/>
            <a:ext cx="3853544" cy="349431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0">
            <a:extLst>
              <a:ext uri="{FF2B5EF4-FFF2-40B4-BE49-F238E27FC236}">
                <a16:creationId xmlns:a16="http://schemas.microsoft.com/office/drawing/2014/main" id="{20CD3D3A-C3BF-45A0-88E8-7A71333191B3}"/>
              </a:ext>
            </a:extLst>
          </p:cNvPr>
          <p:cNvSpPr>
            <a:spLocks noChangeArrowheads="1"/>
          </p:cNvSpPr>
          <p:nvPr/>
        </p:nvSpPr>
        <p:spPr bwMode="auto">
          <a:xfrm>
            <a:off x="0" y="176857"/>
            <a:ext cx="9144000" cy="754321"/>
          </a:xfrm>
          <a:prstGeom prst="rect">
            <a:avLst/>
          </a:prstGeom>
          <a:solidFill>
            <a:schemeClr val="accent1">
              <a:lumMod val="50000"/>
            </a:schemeClr>
          </a:solidFill>
          <a:ln w="9525">
            <a:solidFill>
              <a:srgbClr val="006FA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0"/>
              </a:spcBef>
              <a:buFontTx/>
              <a:buNone/>
            </a:pPr>
            <a:endParaRPr lang="en-US" altLang="en-US" sz="2100" b="1" i="1" dirty="0">
              <a:solidFill>
                <a:schemeClr val="bg1"/>
              </a:solidFill>
              <a:latin typeface="Times New Roman" panose="02020603050405020304" pitchFamily="18" charset="0"/>
            </a:endParaRPr>
          </a:p>
        </p:txBody>
      </p:sp>
      <p:sp>
        <p:nvSpPr>
          <p:cNvPr id="6" name="Title 1">
            <a:extLst>
              <a:ext uri="{FF2B5EF4-FFF2-40B4-BE49-F238E27FC236}">
                <a16:creationId xmlns:a16="http://schemas.microsoft.com/office/drawing/2014/main" id="{D482677D-5343-4A7C-B2D1-DC2F680D7DB3}"/>
              </a:ext>
            </a:extLst>
          </p:cNvPr>
          <p:cNvSpPr txBox="1">
            <a:spLocks/>
          </p:cNvSpPr>
          <p:nvPr/>
        </p:nvSpPr>
        <p:spPr>
          <a:xfrm>
            <a:off x="342900" y="176301"/>
            <a:ext cx="7886700" cy="75432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a:lstStyle>
          <a:p>
            <a:pPr algn="ctr"/>
            <a:r>
              <a:rPr lang="en-US" sz="2700" dirty="0">
                <a:solidFill>
                  <a:schemeClr val="bg1"/>
                </a:solidFill>
              </a:rPr>
              <a:t>Wage Programs</a:t>
            </a:r>
          </a:p>
        </p:txBody>
      </p:sp>
      <p:sp>
        <p:nvSpPr>
          <p:cNvPr id="13" name="Text Box 6">
            <a:extLst>
              <a:ext uri="{FF2B5EF4-FFF2-40B4-BE49-F238E27FC236}">
                <a16:creationId xmlns:a16="http://schemas.microsoft.com/office/drawing/2014/main" id="{48392664-139C-4108-80C7-84499E795E6C}"/>
              </a:ext>
            </a:extLst>
          </p:cNvPr>
          <p:cNvSpPr txBox="1">
            <a:spLocks noChangeArrowheads="1"/>
          </p:cNvSpPr>
          <p:nvPr/>
        </p:nvSpPr>
        <p:spPr bwMode="auto">
          <a:xfrm>
            <a:off x="342900" y="1451453"/>
            <a:ext cx="3853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50000"/>
              </a:spcBef>
              <a:buFontTx/>
              <a:buNone/>
            </a:pPr>
            <a:r>
              <a:rPr lang="en-US" altLang="en-US" sz="2400" b="1" dirty="0">
                <a:solidFill>
                  <a:schemeClr val="accent5">
                    <a:lumMod val="75000"/>
                  </a:schemeClr>
                </a:solidFill>
              </a:rPr>
              <a:t>Wage Requirement Law (WRL)</a:t>
            </a:r>
          </a:p>
        </p:txBody>
      </p:sp>
      <p:sp>
        <p:nvSpPr>
          <p:cNvPr id="4" name="TextBox 3">
            <a:extLst>
              <a:ext uri="{FF2B5EF4-FFF2-40B4-BE49-F238E27FC236}">
                <a16:creationId xmlns:a16="http://schemas.microsoft.com/office/drawing/2014/main" id="{D302777A-FECC-699C-03B6-69B671D0AF59}"/>
              </a:ext>
            </a:extLst>
          </p:cNvPr>
          <p:cNvSpPr txBox="1"/>
          <p:nvPr/>
        </p:nvSpPr>
        <p:spPr>
          <a:xfrm>
            <a:off x="679674" y="2107808"/>
            <a:ext cx="3167743" cy="1389548"/>
          </a:xfrm>
          <a:prstGeom prst="rect">
            <a:avLst/>
          </a:prstGeom>
          <a:noFill/>
        </p:spPr>
        <p:txBody>
          <a:bodyPr wrap="square" anchor="ctr">
            <a:spAutoFit/>
          </a:bodyPr>
          <a:lstStyle/>
          <a:p>
            <a:pPr marL="342900" indent="-342900" eaLnBrk="1" hangingPunct="1">
              <a:lnSpc>
                <a:spcPct val="110000"/>
              </a:lnSpc>
              <a:spcBef>
                <a:spcPct val="50000"/>
              </a:spcBef>
              <a:buFont typeface="Arial" panose="020B0604020202020204" pitchFamily="34" charset="0"/>
              <a:buChar char="•"/>
            </a:pPr>
            <a:r>
              <a:rPr lang="en-US" altLang="en-US" sz="2000" dirty="0"/>
              <a:t>$16.00/hour for FY23. </a:t>
            </a:r>
          </a:p>
          <a:p>
            <a:pPr marL="342900" indent="-342900" eaLnBrk="1" hangingPunct="1">
              <a:lnSpc>
                <a:spcPct val="110000"/>
              </a:lnSpc>
              <a:spcBef>
                <a:spcPct val="50000"/>
              </a:spcBef>
              <a:buFont typeface="Arial" panose="020B0604020202020204" pitchFamily="34" charset="0"/>
              <a:buChar char="•"/>
            </a:pPr>
            <a:r>
              <a:rPr lang="en-US" altLang="en-US" sz="2000" dirty="0"/>
              <a:t>$17.05/hour for FY24.</a:t>
            </a:r>
          </a:p>
          <a:p>
            <a:pPr marL="342900" indent="-342900">
              <a:lnSpc>
                <a:spcPct val="110000"/>
              </a:lnSpc>
              <a:spcBef>
                <a:spcPct val="50000"/>
              </a:spcBef>
              <a:buFont typeface="Arial" panose="020B0604020202020204" pitchFamily="34" charset="0"/>
              <a:buChar char="•"/>
            </a:pPr>
            <a:r>
              <a:rPr lang="en-US" altLang="en-US" sz="2000" dirty="0"/>
              <a:t>$17.60/hour for FY25.</a:t>
            </a:r>
          </a:p>
        </p:txBody>
      </p:sp>
      <p:sp>
        <p:nvSpPr>
          <p:cNvPr id="5" name="Text Box 6">
            <a:extLst>
              <a:ext uri="{FF2B5EF4-FFF2-40B4-BE49-F238E27FC236}">
                <a16:creationId xmlns:a16="http://schemas.microsoft.com/office/drawing/2014/main" id="{CA401B8E-589E-742C-2324-2A96F6453B4D}"/>
              </a:ext>
            </a:extLst>
          </p:cNvPr>
          <p:cNvSpPr txBox="1">
            <a:spLocks noChangeArrowheads="1"/>
          </p:cNvSpPr>
          <p:nvPr/>
        </p:nvSpPr>
        <p:spPr bwMode="auto">
          <a:xfrm>
            <a:off x="4833257" y="1300239"/>
            <a:ext cx="35487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50000"/>
              </a:spcBef>
              <a:buFontTx/>
              <a:buNone/>
            </a:pPr>
            <a:r>
              <a:rPr lang="en-US" altLang="en-US" sz="2400" b="1" dirty="0">
                <a:solidFill>
                  <a:schemeClr val="accent5">
                    <a:lumMod val="75000"/>
                  </a:schemeClr>
                </a:solidFill>
              </a:rPr>
              <a:t>Prevailing Wage Law (PWL)</a:t>
            </a:r>
          </a:p>
        </p:txBody>
      </p:sp>
      <p:sp>
        <p:nvSpPr>
          <p:cNvPr id="7" name="TextBox 6">
            <a:extLst>
              <a:ext uri="{FF2B5EF4-FFF2-40B4-BE49-F238E27FC236}">
                <a16:creationId xmlns:a16="http://schemas.microsoft.com/office/drawing/2014/main" id="{21B2A254-F004-D543-A681-AF49B849A2C2}"/>
              </a:ext>
            </a:extLst>
          </p:cNvPr>
          <p:cNvSpPr txBox="1"/>
          <p:nvPr/>
        </p:nvSpPr>
        <p:spPr>
          <a:xfrm>
            <a:off x="585786" y="3692047"/>
            <a:ext cx="3355521" cy="342145"/>
          </a:xfrm>
          <a:prstGeom prst="rect">
            <a:avLst/>
          </a:prstGeom>
          <a:noFill/>
        </p:spPr>
        <p:txBody>
          <a:bodyPr wrap="square" anchor="ctr">
            <a:spAutoFit/>
          </a:bodyPr>
          <a:lstStyle/>
          <a:p>
            <a:pPr marL="0" lvl="1" eaLnBrk="1" hangingPunct="1">
              <a:lnSpc>
                <a:spcPct val="110000"/>
              </a:lnSpc>
              <a:spcBef>
                <a:spcPct val="50000"/>
              </a:spcBef>
            </a:pPr>
            <a:r>
              <a:rPr lang="en-US" altLang="en-US" sz="1600" b="1" dirty="0">
                <a:solidFill>
                  <a:schemeClr val="accent5">
                    <a:lumMod val="75000"/>
                  </a:schemeClr>
                </a:solidFill>
              </a:rPr>
              <a:t>Applies to all services contracts</a:t>
            </a:r>
          </a:p>
        </p:txBody>
      </p:sp>
      <p:sp>
        <p:nvSpPr>
          <p:cNvPr id="10" name="TextBox 9">
            <a:extLst>
              <a:ext uri="{FF2B5EF4-FFF2-40B4-BE49-F238E27FC236}">
                <a16:creationId xmlns:a16="http://schemas.microsoft.com/office/drawing/2014/main" id="{914DD387-FB8A-7F28-6427-319CC6000971}"/>
              </a:ext>
            </a:extLst>
          </p:cNvPr>
          <p:cNvSpPr txBox="1"/>
          <p:nvPr/>
        </p:nvSpPr>
        <p:spPr>
          <a:xfrm>
            <a:off x="4645480" y="1864710"/>
            <a:ext cx="4155620" cy="210826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altLang="en-US" sz="1600" dirty="0"/>
              <a:t>The prevailing wage rate: (MD state</a:t>
            </a:r>
            <a:r>
              <a:rPr lang="en-US" altLang="en-US" sz="1400" b="1" dirty="0"/>
              <a:t>)</a:t>
            </a:r>
            <a:r>
              <a:rPr lang="en-US" altLang="en-US" sz="1200" b="1" dirty="0"/>
              <a:t> </a:t>
            </a:r>
            <a:r>
              <a:rPr lang="en-US" altLang="en-US" sz="1100" dirty="0">
                <a:hlinkClick r:id="rId2"/>
              </a:rPr>
              <a:t>https://dllr.state.md.us/PrevWage/PWRequestRates.aspx</a:t>
            </a:r>
            <a:r>
              <a:rPr lang="en-US" altLang="en-US" sz="1100" dirty="0"/>
              <a:t> </a:t>
            </a:r>
          </a:p>
          <a:p>
            <a:pPr marL="285750" indent="-285750">
              <a:spcBef>
                <a:spcPts val="600"/>
              </a:spcBef>
              <a:buFont typeface="Arial" panose="020B0604020202020204" pitchFamily="34" charset="0"/>
              <a:buChar char="•"/>
            </a:pPr>
            <a:r>
              <a:rPr lang="en-US" altLang="en-US" sz="1600" dirty="0"/>
              <a:t>Liquidated Damages: </a:t>
            </a:r>
          </a:p>
          <a:p>
            <a:pPr indent="285750">
              <a:spcBef>
                <a:spcPts val="600"/>
              </a:spcBef>
            </a:pPr>
            <a:r>
              <a:rPr lang="en-US" altLang="en-US" sz="1600" dirty="0"/>
              <a:t>(will be deducted from the Retainage)</a:t>
            </a:r>
          </a:p>
          <a:p>
            <a:pPr marL="628650" lvl="1" indent="-171450">
              <a:spcBef>
                <a:spcPts val="600"/>
              </a:spcBef>
              <a:buFont typeface="Arial" panose="020B0604020202020204" pitchFamily="34" charset="0"/>
              <a:buChar char="•"/>
            </a:pPr>
            <a:r>
              <a:rPr lang="en-US" altLang="en-US" sz="1200" dirty="0"/>
              <a:t>$10 per person per day for late submission of payroll</a:t>
            </a:r>
          </a:p>
          <a:p>
            <a:pPr marL="628650" lvl="1" indent="-171450">
              <a:spcBef>
                <a:spcPts val="600"/>
              </a:spcBef>
              <a:buFont typeface="Arial" panose="020B0604020202020204" pitchFamily="34" charset="0"/>
              <a:buChar char="•"/>
            </a:pPr>
            <a:r>
              <a:rPr lang="en-US" altLang="en-US" sz="1200" dirty="0"/>
              <a:t>$20 per person per day for misclassification</a:t>
            </a:r>
          </a:p>
          <a:p>
            <a:pPr marL="1085850" lvl="2" indent="-171450" eaLnBrk="1" hangingPunct="1">
              <a:lnSpc>
                <a:spcPct val="100000"/>
              </a:lnSpc>
              <a:spcBef>
                <a:spcPts val="600"/>
              </a:spcBef>
              <a:buFont typeface="Arial" panose="020B0604020202020204" pitchFamily="34" charset="0"/>
              <a:buChar char="•"/>
            </a:pPr>
            <a:endParaRPr lang="en-US" altLang="en-US" sz="1100" dirty="0"/>
          </a:p>
        </p:txBody>
      </p:sp>
      <p:sp>
        <p:nvSpPr>
          <p:cNvPr id="11" name="TextBox 10">
            <a:extLst>
              <a:ext uri="{FF2B5EF4-FFF2-40B4-BE49-F238E27FC236}">
                <a16:creationId xmlns:a16="http://schemas.microsoft.com/office/drawing/2014/main" id="{0E9DB5F9-10E8-3D68-A25D-8DDD49352839}"/>
              </a:ext>
            </a:extLst>
          </p:cNvPr>
          <p:cNvSpPr txBox="1"/>
          <p:nvPr/>
        </p:nvSpPr>
        <p:spPr>
          <a:xfrm>
            <a:off x="5202693" y="3863119"/>
            <a:ext cx="3355521" cy="612988"/>
          </a:xfrm>
          <a:prstGeom prst="rect">
            <a:avLst/>
          </a:prstGeom>
          <a:noFill/>
        </p:spPr>
        <p:txBody>
          <a:bodyPr wrap="square" anchor="ctr">
            <a:spAutoFit/>
          </a:bodyPr>
          <a:lstStyle/>
          <a:p>
            <a:pPr marL="0" lvl="1" eaLnBrk="1" hangingPunct="1">
              <a:lnSpc>
                <a:spcPct val="110000"/>
              </a:lnSpc>
              <a:spcBef>
                <a:spcPct val="50000"/>
              </a:spcBef>
            </a:pPr>
            <a:r>
              <a:rPr lang="en-US" altLang="en-US" sz="1600" b="1" dirty="0">
                <a:solidFill>
                  <a:schemeClr val="accent5">
                    <a:lumMod val="75000"/>
                  </a:schemeClr>
                </a:solidFill>
              </a:rPr>
              <a:t>Applies to all construction and maintenance contracts</a:t>
            </a:r>
          </a:p>
        </p:txBody>
      </p:sp>
    </p:spTree>
    <p:extLst>
      <p:ext uri="{BB962C8B-B14F-4D97-AF65-F5344CB8AC3E}">
        <p14:creationId xmlns:p14="http://schemas.microsoft.com/office/powerpoint/2010/main" val="526719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eople in a meeting">
            <a:extLst>
              <a:ext uri="{FF2B5EF4-FFF2-40B4-BE49-F238E27FC236}">
                <a16:creationId xmlns:a16="http://schemas.microsoft.com/office/drawing/2014/main" id="{BE9B48C8-C268-DF15-6F19-9F95852D6A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0" y="940292"/>
            <a:ext cx="9144000" cy="3700290"/>
          </a:xfrm>
          <a:prstGeom prst="rect">
            <a:avLst/>
          </a:prstGeom>
        </p:spPr>
      </p:pic>
      <p:sp>
        <p:nvSpPr>
          <p:cNvPr id="45" name="Rectangle 44">
            <a:extLst>
              <a:ext uri="{FF2B5EF4-FFF2-40B4-BE49-F238E27FC236}">
                <a16:creationId xmlns:a16="http://schemas.microsoft.com/office/drawing/2014/main" id="{8DC8B4C3-0A55-3AF9-B486-1B3D9B67DAE7}"/>
              </a:ext>
            </a:extLst>
          </p:cNvPr>
          <p:cNvSpPr/>
          <p:nvPr/>
        </p:nvSpPr>
        <p:spPr>
          <a:xfrm>
            <a:off x="0" y="940292"/>
            <a:ext cx="9144002" cy="3700290"/>
          </a:xfrm>
          <a:prstGeom prst="rect">
            <a:avLst/>
          </a:pr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a:endParaRPr>
          </a:p>
        </p:txBody>
      </p:sp>
      <p:sp>
        <p:nvSpPr>
          <p:cNvPr id="10" name="TextBox 9">
            <a:extLst>
              <a:ext uri="{FF2B5EF4-FFF2-40B4-BE49-F238E27FC236}">
                <a16:creationId xmlns:a16="http://schemas.microsoft.com/office/drawing/2014/main" id="{BD9AD603-56FE-4238-138F-0C1B96B6B4E2}"/>
              </a:ext>
            </a:extLst>
          </p:cNvPr>
          <p:cNvSpPr txBox="1"/>
          <p:nvPr/>
        </p:nvSpPr>
        <p:spPr>
          <a:xfrm>
            <a:off x="333470" y="314645"/>
            <a:ext cx="1466363"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Outreach</a:t>
            </a:r>
          </a:p>
        </p:txBody>
      </p:sp>
      <p:grpSp>
        <p:nvGrpSpPr>
          <p:cNvPr id="13" name="Group 12">
            <a:extLst>
              <a:ext uri="{FF2B5EF4-FFF2-40B4-BE49-F238E27FC236}">
                <a16:creationId xmlns:a16="http://schemas.microsoft.com/office/drawing/2014/main" id="{02489AD4-40D7-F966-9012-837BA8275B84}"/>
              </a:ext>
            </a:extLst>
          </p:cNvPr>
          <p:cNvGrpSpPr/>
          <p:nvPr/>
        </p:nvGrpSpPr>
        <p:grpSpPr>
          <a:xfrm>
            <a:off x="152400" y="4744659"/>
            <a:ext cx="8991602" cy="331505"/>
            <a:chOff x="152400" y="4744659"/>
            <a:chExt cx="8991602" cy="331505"/>
          </a:xfrm>
        </p:grpSpPr>
        <p:sp>
          <p:nvSpPr>
            <p:cNvPr id="15" name="Rectangle: Top Corners Rounded 14">
              <a:extLst>
                <a:ext uri="{FF2B5EF4-FFF2-40B4-BE49-F238E27FC236}">
                  <a16:creationId xmlns:a16="http://schemas.microsoft.com/office/drawing/2014/main" id="{C461949E-CC1A-ECD9-DAC4-9B139750809D}"/>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9" name="Straight Connector 18">
              <a:extLst>
                <a:ext uri="{FF2B5EF4-FFF2-40B4-BE49-F238E27FC236}">
                  <a16:creationId xmlns:a16="http://schemas.microsoft.com/office/drawing/2014/main" id="{6D923C51-18FF-1DFF-2909-8DB85FBD2ABE}"/>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8ECD83A-4B55-D6ED-372A-2C3B6B5D0685}"/>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11</a:t>
              </a:fld>
              <a:endParaRPr lang="en-US" dirty="0"/>
            </a:p>
          </p:txBody>
        </p:sp>
      </p:grpSp>
      <p:sp>
        <p:nvSpPr>
          <p:cNvPr id="21" name="TextBox 20">
            <a:extLst>
              <a:ext uri="{FF2B5EF4-FFF2-40B4-BE49-F238E27FC236}">
                <a16:creationId xmlns:a16="http://schemas.microsoft.com/office/drawing/2014/main" id="{20424317-5C6B-735E-44A8-1AB35762CAAB}"/>
              </a:ext>
            </a:extLst>
          </p:cNvPr>
          <p:cNvSpPr txBox="1"/>
          <p:nvPr/>
        </p:nvSpPr>
        <p:spPr>
          <a:xfrm>
            <a:off x="164684" y="1179603"/>
            <a:ext cx="6496458" cy="1872820"/>
          </a:xfrm>
          <a:prstGeom prst="rect">
            <a:avLst/>
          </a:prstGeom>
          <a:noFill/>
        </p:spPr>
        <p:txBody>
          <a:bodyPr wrap="none" lIns="91440" tIns="45720" rIns="91440" bIns="45720" rtlCol="0" anchor="t">
            <a:spAutoFit/>
          </a:bodyPr>
          <a:lstStyle/>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Monthly Open House (Online since May 2020)</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a:cs typeface="Times New Roman"/>
              </a:rPr>
              <a:t>Minority Business Meet and Greet Event in April 2024</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Procurement Fair: November 2023, September 2024</a:t>
            </a:r>
          </a:p>
          <a:p>
            <a:pPr marL="342900" indent="-342900">
              <a:buFont typeface="Arial" panose="020B0604020202020204" pitchFamily="34" charset="0"/>
              <a:buChar char="•"/>
            </a:pPr>
            <a:endParaRPr lang="en-US" sz="2000" dirty="0">
              <a:solidFill>
                <a:schemeClr val="bg1"/>
              </a:solidFill>
              <a:latin typeface="Aptos Narrow" panose="020B0004020202020204" pitchFamily="34" charset="0"/>
            </a:endParaRPr>
          </a:p>
        </p:txBody>
      </p:sp>
      <p:pic>
        <p:nvPicPr>
          <p:cNvPr id="2" name="Picture 1">
            <a:extLst>
              <a:ext uri="{FF2B5EF4-FFF2-40B4-BE49-F238E27FC236}">
                <a16:creationId xmlns:a16="http://schemas.microsoft.com/office/drawing/2014/main" id="{8DF08C76-68E7-47ED-9A9C-E99BB7DEFDA3}"/>
              </a:ext>
            </a:extLst>
          </p:cNvPr>
          <p:cNvPicPr>
            <a:picLocks noChangeAspect="1"/>
          </p:cNvPicPr>
          <p:nvPr/>
        </p:nvPicPr>
        <p:blipFill rotWithShape="1">
          <a:blip r:embed="rId4"/>
          <a:srcRect l="54112" t="26652" r="9611" b="26652"/>
          <a:stretch/>
        </p:blipFill>
        <p:spPr>
          <a:xfrm>
            <a:off x="333470" y="2963147"/>
            <a:ext cx="3233712" cy="1779773"/>
          </a:xfrm>
          <a:prstGeom prst="rect">
            <a:avLst/>
          </a:prstGeom>
          <a:ln w="38100">
            <a:solidFill>
              <a:schemeClr val="bg1">
                <a:lumMod val="75000"/>
              </a:schemeClr>
            </a:solidFill>
          </a:ln>
        </p:spPr>
      </p:pic>
      <p:pic>
        <p:nvPicPr>
          <p:cNvPr id="4" name="Picture 3">
            <a:extLst>
              <a:ext uri="{FF2B5EF4-FFF2-40B4-BE49-F238E27FC236}">
                <a16:creationId xmlns:a16="http://schemas.microsoft.com/office/drawing/2014/main" id="{30A974BB-ED2F-DDBC-7645-C7D0F465EE4D}"/>
              </a:ext>
            </a:extLst>
          </p:cNvPr>
          <p:cNvPicPr>
            <a:picLocks noChangeAspect="1"/>
          </p:cNvPicPr>
          <p:nvPr/>
        </p:nvPicPr>
        <p:blipFill rotWithShape="1">
          <a:blip r:embed="rId5"/>
          <a:srcRect l="32059" t="11244" r="33161" b="1"/>
          <a:stretch/>
        </p:blipFill>
        <p:spPr>
          <a:xfrm>
            <a:off x="6553228" y="350789"/>
            <a:ext cx="2533616" cy="3502244"/>
          </a:xfrm>
          <a:prstGeom prst="rect">
            <a:avLst/>
          </a:prstGeom>
          <a:ln w="38100">
            <a:solidFill>
              <a:schemeClr val="bg1">
                <a:lumMod val="75000"/>
              </a:schemeClr>
            </a:solidFill>
          </a:ln>
        </p:spPr>
      </p:pic>
      <p:pic>
        <p:nvPicPr>
          <p:cNvPr id="3" name="Picture 1">
            <a:extLst>
              <a:ext uri="{FF2B5EF4-FFF2-40B4-BE49-F238E27FC236}">
                <a16:creationId xmlns:a16="http://schemas.microsoft.com/office/drawing/2014/main" id="{8B88A75B-62C3-E5A9-95E0-3B618C2902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91" r="17325"/>
          <a:stretch/>
        </p:blipFill>
        <p:spPr bwMode="auto">
          <a:xfrm>
            <a:off x="3765265" y="2963147"/>
            <a:ext cx="2921840" cy="1779773"/>
          </a:xfrm>
          <a:prstGeom prst="rect">
            <a:avLst/>
          </a:prstGeom>
          <a:noFill/>
          <a:ln w="381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3A575-4725-0BB1-4AC8-EB8FAC9731A4}"/>
              </a:ext>
            </a:extLst>
          </p:cNvPr>
          <p:cNvSpPr txBox="1"/>
          <p:nvPr/>
        </p:nvSpPr>
        <p:spPr>
          <a:xfrm>
            <a:off x="406948" y="277408"/>
            <a:ext cx="3974806" cy="800219"/>
          </a:xfrm>
          <a:prstGeom prst="rect">
            <a:avLst/>
          </a:prstGeom>
          <a:noFill/>
        </p:spPr>
        <p:txBody>
          <a:bodyPr wrap="none" rtlCol="0">
            <a:spAutoFit/>
          </a:bodyPr>
          <a:lstStyle/>
          <a:p>
            <a:r>
              <a:rPr lang="en-US" sz="2800" b="1" dirty="0">
                <a:solidFill>
                  <a:schemeClr val="accent1">
                    <a:lumMod val="50000"/>
                  </a:schemeClr>
                </a:solidFill>
                <a:latin typeface="Aptos SemiBold" panose="020B0604020202020204" pitchFamily="34" charset="0"/>
              </a:rPr>
              <a:t>Website Demo</a:t>
            </a:r>
          </a:p>
          <a:p>
            <a:r>
              <a:rPr lang="en-US" dirty="0">
                <a:solidFill>
                  <a:schemeClr val="accent1">
                    <a:lumMod val="50000"/>
                  </a:schemeClr>
                </a:solidFill>
                <a:latin typeface="Aptos SemiBold" panose="020B0604020202020204" pitchFamily="34" charset="0"/>
                <a:hlinkClick r:id="rId2"/>
              </a:rPr>
              <a:t>www.montgomerycountymd.gov/pro</a:t>
            </a:r>
            <a:r>
              <a:rPr lang="en-US" dirty="0">
                <a:solidFill>
                  <a:schemeClr val="accent1">
                    <a:lumMod val="50000"/>
                  </a:schemeClr>
                </a:solidFill>
                <a:latin typeface="Aptos SemiBold" panose="020B0604020202020204" pitchFamily="34" charset="0"/>
              </a:rPr>
              <a:t> </a:t>
            </a:r>
          </a:p>
        </p:txBody>
      </p:sp>
      <p:pic>
        <p:nvPicPr>
          <p:cNvPr id="3" name="Picture 2">
            <a:extLst>
              <a:ext uri="{FF2B5EF4-FFF2-40B4-BE49-F238E27FC236}">
                <a16:creationId xmlns:a16="http://schemas.microsoft.com/office/drawing/2014/main" id="{0A7C7F16-7EE6-F4AF-2255-EBAB478E112E}"/>
              </a:ext>
            </a:extLst>
          </p:cNvPr>
          <p:cNvPicPr>
            <a:picLocks noChangeAspect="1"/>
          </p:cNvPicPr>
          <p:nvPr/>
        </p:nvPicPr>
        <p:blipFill rotWithShape="1">
          <a:blip r:embed="rId3"/>
          <a:srcRect t="24814" r="3093"/>
          <a:stretch/>
        </p:blipFill>
        <p:spPr>
          <a:xfrm>
            <a:off x="584633" y="2580294"/>
            <a:ext cx="3619436" cy="2236812"/>
          </a:xfrm>
          <a:prstGeom prst="rect">
            <a:avLst/>
          </a:prstGeom>
        </p:spPr>
      </p:pic>
      <p:pic>
        <p:nvPicPr>
          <p:cNvPr id="4" name="Picture 3">
            <a:extLst>
              <a:ext uri="{FF2B5EF4-FFF2-40B4-BE49-F238E27FC236}">
                <a16:creationId xmlns:a16="http://schemas.microsoft.com/office/drawing/2014/main" id="{4F7B8223-6762-545C-145F-47477BF3A9B8}"/>
              </a:ext>
            </a:extLst>
          </p:cNvPr>
          <p:cNvPicPr>
            <a:picLocks noChangeAspect="1"/>
          </p:cNvPicPr>
          <p:nvPr/>
        </p:nvPicPr>
        <p:blipFill rotWithShape="1">
          <a:blip r:embed="rId4"/>
          <a:srcRect l="19412" t="9363" r="19485"/>
          <a:stretch/>
        </p:blipFill>
        <p:spPr>
          <a:xfrm>
            <a:off x="5272187" y="2265428"/>
            <a:ext cx="2939079" cy="2361494"/>
          </a:xfrm>
          <a:prstGeom prst="rect">
            <a:avLst/>
          </a:prstGeom>
        </p:spPr>
      </p:pic>
      <p:pic>
        <p:nvPicPr>
          <p:cNvPr id="5" name="Picture 4">
            <a:extLst>
              <a:ext uri="{FF2B5EF4-FFF2-40B4-BE49-F238E27FC236}">
                <a16:creationId xmlns:a16="http://schemas.microsoft.com/office/drawing/2014/main" id="{57D3CBA1-8190-0C30-EC90-8E87B4825FE5}"/>
              </a:ext>
            </a:extLst>
          </p:cNvPr>
          <p:cNvPicPr>
            <a:picLocks noChangeAspect="1"/>
          </p:cNvPicPr>
          <p:nvPr/>
        </p:nvPicPr>
        <p:blipFill rotWithShape="1">
          <a:blip r:embed="rId5"/>
          <a:srcRect l="19264" t="15045" r="26271" b="1741"/>
          <a:stretch/>
        </p:blipFill>
        <p:spPr>
          <a:xfrm>
            <a:off x="5272187" y="314645"/>
            <a:ext cx="2066657" cy="1710300"/>
          </a:xfrm>
          <a:prstGeom prst="rect">
            <a:avLst/>
          </a:prstGeom>
        </p:spPr>
      </p:pic>
      <p:sp>
        <p:nvSpPr>
          <p:cNvPr id="6" name="TextBox 5">
            <a:extLst>
              <a:ext uri="{FF2B5EF4-FFF2-40B4-BE49-F238E27FC236}">
                <a16:creationId xmlns:a16="http://schemas.microsoft.com/office/drawing/2014/main" id="{DB840975-D05D-DC40-BB47-CE4413DEA915}"/>
              </a:ext>
            </a:extLst>
          </p:cNvPr>
          <p:cNvSpPr txBox="1"/>
          <p:nvPr/>
        </p:nvSpPr>
        <p:spPr>
          <a:xfrm>
            <a:off x="896246" y="1283046"/>
            <a:ext cx="3485508"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1">
                    <a:lumMod val="50000"/>
                  </a:schemeClr>
                </a:solidFill>
                <a:latin typeface="Aptos SemiBold" panose="020B0604020202020204" pitchFamily="34" charset="0"/>
              </a:rPr>
              <a:t>Solicitation Tracker</a:t>
            </a:r>
          </a:p>
          <a:p>
            <a:pPr marL="342900" indent="-342900">
              <a:buFont typeface="Arial" panose="020B0604020202020204" pitchFamily="34" charset="0"/>
              <a:buChar char="•"/>
            </a:pPr>
            <a:r>
              <a:rPr lang="en-US" sz="2000" dirty="0">
                <a:solidFill>
                  <a:schemeClr val="accent1">
                    <a:lumMod val="50000"/>
                  </a:schemeClr>
                </a:solidFill>
                <a:latin typeface="Aptos SemiBold" panose="020B0604020202020204" pitchFamily="34" charset="0"/>
              </a:rPr>
              <a:t>Kanban board</a:t>
            </a:r>
          </a:p>
          <a:p>
            <a:pPr marL="342900" indent="-342900">
              <a:buFont typeface="Arial" panose="020B0604020202020204" pitchFamily="34" charset="0"/>
              <a:buChar char="•"/>
            </a:pPr>
            <a:r>
              <a:rPr lang="en-US" sz="2000" dirty="0" err="1">
                <a:solidFill>
                  <a:schemeClr val="accent1">
                    <a:lumMod val="50000"/>
                  </a:schemeClr>
                </a:solidFill>
                <a:latin typeface="Aptos SemiBold" panose="020B0604020202020204" pitchFamily="34" charset="0"/>
              </a:rPr>
              <a:t>PROjection</a:t>
            </a:r>
            <a:endParaRPr lang="en-US" sz="2000" dirty="0">
              <a:solidFill>
                <a:schemeClr val="accent1">
                  <a:lumMod val="50000"/>
                </a:schemeClr>
              </a:solidFill>
              <a:latin typeface="Aptos SemiBold" panose="020B0604020202020204" pitchFamily="34" charset="0"/>
            </a:endParaRPr>
          </a:p>
        </p:txBody>
      </p:sp>
    </p:spTree>
    <p:extLst>
      <p:ext uri="{BB962C8B-B14F-4D97-AF65-F5344CB8AC3E}">
        <p14:creationId xmlns:p14="http://schemas.microsoft.com/office/powerpoint/2010/main" val="95471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Oval 289">
            <a:extLst>
              <a:ext uri="{FF2B5EF4-FFF2-40B4-BE49-F238E27FC236}">
                <a16:creationId xmlns:a16="http://schemas.microsoft.com/office/drawing/2014/main" id="{B7C8A2CE-A6FE-CAF8-E985-26D82EAF5604}"/>
              </a:ext>
            </a:extLst>
          </p:cNvPr>
          <p:cNvSpPr/>
          <p:nvPr/>
        </p:nvSpPr>
        <p:spPr>
          <a:xfrm>
            <a:off x="2647638" y="1075799"/>
            <a:ext cx="3846505" cy="36676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B2180784-AAF9-D261-5214-D0CEE20D623A}"/>
              </a:ext>
            </a:extLst>
          </p:cNvPr>
          <p:cNvSpPr/>
          <p:nvPr/>
        </p:nvSpPr>
        <p:spPr>
          <a:xfrm>
            <a:off x="3396759" y="1720358"/>
            <a:ext cx="2347343" cy="2347343"/>
          </a:xfrm>
          <a:prstGeom prst="ellipse">
            <a:avLst/>
          </a:prstGeom>
          <a:solidFill>
            <a:schemeClr val="bg1"/>
          </a:solidFill>
          <a:ln>
            <a:noFill/>
          </a:ln>
          <a:effectLst>
            <a:outerShdw blurRad="1524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A8F0E0F4-2EDC-6BD8-14FA-4E6C037F28EB}"/>
              </a:ext>
            </a:extLst>
          </p:cNvPr>
          <p:cNvGrpSpPr/>
          <p:nvPr/>
        </p:nvGrpSpPr>
        <p:grpSpPr>
          <a:xfrm>
            <a:off x="3711063" y="2039464"/>
            <a:ext cx="1721874" cy="1721874"/>
            <a:chOff x="983098" y="2719285"/>
            <a:chExt cx="2295832" cy="2295832"/>
          </a:xfrm>
        </p:grpSpPr>
        <p:sp>
          <p:nvSpPr>
            <p:cNvPr id="91" name="Oval 90">
              <a:extLst>
                <a:ext uri="{FF2B5EF4-FFF2-40B4-BE49-F238E27FC236}">
                  <a16:creationId xmlns:a16="http://schemas.microsoft.com/office/drawing/2014/main" id="{E56B54E6-3E44-DB8B-0188-BAD185630A1D}"/>
                </a:ext>
              </a:extLst>
            </p:cNvPr>
            <p:cNvSpPr/>
            <p:nvPr/>
          </p:nvSpPr>
          <p:spPr>
            <a:xfrm>
              <a:off x="1670127" y="3406314"/>
              <a:ext cx="921774" cy="921774"/>
            </a:xfrm>
            <a:prstGeom prst="ellipse">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Circle: Hollow 94">
              <a:extLst>
                <a:ext uri="{FF2B5EF4-FFF2-40B4-BE49-F238E27FC236}">
                  <a16:creationId xmlns:a16="http://schemas.microsoft.com/office/drawing/2014/main" id="{F6553FAA-3E10-6F12-550D-F2D37DC10568}"/>
                </a:ext>
              </a:extLst>
            </p:cNvPr>
            <p:cNvSpPr/>
            <p:nvPr/>
          </p:nvSpPr>
          <p:spPr>
            <a:xfrm>
              <a:off x="983098" y="2719285"/>
              <a:ext cx="2295832" cy="2295832"/>
            </a:xfrm>
            <a:prstGeom prst="donut">
              <a:avLst>
                <a:gd name="adj" fmla="val 10440"/>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Circle: Hollow 95">
              <a:extLst>
                <a:ext uri="{FF2B5EF4-FFF2-40B4-BE49-F238E27FC236}">
                  <a16:creationId xmlns:a16="http://schemas.microsoft.com/office/drawing/2014/main" id="{2BFF61F9-F3A4-975D-77E0-E482FE27280C}"/>
                </a:ext>
              </a:extLst>
            </p:cNvPr>
            <p:cNvSpPr/>
            <p:nvPr/>
          </p:nvSpPr>
          <p:spPr>
            <a:xfrm>
              <a:off x="1325491" y="3061678"/>
              <a:ext cx="1611046" cy="1611046"/>
            </a:xfrm>
            <a:prstGeom prst="donut">
              <a:avLst>
                <a:gd name="adj" fmla="val 12789"/>
              </a:avLst>
            </a:prstGeom>
            <a:solidFill>
              <a:srgbClr val="F5AE18"/>
            </a:solidFill>
            <a:ln>
              <a:no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7" name="Graphic 96" descr="Target outline">
              <a:extLst>
                <a:ext uri="{FF2B5EF4-FFF2-40B4-BE49-F238E27FC236}">
                  <a16:creationId xmlns:a16="http://schemas.microsoft.com/office/drawing/2014/main" id="{0F7CD5F0-DF0C-2D6E-04E6-AE44674D8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7513" y="3523700"/>
              <a:ext cx="687003" cy="687003"/>
            </a:xfrm>
            <a:prstGeom prst="rect">
              <a:avLst/>
            </a:prstGeom>
          </p:spPr>
        </p:pic>
      </p:grpSp>
      <p:grpSp>
        <p:nvGrpSpPr>
          <p:cNvPr id="142" name="Group 141">
            <a:extLst>
              <a:ext uri="{FF2B5EF4-FFF2-40B4-BE49-F238E27FC236}">
                <a16:creationId xmlns:a16="http://schemas.microsoft.com/office/drawing/2014/main" id="{1B5E8A53-9BAC-27D2-7C49-D8E6D767A7B4}"/>
              </a:ext>
            </a:extLst>
          </p:cNvPr>
          <p:cNvGrpSpPr/>
          <p:nvPr/>
        </p:nvGrpSpPr>
        <p:grpSpPr>
          <a:xfrm rot="12600000">
            <a:off x="3156688" y="1698862"/>
            <a:ext cx="1382285" cy="618509"/>
            <a:chOff x="9719648" y="3325201"/>
            <a:chExt cx="1981397" cy="886584"/>
          </a:xfrm>
        </p:grpSpPr>
        <p:sp>
          <p:nvSpPr>
            <p:cNvPr id="143" name="Freeform: Shape 142">
              <a:extLst>
                <a:ext uri="{FF2B5EF4-FFF2-40B4-BE49-F238E27FC236}">
                  <a16:creationId xmlns:a16="http://schemas.microsoft.com/office/drawing/2014/main" id="{29C6170F-AA37-7127-B3AC-622F29320792}"/>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144" name="Freeform: Shape 143">
              <a:extLst>
                <a:ext uri="{FF2B5EF4-FFF2-40B4-BE49-F238E27FC236}">
                  <a16:creationId xmlns:a16="http://schemas.microsoft.com/office/drawing/2014/main" id="{88C03CF5-C80F-2B1B-798E-7AEED794E8B2}"/>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145" name="Freeform: Shape 144">
              <a:extLst>
                <a:ext uri="{FF2B5EF4-FFF2-40B4-BE49-F238E27FC236}">
                  <a16:creationId xmlns:a16="http://schemas.microsoft.com/office/drawing/2014/main" id="{DDFC0589-D962-5CF6-AF03-BE6184A6EBC5}"/>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146" name="Freeform: Shape 145">
              <a:extLst>
                <a:ext uri="{FF2B5EF4-FFF2-40B4-BE49-F238E27FC236}">
                  <a16:creationId xmlns:a16="http://schemas.microsoft.com/office/drawing/2014/main" id="{D832BE2B-3263-61AA-CEEF-091C5430D4E3}"/>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147" name="Freeform: Shape 146">
              <a:extLst>
                <a:ext uri="{FF2B5EF4-FFF2-40B4-BE49-F238E27FC236}">
                  <a16:creationId xmlns:a16="http://schemas.microsoft.com/office/drawing/2014/main" id="{9D4B2810-37A5-CB96-4AD4-FBCB2F6B5D48}"/>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148" name="Freeform: Shape 147">
              <a:extLst>
                <a:ext uri="{FF2B5EF4-FFF2-40B4-BE49-F238E27FC236}">
                  <a16:creationId xmlns:a16="http://schemas.microsoft.com/office/drawing/2014/main" id="{30D9D1B8-0908-E7CA-BA53-C8208B2B66A3}"/>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149" name="Freeform: Shape 148">
              <a:extLst>
                <a:ext uri="{FF2B5EF4-FFF2-40B4-BE49-F238E27FC236}">
                  <a16:creationId xmlns:a16="http://schemas.microsoft.com/office/drawing/2014/main" id="{55163693-AA1E-1207-E0AD-21CA0AA2FB78}"/>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150" name="Freeform: Shape 149">
              <a:extLst>
                <a:ext uri="{FF2B5EF4-FFF2-40B4-BE49-F238E27FC236}">
                  <a16:creationId xmlns:a16="http://schemas.microsoft.com/office/drawing/2014/main" id="{1862FCDD-47E7-0731-C780-B123915F1776}"/>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151" name="Freeform: Shape 150">
              <a:extLst>
                <a:ext uri="{FF2B5EF4-FFF2-40B4-BE49-F238E27FC236}">
                  <a16:creationId xmlns:a16="http://schemas.microsoft.com/office/drawing/2014/main" id="{EEA5B43A-CFB9-0C4D-3F55-54774C75F357}"/>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152" name="Freeform: Shape 151">
              <a:extLst>
                <a:ext uri="{FF2B5EF4-FFF2-40B4-BE49-F238E27FC236}">
                  <a16:creationId xmlns:a16="http://schemas.microsoft.com/office/drawing/2014/main" id="{A8233E75-D26E-8142-DE54-A1E537EEA368}"/>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153" name="Freeform: Shape 152">
              <a:extLst>
                <a:ext uri="{FF2B5EF4-FFF2-40B4-BE49-F238E27FC236}">
                  <a16:creationId xmlns:a16="http://schemas.microsoft.com/office/drawing/2014/main" id="{0A812173-2B00-14E4-94FB-E1B490E67849}"/>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grpSp>
        <p:nvGrpSpPr>
          <p:cNvPr id="154" name="Group 153">
            <a:extLst>
              <a:ext uri="{FF2B5EF4-FFF2-40B4-BE49-F238E27FC236}">
                <a16:creationId xmlns:a16="http://schemas.microsoft.com/office/drawing/2014/main" id="{A7CB3580-1D01-D1CE-3F09-B8947E4FC56C}"/>
              </a:ext>
            </a:extLst>
          </p:cNvPr>
          <p:cNvGrpSpPr/>
          <p:nvPr/>
        </p:nvGrpSpPr>
        <p:grpSpPr>
          <a:xfrm rot="9000000" flipV="1">
            <a:off x="3156688" y="3470388"/>
            <a:ext cx="1382285" cy="618509"/>
            <a:chOff x="9719648" y="3325201"/>
            <a:chExt cx="1981397" cy="886584"/>
          </a:xfrm>
        </p:grpSpPr>
        <p:sp>
          <p:nvSpPr>
            <p:cNvPr id="155" name="Freeform: Shape 154">
              <a:extLst>
                <a:ext uri="{FF2B5EF4-FFF2-40B4-BE49-F238E27FC236}">
                  <a16:creationId xmlns:a16="http://schemas.microsoft.com/office/drawing/2014/main" id="{1E698B5B-506A-7440-34E5-AD6E05A47EC3}"/>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156" name="Freeform: Shape 155">
              <a:extLst>
                <a:ext uri="{FF2B5EF4-FFF2-40B4-BE49-F238E27FC236}">
                  <a16:creationId xmlns:a16="http://schemas.microsoft.com/office/drawing/2014/main" id="{40524426-61C3-A089-2270-F1D9F3B14F2B}"/>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157" name="Freeform: Shape 156">
              <a:extLst>
                <a:ext uri="{FF2B5EF4-FFF2-40B4-BE49-F238E27FC236}">
                  <a16:creationId xmlns:a16="http://schemas.microsoft.com/office/drawing/2014/main" id="{E0EC3283-EA29-BE04-C260-94250B553318}"/>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158" name="Freeform: Shape 157">
              <a:extLst>
                <a:ext uri="{FF2B5EF4-FFF2-40B4-BE49-F238E27FC236}">
                  <a16:creationId xmlns:a16="http://schemas.microsoft.com/office/drawing/2014/main" id="{3C728230-887E-0C65-5B65-20C477D40B73}"/>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159" name="Freeform: Shape 158">
              <a:extLst>
                <a:ext uri="{FF2B5EF4-FFF2-40B4-BE49-F238E27FC236}">
                  <a16:creationId xmlns:a16="http://schemas.microsoft.com/office/drawing/2014/main" id="{94F8A5DE-FA7C-ED56-368A-96B794A6D273}"/>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160" name="Freeform: Shape 159">
              <a:extLst>
                <a:ext uri="{FF2B5EF4-FFF2-40B4-BE49-F238E27FC236}">
                  <a16:creationId xmlns:a16="http://schemas.microsoft.com/office/drawing/2014/main" id="{142F7C5F-E874-C279-5361-0D6800E07DD3}"/>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161" name="Freeform: Shape 160">
              <a:extLst>
                <a:ext uri="{FF2B5EF4-FFF2-40B4-BE49-F238E27FC236}">
                  <a16:creationId xmlns:a16="http://schemas.microsoft.com/office/drawing/2014/main" id="{4BD6C785-6009-1D93-4D26-538166EB7AC0}"/>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162" name="Freeform: Shape 161">
              <a:extLst>
                <a:ext uri="{FF2B5EF4-FFF2-40B4-BE49-F238E27FC236}">
                  <a16:creationId xmlns:a16="http://schemas.microsoft.com/office/drawing/2014/main" id="{704518BC-349F-21E9-5570-6BCD2A0D1C6C}"/>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163" name="Freeform: Shape 162">
              <a:extLst>
                <a:ext uri="{FF2B5EF4-FFF2-40B4-BE49-F238E27FC236}">
                  <a16:creationId xmlns:a16="http://schemas.microsoft.com/office/drawing/2014/main" id="{6299CF82-DF52-448D-7287-FB103D3AEDA2}"/>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164" name="Freeform: Shape 163">
              <a:extLst>
                <a:ext uri="{FF2B5EF4-FFF2-40B4-BE49-F238E27FC236}">
                  <a16:creationId xmlns:a16="http://schemas.microsoft.com/office/drawing/2014/main" id="{FCBF641A-B366-A27D-9BB7-A68423D99552}"/>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165" name="Freeform: Shape 164">
              <a:extLst>
                <a:ext uri="{FF2B5EF4-FFF2-40B4-BE49-F238E27FC236}">
                  <a16:creationId xmlns:a16="http://schemas.microsoft.com/office/drawing/2014/main" id="{1AF24A24-6FD8-3F50-D840-C95CA16D0050}"/>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grpSp>
        <p:nvGrpSpPr>
          <p:cNvPr id="166" name="Group 165">
            <a:extLst>
              <a:ext uri="{FF2B5EF4-FFF2-40B4-BE49-F238E27FC236}">
                <a16:creationId xmlns:a16="http://schemas.microsoft.com/office/drawing/2014/main" id="{41970990-1B83-B63B-150F-96FF727393D4}"/>
              </a:ext>
            </a:extLst>
          </p:cNvPr>
          <p:cNvGrpSpPr/>
          <p:nvPr/>
        </p:nvGrpSpPr>
        <p:grpSpPr>
          <a:xfrm rot="11926825" flipV="1">
            <a:off x="3105574" y="2711856"/>
            <a:ext cx="1043962" cy="467125"/>
            <a:chOff x="9719648" y="3325201"/>
            <a:chExt cx="1981397" cy="886584"/>
          </a:xfrm>
        </p:grpSpPr>
        <p:sp>
          <p:nvSpPr>
            <p:cNvPr id="167" name="Freeform: Shape 166">
              <a:extLst>
                <a:ext uri="{FF2B5EF4-FFF2-40B4-BE49-F238E27FC236}">
                  <a16:creationId xmlns:a16="http://schemas.microsoft.com/office/drawing/2014/main" id="{04254629-0860-640E-40C1-0CB4425F95CB}"/>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168" name="Freeform: Shape 167">
              <a:extLst>
                <a:ext uri="{FF2B5EF4-FFF2-40B4-BE49-F238E27FC236}">
                  <a16:creationId xmlns:a16="http://schemas.microsoft.com/office/drawing/2014/main" id="{25BCB908-7933-D655-A39A-E4877FD85F42}"/>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169" name="Freeform: Shape 168">
              <a:extLst>
                <a:ext uri="{FF2B5EF4-FFF2-40B4-BE49-F238E27FC236}">
                  <a16:creationId xmlns:a16="http://schemas.microsoft.com/office/drawing/2014/main" id="{D19D6975-A4CF-93B5-0FA1-9E9086DC7BF0}"/>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170" name="Freeform: Shape 169">
              <a:extLst>
                <a:ext uri="{FF2B5EF4-FFF2-40B4-BE49-F238E27FC236}">
                  <a16:creationId xmlns:a16="http://schemas.microsoft.com/office/drawing/2014/main" id="{7F497CD3-542E-A9E4-2CE8-29DEB00B790D}"/>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171" name="Freeform: Shape 170">
              <a:extLst>
                <a:ext uri="{FF2B5EF4-FFF2-40B4-BE49-F238E27FC236}">
                  <a16:creationId xmlns:a16="http://schemas.microsoft.com/office/drawing/2014/main" id="{0B441D21-98B7-4035-C6FB-C7EFA0933DCE}"/>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172" name="Freeform: Shape 171">
              <a:extLst>
                <a:ext uri="{FF2B5EF4-FFF2-40B4-BE49-F238E27FC236}">
                  <a16:creationId xmlns:a16="http://schemas.microsoft.com/office/drawing/2014/main" id="{82894037-2140-0E4B-55D0-4908181458D6}"/>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173" name="Freeform: Shape 172">
              <a:extLst>
                <a:ext uri="{FF2B5EF4-FFF2-40B4-BE49-F238E27FC236}">
                  <a16:creationId xmlns:a16="http://schemas.microsoft.com/office/drawing/2014/main" id="{4CECF2D6-3E39-237A-DC4D-2B90F64E748B}"/>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174" name="Freeform: Shape 173">
              <a:extLst>
                <a:ext uri="{FF2B5EF4-FFF2-40B4-BE49-F238E27FC236}">
                  <a16:creationId xmlns:a16="http://schemas.microsoft.com/office/drawing/2014/main" id="{D339815E-656D-E8B0-1773-56EA3832AEB1}"/>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175" name="Freeform: Shape 174">
              <a:extLst>
                <a:ext uri="{FF2B5EF4-FFF2-40B4-BE49-F238E27FC236}">
                  <a16:creationId xmlns:a16="http://schemas.microsoft.com/office/drawing/2014/main" id="{CBDE0BBD-C3A1-3C03-C620-F8AA5C840A8F}"/>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176" name="Freeform: Shape 175">
              <a:extLst>
                <a:ext uri="{FF2B5EF4-FFF2-40B4-BE49-F238E27FC236}">
                  <a16:creationId xmlns:a16="http://schemas.microsoft.com/office/drawing/2014/main" id="{F07E29C1-7E0D-AC31-3B7D-E6F329EFF926}"/>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177" name="Freeform: Shape 176">
              <a:extLst>
                <a:ext uri="{FF2B5EF4-FFF2-40B4-BE49-F238E27FC236}">
                  <a16:creationId xmlns:a16="http://schemas.microsoft.com/office/drawing/2014/main" id="{D5E67335-A3F4-4102-33AA-9CA0E71672D4}"/>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grpSp>
        <p:nvGrpSpPr>
          <p:cNvPr id="178" name="Group 177">
            <a:extLst>
              <a:ext uri="{FF2B5EF4-FFF2-40B4-BE49-F238E27FC236}">
                <a16:creationId xmlns:a16="http://schemas.microsoft.com/office/drawing/2014/main" id="{B0ABB2F9-8CD8-67B3-9A84-321AF93C5636}"/>
              </a:ext>
            </a:extLst>
          </p:cNvPr>
          <p:cNvGrpSpPr/>
          <p:nvPr/>
        </p:nvGrpSpPr>
        <p:grpSpPr>
          <a:xfrm rot="9000000" flipH="1">
            <a:off x="4593754" y="1698862"/>
            <a:ext cx="1382285" cy="618509"/>
            <a:chOff x="9719648" y="3325201"/>
            <a:chExt cx="1981397" cy="886584"/>
          </a:xfrm>
        </p:grpSpPr>
        <p:sp>
          <p:nvSpPr>
            <p:cNvPr id="179" name="Freeform: Shape 178">
              <a:extLst>
                <a:ext uri="{FF2B5EF4-FFF2-40B4-BE49-F238E27FC236}">
                  <a16:creationId xmlns:a16="http://schemas.microsoft.com/office/drawing/2014/main" id="{10E81043-1F07-9B80-7F9F-29CF29C31486}"/>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180" name="Freeform: Shape 179">
              <a:extLst>
                <a:ext uri="{FF2B5EF4-FFF2-40B4-BE49-F238E27FC236}">
                  <a16:creationId xmlns:a16="http://schemas.microsoft.com/office/drawing/2014/main" id="{ED05C4D9-248F-786A-84CC-517D1567AA2E}"/>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181" name="Freeform: Shape 180">
              <a:extLst>
                <a:ext uri="{FF2B5EF4-FFF2-40B4-BE49-F238E27FC236}">
                  <a16:creationId xmlns:a16="http://schemas.microsoft.com/office/drawing/2014/main" id="{3EB642D6-6842-A7A6-2C6E-C7C1254E71DD}"/>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182" name="Freeform: Shape 181">
              <a:extLst>
                <a:ext uri="{FF2B5EF4-FFF2-40B4-BE49-F238E27FC236}">
                  <a16:creationId xmlns:a16="http://schemas.microsoft.com/office/drawing/2014/main" id="{81F3CABB-95DD-6C12-71E4-F25DFF747506}"/>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183" name="Freeform: Shape 182">
              <a:extLst>
                <a:ext uri="{FF2B5EF4-FFF2-40B4-BE49-F238E27FC236}">
                  <a16:creationId xmlns:a16="http://schemas.microsoft.com/office/drawing/2014/main" id="{2990CD37-9F67-A345-E3D0-A63A9731FAA0}"/>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184" name="Freeform: Shape 183">
              <a:extLst>
                <a:ext uri="{FF2B5EF4-FFF2-40B4-BE49-F238E27FC236}">
                  <a16:creationId xmlns:a16="http://schemas.microsoft.com/office/drawing/2014/main" id="{181DEE5C-070E-584F-3C74-0CA699C8CD7F}"/>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185" name="Freeform: Shape 184">
              <a:extLst>
                <a:ext uri="{FF2B5EF4-FFF2-40B4-BE49-F238E27FC236}">
                  <a16:creationId xmlns:a16="http://schemas.microsoft.com/office/drawing/2014/main" id="{0B238EC2-F948-FE4D-16C3-6F64586932FB}"/>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186" name="Freeform: Shape 185">
              <a:extLst>
                <a:ext uri="{FF2B5EF4-FFF2-40B4-BE49-F238E27FC236}">
                  <a16:creationId xmlns:a16="http://schemas.microsoft.com/office/drawing/2014/main" id="{793F6128-7A3F-26FD-24CE-B4F16A1CA7FF}"/>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187" name="Freeform: Shape 186">
              <a:extLst>
                <a:ext uri="{FF2B5EF4-FFF2-40B4-BE49-F238E27FC236}">
                  <a16:creationId xmlns:a16="http://schemas.microsoft.com/office/drawing/2014/main" id="{57A9B6DF-64AB-47CC-ACAC-939448680EEE}"/>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188" name="Freeform: Shape 187">
              <a:extLst>
                <a:ext uri="{FF2B5EF4-FFF2-40B4-BE49-F238E27FC236}">
                  <a16:creationId xmlns:a16="http://schemas.microsoft.com/office/drawing/2014/main" id="{811F1CB4-D2A1-F89F-3C2C-48F5FA4FE0FE}"/>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189" name="Freeform: Shape 188">
              <a:extLst>
                <a:ext uri="{FF2B5EF4-FFF2-40B4-BE49-F238E27FC236}">
                  <a16:creationId xmlns:a16="http://schemas.microsoft.com/office/drawing/2014/main" id="{F7050C89-F724-EC8D-D204-A87CFB06D047}"/>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grpSp>
        <p:nvGrpSpPr>
          <p:cNvPr id="190" name="Group 189">
            <a:extLst>
              <a:ext uri="{FF2B5EF4-FFF2-40B4-BE49-F238E27FC236}">
                <a16:creationId xmlns:a16="http://schemas.microsoft.com/office/drawing/2014/main" id="{61046AEC-8D32-261F-3C99-AFF647701500}"/>
              </a:ext>
            </a:extLst>
          </p:cNvPr>
          <p:cNvGrpSpPr/>
          <p:nvPr/>
        </p:nvGrpSpPr>
        <p:grpSpPr>
          <a:xfrm rot="12600000" flipH="1" flipV="1">
            <a:off x="4593754" y="3470388"/>
            <a:ext cx="1382285" cy="618509"/>
            <a:chOff x="9719648" y="3325201"/>
            <a:chExt cx="1981397" cy="886584"/>
          </a:xfrm>
        </p:grpSpPr>
        <p:sp>
          <p:nvSpPr>
            <p:cNvPr id="191" name="Freeform: Shape 190">
              <a:extLst>
                <a:ext uri="{FF2B5EF4-FFF2-40B4-BE49-F238E27FC236}">
                  <a16:creationId xmlns:a16="http://schemas.microsoft.com/office/drawing/2014/main" id="{DCEE68C5-55AF-0C4E-6700-64013AF2A149}"/>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192" name="Freeform: Shape 191">
              <a:extLst>
                <a:ext uri="{FF2B5EF4-FFF2-40B4-BE49-F238E27FC236}">
                  <a16:creationId xmlns:a16="http://schemas.microsoft.com/office/drawing/2014/main" id="{F323A1D4-E998-C9B5-F63B-619FD9158F58}"/>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193" name="Freeform: Shape 192">
              <a:extLst>
                <a:ext uri="{FF2B5EF4-FFF2-40B4-BE49-F238E27FC236}">
                  <a16:creationId xmlns:a16="http://schemas.microsoft.com/office/drawing/2014/main" id="{8DB87045-ED31-241D-30FC-F6E113A0E65D}"/>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194" name="Freeform: Shape 193">
              <a:extLst>
                <a:ext uri="{FF2B5EF4-FFF2-40B4-BE49-F238E27FC236}">
                  <a16:creationId xmlns:a16="http://schemas.microsoft.com/office/drawing/2014/main" id="{A91626F4-86FC-3281-0BCD-4171185C6F45}"/>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195" name="Freeform: Shape 194">
              <a:extLst>
                <a:ext uri="{FF2B5EF4-FFF2-40B4-BE49-F238E27FC236}">
                  <a16:creationId xmlns:a16="http://schemas.microsoft.com/office/drawing/2014/main" id="{9FEF67FA-3F2A-5DE7-854A-3DDE1E342C72}"/>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196" name="Freeform: Shape 195">
              <a:extLst>
                <a:ext uri="{FF2B5EF4-FFF2-40B4-BE49-F238E27FC236}">
                  <a16:creationId xmlns:a16="http://schemas.microsoft.com/office/drawing/2014/main" id="{F11D5F62-5B84-7622-3FAE-74DFF298C880}"/>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197" name="Freeform: Shape 196">
              <a:extLst>
                <a:ext uri="{FF2B5EF4-FFF2-40B4-BE49-F238E27FC236}">
                  <a16:creationId xmlns:a16="http://schemas.microsoft.com/office/drawing/2014/main" id="{D07273C4-471F-2BB0-5D4D-48F650B67E03}"/>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198" name="Freeform: Shape 197">
              <a:extLst>
                <a:ext uri="{FF2B5EF4-FFF2-40B4-BE49-F238E27FC236}">
                  <a16:creationId xmlns:a16="http://schemas.microsoft.com/office/drawing/2014/main" id="{4E163A52-CDF3-8744-BEA1-246F0975C815}"/>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199" name="Freeform: Shape 198">
              <a:extLst>
                <a:ext uri="{FF2B5EF4-FFF2-40B4-BE49-F238E27FC236}">
                  <a16:creationId xmlns:a16="http://schemas.microsoft.com/office/drawing/2014/main" id="{F5159057-5216-D628-EBD3-FE88C1A3EB8E}"/>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200" name="Freeform: Shape 199">
              <a:extLst>
                <a:ext uri="{FF2B5EF4-FFF2-40B4-BE49-F238E27FC236}">
                  <a16:creationId xmlns:a16="http://schemas.microsoft.com/office/drawing/2014/main" id="{5E4908FC-DAD1-68A6-6CB2-534EDD2DC063}"/>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201" name="Freeform: Shape 200">
              <a:extLst>
                <a:ext uri="{FF2B5EF4-FFF2-40B4-BE49-F238E27FC236}">
                  <a16:creationId xmlns:a16="http://schemas.microsoft.com/office/drawing/2014/main" id="{7315D221-4FB6-E082-A386-5F9FE54363B1}"/>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grpSp>
        <p:nvGrpSpPr>
          <p:cNvPr id="202" name="Group 201">
            <a:extLst>
              <a:ext uri="{FF2B5EF4-FFF2-40B4-BE49-F238E27FC236}">
                <a16:creationId xmlns:a16="http://schemas.microsoft.com/office/drawing/2014/main" id="{77D09193-FFC2-812D-34FE-0EF36E39DE37}"/>
              </a:ext>
            </a:extLst>
          </p:cNvPr>
          <p:cNvGrpSpPr/>
          <p:nvPr/>
        </p:nvGrpSpPr>
        <p:grpSpPr>
          <a:xfrm rot="9673175" flipH="1" flipV="1">
            <a:off x="4983191" y="2711856"/>
            <a:ext cx="1043962" cy="467125"/>
            <a:chOff x="9719648" y="3325201"/>
            <a:chExt cx="1981397" cy="886584"/>
          </a:xfrm>
        </p:grpSpPr>
        <p:sp>
          <p:nvSpPr>
            <p:cNvPr id="203" name="Freeform: Shape 202">
              <a:extLst>
                <a:ext uri="{FF2B5EF4-FFF2-40B4-BE49-F238E27FC236}">
                  <a16:creationId xmlns:a16="http://schemas.microsoft.com/office/drawing/2014/main" id="{112817F0-C546-C23F-98D1-58F8488CEA3F}"/>
                </a:ext>
              </a:extLst>
            </p:cNvPr>
            <p:cNvSpPr/>
            <p:nvPr/>
          </p:nvSpPr>
          <p:spPr>
            <a:xfrm flipV="1">
              <a:off x="9719648" y="3325201"/>
              <a:ext cx="418034" cy="185637"/>
            </a:xfrm>
            <a:custGeom>
              <a:avLst/>
              <a:gdLst>
                <a:gd name="connsiteX0" fmla="*/ 391954 w 418034"/>
                <a:gd name="connsiteY0" fmla="*/ 40085 h 185637"/>
                <a:gd name="connsiteX1" fmla="*/ -10333 w 418034"/>
                <a:gd name="connsiteY1" fmla="*/ 180139 h 185637"/>
                <a:gd name="connsiteX2" fmla="*/ 374173 w 418034"/>
                <a:gd name="connsiteY2" fmla="*/ -3216 h 185637"/>
                <a:gd name="connsiteX3" fmla="*/ 405419 w 418034"/>
                <a:gd name="connsiteY3" fmla="*/ 7871 h 185637"/>
                <a:gd name="connsiteX4" fmla="*/ 394332 w 418034"/>
                <a:gd name="connsiteY4" fmla="*/ 39117 h 185637"/>
                <a:gd name="connsiteX5" fmla="*/ 391954 w 418034"/>
                <a:gd name="connsiteY5" fmla="*/ 40085 h 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034" h="185637">
                  <a:moveTo>
                    <a:pt x="391954" y="40085"/>
                  </a:moveTo>
                  <a:lnTo>
                    <a:pt x="-10333" y="180139"/>
                  </a:lnTo>
                  <a:lnTo>
                    <a:pt x="374173" y="-3216"/>
                  </a:lnTo>
                  <a:cubicBezTo>
                    <a:pt x="385865" y="-8780"/>
                    <a:pt x="399856" y="-3821"/>
                    <a:pt x="405419" y="7871"/>
                  </a:cubicBezTo>
                  <a:cubicBezTo>
                    <a:pt x="410983" y="19563"/>
                    <a:pt x="406024" y="33553"/>
                    <a:pt x="394332" y="39117"/>
                  </a:cubicBezTo>
                  <a:cubicBezTo>
                    <a:pt x="393566" y="39480"/>
                    <a:pt x="392760" y="39802"/>
                    <a:pt x="391954" y="40085"/>
                  </a:cubicBezTo>
                </a:path>
              </a:pathLst>
            </a:custGeom>
            <a:solidFill>
              <a:srgbClr val="00144F"/>
            </a:solidFill>
            <a:ln w="403" cap="flat">
              <a:noFill/>
              <a:prstDash val="solid"/>
              <a:miter/>
            </a:ln>
          </p:spPr>
          <p:txBody>
            <a:bodyPr rtlCol="0" anchor="ctr"/>
            <a:lstStyle/>
            <a:p>
              <a:endParaRPr lang="en-US" sz="1350"/>
            </a:p>
          </p:txBody>
        </p:sp>
        <p:sp>
          <p:nvSpPr>
            <p:cNvPr id="204" name="Freeform: Shape 203">
              <a:extLst>
                <a:ext uri="{FF2B5EF4-FFF2-40B4-BE49-F238E27FC236}">
                  <a16:creationId xmlns:a16="http://schemas.microsoft.com/office/drawing/2014/main" id="{1EC3063A-5027-6952-4D04-6BAB02F9ED51}"/>
                </a:ext>
              </a:extLst>
            </p:cNvPr>
            <p:cNvSpPr/>
            <p:nvPr/>
          </p:nvSpPr>
          <p:spPr>
            <a:xfrm flipV="1">
              <a:off x="11180473" y="3854697"/>
              <a:ext cx="520572" cy="139680"/>
            </a:xfrm>
            <a:custGeom>
              <a:avLst/>
              <a:gdLst>
                <a:gd name="connsiteX0" fmla="*/ 456910 w 520572"/>
                <a:gd name="connsiteY0" fmla="*/ -4077 h 163003"/>
                <a:gd name="connsiteX1" fmla="*/ -13191 w 520572"/>
                <a:gd name="connsiteY1" fmla="*/ 158926 h 163003"/>
                <a:gd name="connsiteX2" fmla="*/ 488316 w 520572"/>
                <a:gd name="connsiteY2" fmla="*/ 118205 h 163003"/>
                <a:gd name="connsiteX3" fmla="*/ 490332 w 520572"/>
                <a:gd name="connsiteY3" fmla="*/ 117198 h 163003"/>
                <a:gd name="connsiteX4" fmla="*/ 490413 w 520572"/>
                <a:gd name="connsiteY4" fmla="*/ 36442 h 163003"/>
                <a:gd name="connsiteX5" fmla="*/ 456910 w 520572"/>
                <a:gd name="connsiteY5" fmla="*/ -4077 h 1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72" h="163003">
                  <a:moveTo>
                    <a:pt x="456910" y="-4077"/>
                  </a:moveTo>
                  <a:lnTo>
                    <a:pt x="-13191" y="158926"/>
                  </a:lnTo>
                  <a:lnTo>
                    <a:pt x="488316" y="118205"/>
                  </a:lnTo>
                  <a:lnTo>
                    <a:pt x="490332" y="117198"/>
                  </a:lnTo>
                  <a:cubicBezTo>
                    <a:pt x="513031" y="106151"/>
                    <a:pt x="513072" y="63777"/>
                    <a:pt x="490413" y="36442"/>
                  </a:cubicBezTo>
                  <a:lnTo>
                    <a:pt x="456910" y="-4077"/>
                  </a:lnTo>
                </a:path>
              </a:pathLst>
            </a:custGeom>
            <a:solidFill>
              <a:srgbClr val="C48A08"/>
            </a:solidFill>
            <a:ln w="403" cap="flat">
              <a:noFill/>
              <a:prstDash val="solid"/>
              <a:miter/>
            </a:ln>
          </p:spPr>
          <p:txBody>
            <a:bodyPr rtlCol="0" anchor="ctr"/>
            <a:lstStyle/>
            <a:p>
              <a:endParaRPr lang="en-US" sz="1350"/>
            </a:p>
          </p:txBody>
        </p:sp>
        <p:sp>
          <p:nvSpPr>
            <p:cNvPr id="205" name="Freeform: Shape 204">
              <a:extLst>
                <a:ext uri="{FF2B5EF4-FFF2-40B4-BE49-F238E27FC236}">
                  <a16:creationId xmlns:a16="http://schemas.microsoft.com/office/drawing/2014/main" id="{0FC5BB63-9D97-7288-3463-082CCAF7E80E}"/>
                </a:ext>
              </a:extLst>
            </p:cNvPr>
            <p:cNvSpPr/>
            <p:nvPr/>
          </p:nvSpPr>
          <p:spPr>
            <a:xfrm flipV="1">
              <a:off x="11174546" y="3779698"/>
              <a:ext cx="521709" cy="190328"/>
            </a:xfrm>
            <a:custGeom>
              <a:avLst/>
              <a:gdLst>
                <a:gd name="connsiteX0" fmla="*/ 460913 w 521709"/>
                <a:gd name="connsiteY0" fmla="*/ -4229 h 222108"/>
                <a:gd name="connsiteX1" fmla="*/ -13179 w 521709"/>
                <a:gd name="connsiteY1" fmla="*/ 152565 h 222108"/>
                <a:gd name="connsiteX2" fmla="*/ 60763 w 521709"/>
                <a:gd name="connsiteY2" fmla="*/ 217880 h 222108"/>
                <a:gd name="connsiteX3" fmla="*/ 494255 w 521709"/>
                <a:gd name="connsiteY3" fmla="*/ 93702 h 222108"/>
                <a:gd name="connsiteX4" fmla="*/ 496351 w 521709"/>
                <a:gd name="connsiteY4" fmla="*/ 36774 h 222108"/>
                <a:gd name="connsiteX5" fmla="*/ 460913 w 521709"/>
                <a:gd name="connsiteY5" fmla="*/ -4229 h 2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709" h="222108">
                  <a:moveTo>
                    <a:pt x="460913" y="-4229"/>
                  </a:moveTo>
                  <a:lnTo>
                    <a:pt x="-13179" y="152565"/>
                  </a:lnTo>
                  <a:lnTo>
                    <a:pt x="60763" y="217880"/>
                  </a:lnTo>
                  <a:lnTo>
                    <a:pt x="494255" y="93702"/>
                  </a:lnTo>
                  <a:cubicBezTo>
                    <a:pt x="512317" y="88501"/>
                    <a:pt x="513486" y="56610"/>
                    <a:pt x="496351" y="36774"/>
                  </a:cubicBezTo>
                  <a:lnTo>
                    <a:pt x="460913" y="-4229"/>
                  </a:lnTo>
                </a:path>
              </a:pathLst>
            </a:custGeom>
            <a:solidFill>
              <a:srgbClr val="F5AE18"/>
            </a:solidFill>
            <a:ln w="403" cap="flat">
              <a:noFill/>
              <a:prstDash val="solid"/>
              <a:miter/>
            </a:ln>
          </p:spPr>
          <p:txBody>
            <a:bodyPr rtlCol="0" anchor="ctr"/>
            <a:lstStyle/>
            <a:p>
              <a:endParaRPr lang="en-US" sz="1350"/>
            </a:p>
          </p:txBody>
        </p:sp>
        <p:sp>
          <p:nvSpPr>
            <p:cNvPr id="206" name="Freeform: Shape 205">
              <a:extLst>
                <a:ext uri="{FF2B5EF4-FFF2-40B4-BE49-F238E27FC236}">
                  <a16:creationId xmlns:a16="http://schemas.microsoft.com/office/drawing/2014/main" id="{BDDAB2BE-48BC-F8D8-A9D1-F28ED029C0C6}"/>
                </a:ext>
              </a:extLst>
            </p:cNvPr>
            <p:cNvSpPr/>
            <p:nvPr/>
          </p:nvSpPr>
          <p:spPr>
            <a:xfrm flipV="1">
              <a:off x="11154710" y="3891271"/>
              <a:ext cx="485985" cy="319122"/>
            </a:xfrm>
            <a:custGeom>
              <a:avLst/>
              <a:gdLst>
                <a:gd name="connsiteX0" fmla="*/ 472887 w 485985"/>
                <a:gd name="connsiteY0" fmla="*/ 196004 h 372407"/>
                <a:gd name="connsiteX1" fmla="*/ -13098 w 485985"/>
                <a:gd name="connsiteY1" fmla="*/ 368643 h 372407"/>
                <a:gd name="connsiteX2" fmla="*/ 344436 w 485985"/>
                <a:gd name="connsiteY2" fmla="*/ 4456 h 372407"/>
                <a:gd name="connsiteX3" fmla="*/ 370884 w 485985"/>
                <a:gd name="connsiteY3" fmla="*/ -2398 h 372407"/>
                <a:gd name="connsiteX4" fmla="*/ 438295 w 485985"/>
                <a:gd name="connsiteY4" fmla="*/ 55982 h 372407"/>
                <a:gd name="connsiteX5" fmla="*/ 472887 w 485985"/>
                <a:gd name="connsiteY5" fmla="*/ 196004 h 3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85" h="372407">
                  <a:moveTo>
                    <a:pt x="472887" y="196004"/>
                  </a:moveTo>
                  <a:lnTo>
                    <a:pt x="-13098" y="368643"/>
                  </a:lnTo>
                  <a:lnTo>
                    <a:pt x="344436" y="4456"/>
                  </a:lnTo>
                  <a:lnTo>
                    <a:pt x="370884" y="-2398"/>
                  </a:lnTo>
                  <a:cubicBezTo>
                    <a:pt x="396848" y="-10340"/>
                    <a:pt x="428780" y="17277"/>
                    <a:pt x="438295" y="55982"/>
                  </a:cubicBezTo>
                  <a:lnTo>
                    <a:pt x="472887" y="196004"/>
                  </a:lnTo>
                </a:path>
              </a:pathLst>
            </a:custGeom>
            <a:solidFill>
              <a:srgbClr val="F5AE18"/>
            </a:solidFill>
            <a:ln w="403" cap="flat">
              <a:noFill/>
              <a:prstDash val="solid"/>
              <a:miter/>
            </a:ln>
          </p:spPr>
          <p:txBody>
            <a:bodyPr rtlCol="0" anchor="ctr"/>
            <a:lstStyle/>
            <a:p>
              <a:endParaRPr lang="en-US" sz="1350"/>
            </a:p>
          </p:txBody>
        </p:sp>
        <p:sp>
          <p:nvSpPr>
            <p:cNvPr id="207" name="Freeform: Shape 206">
              <a:extLst>
                <a:ext uri="{FF2B5EF4-FFF2-40B4-BE49-F238E27FC236}">
                  <a16:creationId xmlns:a16="http://schemas.microsoft.com/office/drawing/2014/main" id="{B306711C-E60E-00BE-97E7-E0D6D5D19BB7}"/>
                </a:ext>
              </a:extLst>
            </p:cNvPr>
            <p:cNvSpPr/>
            <p:nvPr/>
          </p:nvSpPr>
          <p:spPr>
            <a:xfrm flipV="1">
              <a:off x="11157330" y="3920548"/>
              <a:ext cx="469052" cy="284150"/>
            </a:xfrm>
            <a:custGeom>
              <a:avLst/>
              <a:gdLst>
                <a:gd name="connsiteX0" fmla="*/ 455967 w 469052"/>
                <a:gd name="connsiteY0" fmla="*/ 176561 h 331595"/>
                <a:gd name="connsiteX1" fmla="*/ -13086 w 469052"/>
                <a:gd name="connsiteY1" fmla="*/ 327873 h 331595"/>
                <a:gd name="connsiteX2" fmla="*/ 5218 w 469052"/>
                <a:gd name="connsiteY2" fmla="*/ 128060 h 331595"/>
                <a:gd name="connsiteX3" fmla="*/ 341828 w 469052"/>
                <a:gd name="connsiteY3" fmla="*/ -1198 h 331595"/>
                <a:gd name="connsiteX4" fmla="*/ 426656 w 469052"/>
                <a:gd name="connsiteY4" fmla="*/ 67463 h 331595"/>
                <a:gd name="connsiteX5" fmla="*/ 455967 w 469052"/>
                <a:gd name="connsiteY5" fmla="*/ 176561 h 33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052" h="331595">
                  <a:moveTo>
                    <a:pt x="455967" y="176561"/>
                  </a:moveTo>
                  <a:lnTo>
                    <a:pt x="-13086" y="327873"/>
                  </a:lnTo>
                  <a:lnTo>
                    <a:pt x="5218" y="128060"/>
                  </a:lnTo>
                  <a:lnTo>
                    <a:pt x="341828" y="-1198"/>
                  </a:lnTo>
                  <a:cubicBezTo>
                    <a:pt x="373316" y="-13293"/>
                    <a:pt x="413714" y="19445"/>
                    <a:pt x="426656" y="67463"/>
                  </a:cubicBezTo>
                  <a:lnTo>
                    <a:pt x="455967" y="176561"/>
                  </a:lnTo>
                </a:path>
              </a:pathLst>
            </a:custGeom>
            <a:solidFill>
              <a:srgbClr val="C48A08"/>
            </a:solidFill>
            <a:ln w="403" cap="flat">
              <a:noFill/>
              <a:prstDash val="solid"/>
              <a:miter/>
            </a:ln>
          </p:spPr>
          <p:txBody>
            <a:bodyPr rtlCol="0" anchor="ctr"/>
            <a:lstStyle/>
            <a:p>
              <a:endParaRPr lang="en-US" sz="1350"/>
            </a:p>
          </p:txBody>
        </p:sp>
        <p:sp>
          <p:nvSpPr>
            <p:cNvPr id="208" name="Freeform: Shape 207">
              <a:extLst>
                <a:ext uri="{FF2B5EF4-FFF2-40B4-BE49-F238E27FC236}">
                  <a16:creationId xmlns:a16="http://schemas.microsoft.com/office/drawing/2014/main" id="{2F2623EE-7626-6E22-56E0-CE25C725D91F}"/>
                </a:ext>
              </a:extLst>
            </p:cNvPr>
            <p:cNvSpPr/>
            <p:nvPr/>
          </p:nvSpPr>
          <p:spPr>
            <a:xfrm flipV="1">
              <a:off x="10788069" y="3672651"/>
              <a:ext cx="866178" cy="379614"/>
            </a:xfrm>
            <a:custGeom>
              <a:avLst/>
              <a:gdLst>
                <a:gd name="connsiteX0" fmla="*/ 829103 w 866178"/>
                <a:gd name="connsiteY0" fmla="*/ 110871 h 442999"/>
                <a:gd name="connsiteX1" fmla="*/ 470036 w 866178"/>
                <a:gd name="connsiteY1" fmla="*/ 237065 h 442999"/>
                <a:gd name="connsiteX2" fmla="*/ 279295 w 866178"/>
                <a:gd name="connsiteY2" fmla="*/ 317095 h 442999"/>
                <a:gd name="connsiteX3" fmla="*/ 92182 w 866178"/>
                <a:gd name="connsiteY3" fmla="*/ 411720 h 442999"/>
                <a:gd name="connsiteX4" fmla="*/ 55291 w 866178"/>
                <a:gd name="connsiteY4" fmla="*/ 438692 h 442999"/>
                <a:gd name="connsiteX5" fmla="*/ -4177 w 866178"/>
                <a:gd name="connsiteY5" fmla="*/ 370273 h 442999"/>
                <a:gd name="connsiteX6" fmla="*/ -7079 w 866178"/>
                <a:gd name="connsiteY6" fmla="*/ 287058 h 442999"/>
                <a:gd name="connsiteX7" fmla="*/ 25860 w 866178"/>
                <a:gd name="connsiteY7" fmla="*/ 283349 h 442999"/>
                <a:gd name="connsiteX8" fmla="*/ 227850 w 866178"/>
                <a:gd name="connsiteY8" fmla="*/ 227832 h 442999"/>
                <a:gd name="connsiteX9" fmla="*/ 612356 w 866178"/>
                <a:gd name="connsiteY9" fmla="*/ 79101 h 442999"/>
                <a:gd name="connsiteX10" fmla="*/ 777497 w 866178"/>
                <a:gd name="connsiteY10" fmla="*/ 2256 h 442999"/>
                <a:gd name="connsiteX11" fmla="*/ 811524 w 866178"/>
                <a:gd name="connsiteY11" fmla="*/ -1695 h 442999"/>
                <a:gd name="connsiteX12" fmla="*/ 844746 w 866178"/>
                <a:gd name="connsiteY12" fmla="*/ 32374 h 442999"/>
                <a:gd name="connsiteX13" fmla="*/ 829103 w 866178"/>
                <a:gd name="connsiteY13" fmla="*/ 110871 h 4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178" h="442999">
                  <a:moveTo>
                    <a:pt x="829103" y="110871"/>
                  </a:moveTo>
                  <a:cubicBezTo>
                    <a:pt x="706538" y="144859"/>
                    <a:pt x="587803" y="190256"/>
                    <a:pt x="470036" y="237065"/>
                  </a:cubicBezTo>
                  <a:cubicBezTo>
                    <a:pt x="405932" y="262505"/>
                    <a:pt x="342512" y="289518"/>
                    <a:pt x="279295" y="317095"/>
                  </a:cubicBezTo>
                  <a:cubicBezTo>
                    <a:pt x="215351" y="344994"/>
                    <a:pt x="150320" y="371160"/>
                    <a:pt x="92182" y="411720"/>
                  </a:cubicBezTo>
                  <a:cubicBezTo>
                    <a:pt x="79724" y="420388"/>
                    <a:pt x="67508" y="429500"/>
                    <a:pt x="55291" y="438692"/>
                  </a:cubicBezTo>
                  <a:cubicBezTo>
                    <a:pt x="36584" y="429822"/>
                    <a:pt x="10378" y="410671"/>
                    <a:pt x="-4177" y="370273"/>
                  </a:cubicBezTo>
                  <a:cubicBezTo>
                    <a:pt x="-16635" y="335681"/>
                    <a:pt x="-13530" y="307741"/>
                    <a:pt x="-7079" y="287058"/>
                  </a:cubicBezTo>
                  <a:cubicBezTo>
                    <a:pt x="3927" y="285889"/>
                    <a:pt x="14934" y="284720"/>
                    <a:pt x="25860" y="283349"/>
                  </a:cubicBezTo>
                  <a:cubicBezTo>
                    <a:pt x="96536" y="274439"/>
                    <a:pt x="161931" y="250974"/>
                    <a:pt x="227850" y="227832"/>
                  </a:cubicBezTo>
                  <a:cubicBezTo>
                    <a:pt x="357591" y="182273"/>
                    <a:pt x="486204" y="133772"/>
                    <a:pt x="612356" y="79101"/>
                  </a:cubicBezTo>
                  <a:cubicBezTo>
                    <a:pt x="668035" y="54991"/>
                    <a:pt x="723391" y="30035"/>
                    <a:pt x="777497" y="2256"/>
                  </a:cubicBezTo>
                  <a:cubicBezTo>
                    <a:pt x="788059" y="-3146"/>
                    <a:pt x="798220" y="-7178"/>
                    <a:pt x="811524" y="-1695"/>
                  </a:cubicBezTo>
                  <a:cubicBezTo>
                    <a:pt x="824507" y="3668"/>
                    <a:pt x="836884" y="16327"/>
                    <a:pt x="844746" y="32374"/>
                  </a:cubicBezTo>
                  <a:cubicBezTo>
                    <a:pt x="861195" y="66039"/>
                    <a:pt x="853454" y="104138"/>
                    <a:pt x="829103" y="110871"/>
                  </a:cubicBezTo>
                </a:path>
              </a:pathLst>
            </a:custGeom>
            <a:solidFill>
              <a:srgbClr val="00144F"/>
            </a:solidFill>
            <a:ln w="403" cap="flat">
              <a:noFill/>
              <a:prstDash val="solid"/>
              <a:miter/>
            </a:ln>
          </p:spPr>
          <p:txBody>
            <a:bodyPr rtlCol="0" anchor="ctr"/>
            <a:lstStyle/>
            <a:p>
              <a:endParaRPr lang="en-US" sz="1350"/>
            </a:p>
          </p:txBody>
        </p:sp>
        <p:sp>
          <p:nvSpPr>
            <p:cNvPr id="209" name="Freeform: Shape 208">
              <a:extLst>
                <a:ext uri="{FF2B5EF4-FFF2-40B4-BE49-F238E27FC236}">
                  <a16:creationId xmlns:a16="http://schemas.microsoft.com/office/drawing/2014/main" id="{684BB6E2-9262-CC04-B7AB-2B6AAB02103D}"/>
                </a:ext>
              </a:extLst>
            </p:cNvPr>
            <p:cNvSpPr/>
            <p:nvPr/>
          </p:nvSpPr>
          <p:spPr>
            <a:xfrm flipV="1">
              <a:off x="11166765" y="3683061"/>
              <a:ext cx="482477" cy="297729"/>
            </a:xfrm>
            <a:custGeom>
              <a:avLst/>
              <a:gdLst>
                <a:gd name="connsiteX0" fmla="*/ 469357 w 482477"/>
                <a:gd name="connsiteY0" fmla="*/ 13123 h 347441"/>
                <a:gd name="connsiteX1" fmla="*/ 454440 w 482477"/>
                <a:gd name="connsiteY1" fmla="*/ -4375 h 347441"/>
                <a:gd name="connsiteX2" fmla="*/ -13121 w 482477"/>
                <a:gd name="connsiteY2" fmla="*/ 192052 h 347441"/>
                <a:gd name="connsiteX3" fmla="*/ 144883 w 482477"/>
                <a:gd name="connsiteY3" fmla="*/ 306150 h 347441"/>
                <a:gd name="connsiteX4" fmla="*/ 190281 w 482477"/>
                <a:gd name="connsiteY4" fmla="*/ 324413 h 347441"/>
                <a:gd name="connsiteX5" fmla="*/ 390335 w 482477"/>
                <a:gd name="connsiteY5" fmla="*/ 342839 h 347441"/>
                <a:gd name="connsiteX6" fmla="*/ 448352 w 482477"/>
                <a:gd name="connsiteY6" fmla="*/ 279500 h 347441"/>
                <a:gd name="connsiteX7" fmla="*/ 469357 w 482477"/>
                <a:gd name="connsiteY7" fmla="*/ 13123 h 34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77" h="347441">
                  <a:moveTo>
                    <a:pt x="469357" y="13123"/>
                  </a:moveTo>
                  <a:lnTo>
                    <a:pt x="454440" y="-4375"/>
                  </a:lnTo>
                  <a:lnTo>
                    <a:pt x="-13121" y="192052"/>
                  </a:lnTo>
                  <a:lnTo>
                    <a:pt x="144883" y="306150"/>
                  </a:lnTo>
                  <a:cubicBezTo>
                    <a:pt x="159639" y="316834"/>
                    <a:pt x="175242" y="323123"/>
                    <a:pt x="190281" y="324413"/>
                  </a:cubicBezTo>
                  <a:lnTo>
                    <a:pt x="390335" y="342839"/>
                  </a:lnTo>
                  <a:cubicBezTo>
                    <a:pt x="422186" y="345782"/>
                    <a:pt x="445852" y="319979"/>
                    <a:pt x="448352" y="279500"/>
                  </a:cubicBezTo>
                  <a:lnTo>
                    <a:pt x="469357" y="13123"/>
                  </a:lnTo>
                </a:path>
              </a:pathLst>
            </a:custGeom>
            <a:solidFill>
              <a:srgbClr val="F5AE18"/>
            </a:solidFill>
            <a:ln w="403" cap="flat">
              <a:noFill/>
              <a:prstDash val="solid"/>
              <a:miter/>
            </a:ln>
          </p:spPr>
          <p:txBody>
            <a:bodyPr rtlCol="0" anchor="ctr"/>
            <a:lstStyle/>
            <a:p>
              <a:endParaRPr lang="en-US" sz="1350"/>
            </a:p>
          </p:txBody>
        </p:sp>
        <p:sp>
          <p:nvSpPr>
            <p:cNvPr id="210" name="Freeform: Shape 209">
              <a:extLst>
                <a:ext uri="{FF2B5EF4-FFF2-40B4-BE49-F238E27FC236}">
                  <a16:creationId xmlns:a16="http://schemas.microsoft.com/office/drawing/2014/main" id="{57F4F294-C09A-C911-3659-521A7AADE58F}"/>
                </a:ext>
              </a:extLst>
            </p:cNvPr>
            <p:cNvSpPr/>
            <p:nvPr/>
          </p:nvSpPr>
          <p:spPr>
            <a:xfrm flipV="1">
              <a:off x="11166765" y="3701353"/>
              <a:ext cx="467560" cy="279438"/>
            </a:xfrm>
            <a:custGeom>
              <a:avLst/>
              <a:gdLst>
                <a:gd name="connsiteX0" fmla="*/ 454456 w 467560"/>
                <a:gd name="connsiteY0" fmla="*/ -4345 h 326096"/>
                <a:gd name="connsiteX1" fmla="*/ -13104 w 467560"/>
                <a:gd name="connsiteY1" fmla="*/ 192082 h 326096"/>
                <a:gd name="connsiteX2" fmla="*/ 130506 w 467560"/>
                <a:gd name="connsiteY2" fmla="*/ 279449 h 326096"/>
                <a:gd name="connsiteX3" fmla="*/ 200013 w 467560"/>
                <a:gd name="connsiteY3" fmla="*/ 304366 h 326096"/>
                <a:gd name="connsiteX4" fmla="*/ 356928 w 467560"/>
                <a:gd name="connsiteY4" fmla="*/ 321339 h 326096"/>
                <a:gd name="connsiteX5" fmla="*/ 438006 w 467560"/>
                <a:gd name="connsiteY5" fmla="*/ 242680 h 326096"/>
                <a:gd name="connsiteX6" fmla="*/ 454456 w 467560"/>
                <a:gd name="connsiteY6" fmla="*/ -4345 h 3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560" h="326096">
                  <a:moveTo>
                    <a:pt x="454456" y="-4345"/>
                  </a:moveTo>
                  <a:lnTo>
                    <a:pt x="-13104" y="192082"/>
                  </a:lnTo>
                  <a:lnTo>
                    <a:pt x="130506" y="279449"/>
                  </a:lnTo>
                  <a:cubicBezTo>
                    <a:pt x="153446" y="293399"/>
                    <a:pt x="177073" y="301866"/>
                    <a:pt x="200013" y="304366"/>
                  </a:cubicBezTo>
                  <a:lnTo>
                    <a:pt x="356928" y="321339"/>
                  </a:lnTo>
                  <a:cubicBezTo>
                    <a:pt x="399060" y="325895"/>
                    <a:pt x="430548" y="292310"/>
                    <a:pt x="438006" y="242680"/>
                  </a:cubicBezTo>
                  <a:lnTo>
                    <a:pt x="454456" y="-4345"/>
                  </a:lnTo>
                </a:path>
              </a:pathLst>
            </a:custGeom>
            <a:solidFill>
              <a:srgbClr val="C48A08"/>
            </a:solidFill>
            <a:ln w="403" cap="flat">
              <a:noFill/>
              <a:prstDash val="solid"/>
              <a:miter/>
            </a:ln>
          </p:spPr>
          <p:txBody>
            <a:bodyPr rtlCol="0" anchor="ctr"/>
            <a:lstStyle/>
            <a:p>
              <a:endParaRPr lang="en-US" sz="1350"/>
            </a:p>
          </p:txBody>
        </p:sp>
        <p:sp>
          <p:nvSpPr>
            <p:cNvPr id="211" name="Freeform: Shape 210">
              <a:extLst>
                <a:ext uri="{FF2B5EF4-FFF2-40B4-BE49-F238E27FC236}">
                  <a16:creationId xmlns:a16="http://schemas.microsoft.com/office/drawing/2014/main" id="{44FE4365-17B3-360A-38DA-2E25D33E5C20}"/>
                </a:ext>
              </a:extLst>
            </p:cNvPr>
            <p:cNvSpPr/>
            <p:nvPr/>
          </p:nvSpPr>
          <p:spPr>
            <a:xfrm flipV="1">
              <a:off x="11144583" y="3966165"/>
              <a:ext cx="472930" cy="245620"/>
            </a:xfrm>
            <a:custGeom>
              <a:avLst/>
              <a:gdLst>
                <a:gd name="connsiteX0" fmla="*/ 459504 w 472930"/>
                <a:gd name="connsiteY0" fmla="*/ 173894 h 286632"/>
                <a:gd name="connsiteX1" fmla="*/ 459867 w 472930"/>
                <a:gd name="connsiteY1" fmla="*/ 194818 h 286632"/>
                <a:gd name="connsiteX2" fmla="*/ -10354 w 472930"/>
                <a:gd name="connsiteY2" fmla="*/ 282993 h 286632"/>
                <a:gd name="connsiteX3" fmla="*/ -12934 w 472930"/>
                <a:gd name="connsiteY3" fmla="*/ 216227 h 286632"/>
                <a:gd name="connsiteX4" fmla="*/ 20448 w 472930"/>
                <a:gd name="connsiteY4" fmla="*/ 125513 h 286632"/>
                <a:gd name="connsiteX5" fmla="*/ 155351 w 472930"/>
                <a:gd name="connsiteY5" fmla="*/ 10165 h 286632"/>
                <a:gd name="connsiteX6" fmla="*/ 242557 w 472930"/>
                <a:gd name="connsiteY6" fmla="*/ 14560 h 286632"/>
                <a:gd name="connsiteX7" fmla="*/ 459504 w 472930"/>
                <a:gd name="connsiteY7" fmla="*/ 173894 h 28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930" h="286632">
                  <a:moveTo>
                    <a:pt x="459504" y="173894"/>
                  </a:moveTo>
                  <a:lnTo>
                    <a:pt x="459867" y="194818"/>
                  </a:lnTo>
                  <a:lnTo>
                    <a:pt x="-10354" y="282993"/>
                  </a:lnTo>
                  <a:lnTo>
                    <a:pt x="-12934" y="216227"/>
                  </a:lnTo>
                  <a:cubicBezTo>
                    <a:pt x="-14466" y="176797"/>
                    <a:pt x="-2210" y="143535"/>
                    <a:pt x="20448" y="125513"/>
                  </a:cubicBezTo>
                  <a:lnTo>
                    <a:pt x="155351" y="10165"/>
                  </a:lnTo>
                  <a:cubicBezTo>
                    <a:pt x="178573" y="-9711"/>
                    <a:pt x="211835" y="-8018"/>
                    <a:pt x="242557" y="14560"/>
                  </a:cubicBezTo>
                  <a:lnTo>
                    <a:pt x="459504" y="173894"/>
                  </a:lnTo>
                </a:path>
              </a:pathLst>
            </a:custGeom>
            <a:solidFill>
              <a:srgbClr val="C48A08"/>
            </a:solidFill>
            <a:ln w="403" cap="flat">
              <a:noFill/>
              <a:prstDash val="solid"/>
              <a:miter/>
            </a:ln>
          </p:spPr>
          <p:txBody>
            <a:bodyPr rtlCol="0" anchor="ctr"/>
            <a:lstStyle/>
            <a:p>
              <a:endParaRPr lang="en-US" sz="1350"/>
            </a:p>
          </p:txBody>
        </p:sp>
        <p:sp>
          <p:nvSpPr>
            <p:cNvPr id="212" name="Freeform: Shape 211">
              <a:extLst>
                <a:ext uri="{FF2B5EF4-FFF2-40B4-BE49-F238E27FC236}">
                  <a16:creationId xmlns:a16="http://schemas.microsoft.com/office/drawing/2014/main" id="{D506D065-B0E6-1AC7-3FFA-E6A661B61917}"/>
                </a:ext>
              </a:extLst>
            </p:cNvPr>
            <p:cNvSpPr/>
            <p:nvPr/>
          </p:nvSpPr>
          <p:spPr>
            <a:xfrm flipV="1">
              <a:off x="11146965" y="3898048"/>
              <a:ext cx="470548" cy="274475"/>
            </a:xfrm>
            <a:custGeom>
              <a:avLst/>
              <a:gdLst>
                <a:gd name="connsiteX0" fmla="*/ 457483 w 470548"/>
                <a:gd name="connsiteY0" fmla="*/ 155400 h 320305"/>
                <a:gd name="connsiteX1" fmla="*/ -8142 w 470548"/>
                <a:gd name="connsiteY1" fmla="*/ 316508 h 320305"/>
                <a:gd name="connsiteX2" fmla="*/ -12738 w 470548"/>
                <a:gd name="connsiteY2" fmla="*/ 233616 h 320305"/>
                <a:gd name="connsiteX3" fmla="*/ 25805 w 470548"/>
                <a:gd name="connsiteY3" fmla="*/ 120606 h 320305"/>
                <a:gd name="connsiteX4" fmla="*/ 152240 w 470548"/>
                <a:gd name="connsiteY4" fmla="*/ 12798 h 320305"/>
                <a:gd name="connsiteX5" fmla="*/ 253920 w 470548"/>
                <a:gd name="connsiteY5" fmla="*/ 15620 h 320305"/>
                <a:gd name="connsiteX6" fmla="*/ 457483 w 470548"/>
                <a:gd name="connsiteY6" fmla="*/ 155400 h 32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48" h="320305">
                  <a:moveTo>
                    <a:pt x="457483" y="155400"/>
                  </a:moveTo>
                  <a:lnTo>
                    <a:pt x="-8142" y="316508"/>
                  </a:lnTo>
                  <a:lnTo>
                    <a:pt x="-12738" y="233616"/>
                  </a:lnTo>
                  <a:cubicBezTo>
                    <a:pt x="-15440" y="185155"/>
                    <a:pt x="-1288" y="143708"/>
                    <a:pt x="25805" y="120606"/>
                  </a:cubicBezTo>
                  <a:lnTo>
                    <a:pt x="152240" y="12798"/>
                  </a:lnTo>
                  <a:cubicBezTo>
                    <a:pt x="179333" y="-10304"/>
                    <a:pt x="217756" y="-9215"/>
                    <a:pt x="253920" y="15620"/>
                  </a:cubicBezTo>
                  <a:lnTo>
                    <a:pt x="457483" y="155400"/>
                  </a:lnTo>
                </a:path>
              </a:pathLst>
            </a:custGeom>
            <a:solidFill>
              <a:srgbClr val="F5AE18"/>
            </a:solidFill>
            <a:ln w="403" cap="flat">
              <a:noFill/>
              <a:prstDash val="solid"/>
              <a:miter/>
            </a:ln>
          </p:spPr>
          <p:txBody>
            <a:bodyPr rtlCol="0" anchor="ctr"/>
            <a:lstStyle/>
            <a:p>
              <a:endParaRPr lang="en-US" sz="1350"/>
            </a:p>
          </p:txBody>
        </p:sp>
        <p:sp>
          <p:nvSpPr>
            <p:cNvPr id="213" name="Freeform: Shape 212">
              <a:extLst>
                <a:ext uri="{FF2B5EF4-FFF2-40B4-BE49-F238E27FC236}">
                  <a16:creationId xmlns:a16="http://schemas.microsoft.com/office/drawing/2014/main" id="{228E2507-7A09-D1EA-1B8E-C667DE27937C}"/>
                </a:ext>
              </a:extLst>
            </p:cNvPr>
            <p:cNvSpPr/>
            <p:nvPr/>
          </p:nvSpPr>
          <p:spPr>
            <a:xfrm flipV="1">
              <a:off x="10095700" y="3434936"/>
              <a:ext cx="749488" cy="372823"/>
            </a:xfrm>
            <a:custGeom>
              <a:avLst/>
              <a:gdLst>
                <a:gd name="connsiteX0" fmla="*/ 612971 w 749488"/>
                <a:gd name="connsiteY0" fmla="*/ 37610 h 372823"/>
                <a:gd name="connsiteX1" fmla="*/ 612746 w 749488"/>
                <a:gd name="connsiteY1" fmla="*/ 36777 h 372823"/>
                <a:gd name="connsiteX2" fmla="*/ 613090 w 749488"/>
                <a:gd name="connsiteY2" fmla="*/ 35569 h 372823"/>
                <a:gd name="connsiteX3" fmla="*/ 672971 w 749488"/>
                <a:gd name="connsiteY3" fmla="*/ 15865 h 372823"/>
                <a:gd name="connsiteX4" fmla="*/ 672437 w 749488"/>
                <a:gd name="connsiteY4" fmla="*/ 18042 h 372823"/>
                <a:gd name="connsiteX5" fmla="*/ 539372 w 749488"/>
                <a:gd name="connsiteY5" fmla="*/ 61828 h 372823"/>
                <a:gd name="connsiteX6" fmla="*/ 538877 w 749488"/>
                <a:gd name="connsiteY6" fmla="*/ 59989 h 372823"/>
                <a:gd name="connsiteX7" fmla="*/ 595326 w 749488"/>
                <a:gd name="connsiteY7" fmla="*/ 41414 h 372823"/>
                <a:gd name="connsiteX8" fmla="*/ 595284 w 749488"/>
                <a:gd name="connsiteY8" fmla="*/ 41696 h 372823"/>
                <a:gd name="connsiteX9" fmla="*/ 595710 w 749488"/>
                <a:gd name="connsiteY9" fmla="*/ 43289 h 372823"/>
                <a:gd name="connsiteX10" fmla="*/ 633819 w 749488"/>
                <a:gd name="connsiteY10" fmla="*/ 105681 h 372823"/>
                <a:gd name="connsiteX11" fmla="*/ 629165 w 749488"/>
                <a:gd name="connsiteY11" fmla="*/ 97664 h 372823"/>
                <a:gd name="connsiteX12" fmla="*/ 629000 w 749488"/>
                <a:gd name="connsiteY12" fmla="*/ 97050 h 372823"/>
                <a:gd name="connsiteX13" fmla="*/ 684560 w 749488"/>
                <a:gd name="connsiteY13" fmla="*/ 78769 h 372823"/>
                <a:gd name="connsiteX14" fmla="*/ 692456 w 749488"/>
                <a:gd name="connsiteY14" fmla="*/ 92372 h 372823"/>
                <a:gd name="connsiteX15" fmla="*/ 689001 w 749488"/>
                <a:gd name="connsiteY15" fmla="*/ 87524 h 372823"/>
                <a:gd name="connsiteX16" fmla="*/ 559995 w 749488"/>
                <a:gd name="connsiteY16" fmla="*/ 129971 h 372823"/>
                <a:gd name="connsiteX17" fmla="*/ 555762 w 749488"/>
                <a:gd name="connsiteY17" fmla="*/ 122677 h 372823"/>
                <a:gd name="connsiteX18" fmla="*/ 555384 w 749488"/>
                <a:gd name="connsiteY18" fmla="*/ 121272 h 372823"/>
                <a:gd name="connsiteX19" fmla="*/ 612407 w 749488"/>
                <a:gd name="connsiteY19" fmla="*/ 102509 h 372823"/>
                <a:gd name="connsiteX20" fmla="*/ 617389 w 749488"/>
                <a:gd name="connsiteY20" fmla="*/ 111087 h 372823"/>
                <a:gd name="connsiteX21" fmla="*/ 585893 w 749488"/>
                <a:gd name="connsiteY21" fmla="*/ 168359 h 372823"/>
                <a:gd name="connsiteX22" fmla="*/ 582182 w 749488"/>
                <a:gd name="connsiteY22" fmla="*/ 164077 h 372823"/>
                <a:gd name="connsiteX23" fmla="*/ 640745 w 749488"/>
                <a:gd name="connsiteY23" fmla="*/ 144811 h 372823"/>
                <a:gd name="connsiteX24" fmla="*/ 644458 w 749488"/>
                <a:gd name="connsiteY24" fmla="*/ 149093 h 372823"/>
                <a:gd name="connsiteX25" fmla="*/ 56221 w 749488"/>
                <a:gd name="connsiteY25" fmla="*/ 220810 h 372823"/>
                <a:gd name="connsiteX26" fmla="*/ 56251 w 749488"/>
                <a:gd name="connsiteY26" fmla="*/ 218798 h 372823"/>
                <a:gd name="connsiteX27" fmla="*/ 519157 w 749488"/>
                <a:gd name="connsiteY27" fmla="*/ 66478 h 372823"/>
                <a:gd name="connsiteX28" fmla="*/ 519647 w 749488"/>
                <a:gd name="connsiteY28" fmla="*/ 68318 h 372823"/>
                <a:gd name="connsiteX29" fmla="*/ 74133 w 749488"/>
                <a:gd name="connsiteY29" fmla="*/ 289833 h 372823"/>
                <a:gd name="connsiteX30" fmla="*/ 72035 w 749488"/>
                <a:gd name="connsiteY30" fmla="*/ 286222 h 372823"/>
                <a:gd name="connsiteX31" fmla="*/ 70569 w 749488"/>
                <a:gd name="connsiteY31" fmla="*/ 280789 h 372823"/>
                <a:gd name="connsiteX32" fmla="*/ 535469 w 749488"/>
                <a:gd name="connsiteY32" fmla="*/ 127824 h 372823"/>
                <a:gd name="connsiteX33" fmla="*/ 535777 w 749488"/>
                <a:gd name="connsiteY33" fmla="*/ 128984 h 372823"/>
                <a:gd name="connsiteX34" fmla="*/ 537186 w 749488"/>
                <a:gd name="connsiteY34" fmla="*/ 128520 h 372823"/>
                <a:gd name="connsiteX35" fmla="*/ 541554 w 749488"/>
                <a:gd name="connsiteY35" fmla="*/ 136039 h 372823"/>
                <a:gd name="connsiteX36" fmla="*/ 100219 w 749488"/>
                <a:gd name="connsiteY36" fmla="*/ 328134 h 372823"/>
                <a:gd name="connsiteX37" fmla="*/ 96506 w 749488"/>
                <a:gd name="connsiteY37" fmla="*/ 323851 h 372823"/>
                <a:gd name="connsiteX38" fmla="*/ 563974 w 749488"/>
                <a:gd name="connsiteY38" fmla="*/ 170067 h 372823"/>
                <a:gd name="connsiteX39" fmla="*/ 567687 w 749488"/>
                <a:gd name="connsiteY39" fmla="*/ 174349 h 372823"/>
                <a:gd name="connsiteX40" fmla="*/ 137155 w 749488"/>
                <a:gd name="connsiteY40" fmla="*/ 372098 h 372823"/>
                <a:gd name="connsiteX41" fmla="*/ 231982 w 749488"/>
                <a:gd name="connsiteY41" fmla="*/ 353477 h 372823"/>
                <a:gd name="connsiteX42" fmla="*/ 422562 w 749488"/>
                <a:gd name="connsiteY42" fmla="*/ 296782 h 372823"/>
                <a:gd name="connsiteX43" fmla="*/ 611005 w 749488"/>
                <a:gd name="connsiteY43" fmla="*/ 223676 h 372823"/>
                <a:gd name="connsiteX44" fmla="*/ 699583 w 749488"/>
                <a:gd name="connsiteY44" fmla="*/ 178452 h 372823"/>
                <a:gd name="connsiteX45" fmla="*/ 746834 w 749488"/>
                <a:gd name="connsiteY45" fmla="*/ 148291 h 372823"/>
                <a:gd name="connsiteX46" fmla="*/ 712847 w 749488"/>
                <a:gd name="connsiteY46" fmla="*/ 126595 h 372823"/>
                <a:gd name="connsiteX47" fmla="*/ 660687 w 749488"/>
                <a:gd name="connsiteY47" fmla="*/ 143754 h 372823"/>
                <a:gd name="connsiteX48" fmla="*/ 656976 w 749488"/>
                <a:gd name="connsiteY48" fmla="*/ 139472 h 372823"/>
                <a:gd name="connsiteX49" fmla="*/ 712909 w 749488"/>
                <a:gd name="connsiteY49" fmla="*/ 121071 h 372823"/>
                <a:gd name="connsiteX50" fmla="*/ 703752 w 749488"/>
                <a:gd name="connsiteY50" fmla="*/ 108222 h 372823"/>
                <a:gd name="connsiteX51" fmla="*/ 714251 w 749488"/>
                <a:gd name="connsiteY51" fmla="*/ 120333 h 372823"/>
                <a:gd name="connsiteX52" fmla="*/ 749488 w 749488"/>
                <a:gd name="connsiteY52" fmla="*/ 128521 h 372823"/>
                <a:gd name="connsiteX53" fmla="*/ 728039 w 749488"/>
                <a:gd name="connsiteY53" fmla="*/ 116636 h 372823"/>
                <a:gd name="connsiteX54" fmla="*/ 697277 w 749488"/>
                <a:gd name="connsiteY54" fmla="*/ 73252 h 372823"/>
                <a:gd name="connsiteX55" fmla="*/ 685822 w 749488"/>
                <a:gd name="connsiteY55" fmla="*/ 30717 h 372823"/>
                <a:gd name="connsiteX56" fmla="*/ 683989 w 749488"/>
                <a:gd name="connsiteY56" fmla="*/ 23779 h 372823"/>
                <a:gd name="connsiteX57" fmla="*/ 690601 w 749488"/>
                <a:gd name="connsiteY57" fmla="*/ 78 h 372823"/>
                <a:gd name="connsiteX58" fmla="*/ 690513 w 749488"/>
                <a:gd name="connsiteY58" fmla="*/ 111 h 372823"/>
                <a:gd name="connsiteX59" fmla="*/ 690544 w 749488"/>
                <a:gd name="connsiteY59" fmla="*/ 0 h 372823"/>
                <a:gd name="connsiteX60" fmla="*/ 684003 w 749488"/>
                <a:gd name="connsiteY60" fmla="*/ 2479 h 372823"/>
                <a:gd name="connsiteX61" fmla="*/ 684540 w 749488"/>
                <a:gd name="connsiteY61" fmla="*/ 606 h 372823"/>
                <a:gd name="connsiteX62" fmla="*/ 613541 w 749488"/>
                <a:gd name="connsiteY62" fmla="*/ 7758 h 372823"/>
                <a:gd name="connsiteX63" fmla="*/ 546069 w 749488"/>
                <a:gd name="connsiteY63" fmla="*/ 21732 h 372823"/>
                <a:gd name="connsiteX64" fmla="*/ 546464 w 749488"/>
                <a:gd name="connsiteY64" fmla="*/ 20988 h 372823"/>
                <a:gd name="connsiteX65" fmla="*/ 528926 w 749488"/>
                <a:gd name="connsiteY65" fmla="*/ 25272 h 372823"/>
                <a:gd name="connsiteX66" fmla="*/ 528919 w 749488"/>
                <a:gd name="connsiteY66" fmla="*/ 25284 h 372823"/>
                <a:gd name="connsiteX67" fmla="*/ 512949 w 749488"/>
                <a:gd name="connsiteY67" fmla="*/ 28591 h 372823"/>
                <a:gd name="connsiteX68" fmla="*/ 317611 w 749488"/>
                <a:gd name="connsiteY68" fmla="*/ 85908 h 372823"/>
                <a:gd name="connsiteX69" fmla="*/ 135014 w 749488"/>
                <a:gd name="connsiteY69" fmla="*/ 156352 h 372823"/>
                <a:gd name="connsiteX70" fmla="*/ 73319 w 749488"/>
                <a:gd name="connsiteY70" fmla="*/ 186816 h 372823"/>
                <a:gd name="connsiteX71" fmla="*/ 60125 w 749488"/>
                <a:gd name="connsiteY71" fmla="*/ 197730 h 372823"/>
                <a:gd name="connsiteX72" fmla="*/ 60801 w 749488"/>
                <a:gd name="connsiteY72" fmla="*/ 195769 h 372823"/>
                <a:gd name="connsiteX73" fmla="*/ 41973 w 749488"/>
                <a:gd name="connsiteY73" fmla="*/ 210107 h 372823"/>
                <a:gd name="connsiteX74" fmla="*/ 41670 w 749488"/>
                <a:gd name="connsiteY74" fmla="*/ 212996 h 372823"/>
                <a:gd name="connsiteX75" fmla="*/ 20392 w 749488"/>
                <a:gd name="connsiteY75" fmla="*/ 230598 h 372823"/>
                <a:gd name="connsiteX76" fmla="*/ 40518 w 749488"/>
                <a:gd name="connsiteY76" fmla="*/ 223975 h 372823"/>
                <a:gd name="connsiteX77" fmla="*/ 40301 w 749488"/>
                <a:gd name="connsiteY77" fmla="*/ 226049 h 372823"/>
                <a:gd name="connsiteX78" fmla="*/ 20410 w 749488"/>
                <a:gd name="connsiteY78" fmla="*/ 232594 h 372823"/>
                <a:gd name="connsiteX79" fmla="*/ 18595 w 749488"/>
                <a:gd name="connsiteY79" fmla="*/ 234632 h 372823"/>
                <a:gd name="connsiteX80" fmla="*/ 1380 w 749488"/>
                <a:gd name="connsiteY80" fmla="*/ 290186 h 372823"/>
                <a:gd name="connsiteX81" fmla="*/ 5049 w 749488"/>
                <a:gd name="connsiteY81" fmla="*/ 302347 h 372823"/>
                <a:gd name="connsiteX82" fmla="*/ 46857 w 749488"/>
                <a:gd name="connsiteY82" fmla="*/ 288591 h 372823"/>
                <a:gd name="connsiteX83" fmla="*/ 49231 w 749488"/>
                <a:gd name="connsiteY83" fmla="*/ 298027 h 372823"/>
                <a:gd name="connsiteX84" fmla="*/ 5017 w 749488"/>
                <a:gd name="connsiteY84" fmla="*/ 312574 h 372823"/>
                <a:gd name="connsiteX85" fmla="*/ 29127 w 749488"/>
                <a:gd name="connsiteY85" fmla="*/ 346017 h 372823"/>
                <a:gd name="connsiteX86" fmla="*/ 80776 w 749488"/>
                <a:gd name="connsiteY86" fmla="*/ 329026 h 372823"/>
                <a:gd name="connsiteX87" fmla="*/ 84489 w 749488"/>
                <a:gd name="connsiteY87" fmla="*/ 333308 h 372823"/>
                <a:gd name="connsiteX88" fmla="*/ 29064 w 749488"/>
                <a:gd name="connsiteY88" fmla="*/ 351542 h 372823"/>
                <a:gd name="connsiteX89" fmla="*/ 50796 w 749488"/>
                <a:gd name="connsiteY89" fmla="*/ 363703 h 372823"/>
                <a:gd name="connsiteX90" fmla="*/ 137155 w 749488"/>
                <a:gd name="connsiteY90" fmla="*/ 372098 h 3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9488" h="372823">
                  <a:moveTo>
                    <a:pt x="612971" y="37610"/>
                  </a:moveTo>
                  <a:lnTo>
                    <a:pt x="612746" y="36777"/>
                  </a:lnTo>
                  <a:lnTo>
                    <a:pt x="613090" y="35569"/>
                  </a:lnTo>
                  <a:lnTo>
                    <a:pt x="672971" y="15865"/>
                  </a:lnTo>
                  <a:lnTo>
                    <a:pt x="672437" y="18042"/>
                  </a:lnTo>
                  <a:close/>
                  <a:moveTo>
                    <a:pt x="539372" y="61828"/>
                  </a:moveTo>
                  <a:lnTo>
                    <a:pt x="538877" y="59989"/>
                  </a:lnTo>
                  <a:lnTo>
                    <a:pt x="595326" y="41414"/>
                  </a:lnTo>
                  <a:lnTo>
                    <a:pt x="595284" y="41696"/>
                  </a:lnTo>
                  <a:lnTo>
                    <a:pt x="595710" y="43289"/>
                  </a:lnTo>
                  <a:close/>
                  <a:moveTo>
                    <a:pt x="633819" y="105681"/>
                  </a:moveTo>
                  <a:lnTo>
                    <a:pt x="629165" y="97664"/>
                  </a:lnTo>
                  <a:lnTo>
                    <a:pt x="629000" y="97050"/>
                  </a:lnTo>
                  <a:lnTo>
                    <a:pt x="684560" y="78769"/>
                  </a:lnTo>
                  <a:lnTo>
                    <a:pt x="692456" y="92372"/>
                  </a:lnTo>
                  <a:lnTo>
                    <a:pt x="689001" y="87524"/>
                  </a:lnTo>
                  <a:close/>
                  <a:moveTo>
                    <a:pt x="559995" y="129971"/>
                  </a:moveTo>
                  <a:lnTo>
                    <a:pt x="555762" y="122677"/>
                  </a:lnTo>
                  <a:lnTo>
                    <a:pt x="555384" y="121272"/>
                  </a:lnTo>
                  <a:lnTo>
                    <a:pt x="612407" y="102509"/>
                  </a:lnTo>
                  <a:lnTo>
                    <a:pt x="617389" y="111087"/>
                  </a:lnTo>
                  <a:close/>
                  <a:moveTo>
                    <a:pt x="585893" y="168359"/>
                  </a:moveTo>
                  <a:lnTo>
                    <a:pt x="582182" y="164077"/>
                  </a:lnTo>
                  <a:lnTo>
                    <a:pt x="640745" y="144811"/>
                  </a:lnTo>
                  <a:lnTo>
                    <a:pt x="644458" y="149093"/>
                  </a:lnTo>
                  <a:close/>
                  <a:moveTo>
                    <a:pt x="56221" y="220810"/>
                  </a:moveTo>
                  <a:lnTo>
                    <a:pt x="56251" y="218798"/>
                  </a:lnTo>
                  <a:lnTo>
                    <a:pt x="519157" y="66478"/>
                  </a:lnTo>
                  <a:lnTo>
                    <a:pt x="519647" y="68318"/>
                  </a:lnTo>
                  <a:close/>
                  <a:moveTo>
                    <a:pt x="74133" y="289833"/>
                  </a:moveTo>
                  <a:lnTo>
                    <a:pt x="72035" y="286222"/>
                  </a:lnTo>
                  <a:lnTo>
                    <a:pt x="70569" y="280789"/>
                  </a:lnTo>
                  <a:lnTo>
                    <a:pt x="535469" y="127824"/>
                  </a:lnTo>
                  <a:lnTo>
                    <a:pt x="535777" y="128984"/>
                  </a:lnTo>
                  <a:lnTo>
                    <a:pt x="537186" y="128520"/>
                  </a:lnTo>
                  <a:lnTo>
                    <a:pt x="541554" y="136039"/>
                  </a:lnTo>
                  <a:close/>
                  <a:moveTo>
                    <a:pt x="100219" y="328134"/>
                  </a:moveTo>
                  <a:lnTo>
                    <a:pt x="96506" y="323851"/>
                  </a:lnTo>
                  <a:lnTo>
                    <a:pt x="563974" y="170067"/>
                  </a:lnTo>
                  <a:lnTo>
                    <a:pt x="567687" y="174349"/>
                  </a:lnTo>
                  <a:close/>
                  <a:moveTo>
                    <a:pt x="137155" y="372098"/>
                  </a:moveTo>
                  <a:cubicBezTo>
                    <a:pt x="170296" y="370025"/>
                    <a:pt x="201018" y="361491"/>
                    <a:pt x="231982" y="353477"/>
                  </a:cubicBezTo>
                  <a:cubicBezTo>
                    <a:pt x="296449" y="336755"/>
                    <a:pt x="360231" y="318410"/>
                    <a:pt x="422562" y="296782"/>
                  </a:cubicBezTo>
                  <a:cubicBezTo>
                    <a:pt x="486465" y="274637"/>
                    <a:pt x="548876" y="249450"/>
                    <a:pt x="611005" y="223676"/>
                  </a:cubicBezTo>
                  <a:cubicBezTo>
                    <a:pt x="641808" y="210894"/>
                    <a:pt x="671320" y="195796"/>
                    <a:pt x="699583" y="178452"/>
                  </a:cubicBezTo>
                  <a:cubicBezTo>
                    <a:pt x="715508" y="168675"/>
                    <a:pt x="731151" y="158414"/>
                    <a:pt x="746834" y="148291"/>
                  </a:cubicBezTo>
                  <a:cubicBezTo>
                    <a:pt x="736675" y="144146"/>
                    <a:pt x="724337" y="137409"/>
                    <a:pt x="712847" y="126595"/>
                  </a:cubicBezTo>
                  <a:lnTo>
                    <a:pt x="660687" y="143754"/>
                  </a:lnTo>
                  <a:lnTo>
                    <a:pt x="656976" y="139472"/>
                  </a:lnTo>
                  <a:lnTo>
                    <a:pt x="712909" y="121071"/>
                  </a:lnTo>
                  <a:lnTo>
                    <a:pt x="703752" y="108222"/>
                  </a:lnTo>
                  <a:lnTo>
                    <a:pt x="714251" y="120333"/>
                  </a:lnTo>
                  <a:cubicBezTo>
                    <a:pt x="729128" y="133772"/>
                    <a:pt x="740699" y="135465"/>
                    <a:pt x="749488" y="128521"/>
                  </a:cubicBezTo>
                  <a:cubicBezTo>
                    <a:pt x="743198" y="127381"/>
                    <a:pt x="735901" y="123753"/>
                    <a:pt x="728039" y="116636"/>
                  </a:cubicBezTo>
                  <a:cubicBezTo>
                    <a:pt x="716146" y="105857"/>
                    <a:pt x="705260" y="90068"/>
                    <a:pt x="697277" y="73252"/>
                  </a:cubicBezTo>
                  <a:lnTo>
                    <a:pt x="685822" y="30717"/>
                  </a:lnTo>
                  <a:lnTo>
                    <a:pt x="683989" y="23779"/>
                  </a:lnTo>
                  <a:cubicBezTo>
                    <a:pt x="683747" y="12585"/>
                    <a:pt x="686125" y="4500"/>
                    <a:pt x="690601" y="78"/>
                  </a:cubicBezTo>
                  <a:lnTo>
                    <a:pt x="690513" y="111"/>
                  </a:lnTo>
                  <a:lnTo>
                    <a:pt x="690544" y="0"/>
                  </a:lnTo>
                  <a:lnTo>
                    <a:pt x="684003" y="2479"/>
                  </a:lnTo>
                  <a:lnTo>
                    <a:pt x="684540" y="606"/>
                  </a:lnTo>
                  <a:cubicBezTo>
                    <a:pt x="660793" y="2749"/>
                    <a:pt x="637006" y="4752"/>
                    <a:pt x="613541" y="7758"/>
                  </a:cubicBezTo>
                  <a:lnTo>
                    <a:pt x="546069" y="21732"/>
                  </a:lnTo>
                  <a:lnTo>
                    <a:pt x="546464" y="20988"/>
                  </a:lnTo>
                  <a:cubicBezTo>
                    <a:pt x="540578" y="22335"/>
                    <a:pt x="534732" y="23787"/>
                    <a:pt x="528926" y="25272"/>
                  </a:cubicBezTo>
                  <a:lnTo>
                    <a:pt x="528919" y="25284"/>
                  </a:lnTo>
                  <a:lnTo>
                    <a:pt x="512949" y="28591"/>
                  </a:lnTo>
                  <a:cubicBezTo>
                    <a:pt x="447232" y="46350"/>
                    <a:pt x="381716" y="64453"/>
                    <a:pt x="317611" y="85908"/>
                  </a:cubicBezTo>
                  <a:cubicBezTo>
                    <a:pt x="255483" y="106740"/>
                    <a:pt x="194886" y="130856"/>
                    <a:pt x="135014" y="156352"/>
                  </a:cubicBezTo>
                  <a:cubicBezTo>
                    <a:pt x="113707" y="165404"/>
                    <a:pt x="92782" y="175000"/>
                    <a:pt x="73319" y="186816"/>
                  </a:cubicBezTo>
                  <a:lnTo>
                    <a:pt x="60125" y="197730"/>
                  </a:lnTo>
                  <a:lnTo>
                    <a:pt x="60801" y="195769"/>
                  </a:lnTo>
                  <a:cubicBezTo>
                    <a:pt x="54310" y="200226"/>
                    <a:pt x="48021" y="204994"/>
                    <a:pt x="41973" y="210107"/>
                  </a:cubicBezTo>
                  <a:lnTo>
                    <a:pt x="41670" y="212996"/>
                  </a:lnTo>
                  <a:lnTo>
                    <a:pt x="20392" y="230598"/>
                  </a:lnTo>
                  <a:lnTo>
                    <a:pt x="40518" y="223975"/>
                  </a:lnTo>
                  <a:lnTo>
                    <a:pt x="40301" y="226049"/>
                  </a:lnTo>
                  <a:lnTo>
                    <a:pt x="20410" y="232594"/>
                  </a:lnTo>
                  <a:cubicBezTo>
                    <a:pt x="19805" y="233285"/>
                    <a:pt x="19200" y="233907"/>
                    <a:pt x="18595" y="234632"/>
                  </a:cubicBezTo>
                  <a:cubicBezTo>
                    <a:pt x="6500" y="249073"/>
                    <a:pt x="-3821" y="265346"/>
                    <a:pt x="1380" y="290186"/>
                  </a:cubicBezTo>
                  <a:cubicBezTo>
                    <a:pt x="2227" y="294332"/>
                    <a:pt x="3476" y="298374"/>
                    <a:pt x="5049" y="302347"/>
                  </a:cubicBezTo>
                  <a:lnTo>
                    <a:pt x="46857" y="288591"/>
                  </a:lnTo>
                  <a:lnTo>
                    <a:pt x="49231" y="298027"/>
                  </a:lnTo>
                  <a:lnTo>
                    <a:pt x="5017" y="312574"/>
                  </a:lnTo>
                  <a:cubicBezTo>
                    <a:pt x="10137" y="325599"/>
                    <a:pt x="18725" y="337415"/>
                    <a:pt x="29127" y="346017"/>
                  </a:cubicBezTo>
                  <a:lnTo>
                    <a:pt x="80776" y="329026"/>
                  </a:lnTo>
                  <a:lnTo>
                    <a:pt x="84489" y="333308"/>
                  </a:lnTo>
                  <a:lnTo>
                    <a:pt x="29064" y="351542"/>
                  </a:lnTo>
                  <a:cubicBezTo>
                    <a:pt x="35717" y="357070"/>
                    <a:pt x="43095" y="361319"/>
                    <a:pt x="50796" y="363703"/>
                  </a:cubicBezTo>
                  <a:cubicBezTo>
                    <a:pt x="79905" y="372996"/>
                    <a:pt x="109780" y="373826"/>
                    <a:pt x="137155" y="372098"/>
                  </a:cubicBezTo>
                  <a:close/>
                </a:path>
              </a:pathLst>
            </a:custGeom>
            <a:solidFill>
              <a:srgbClr val="F5AE18"/>
            </a:solidFill>
            <a:ln w="403" cap="flat">
              <a:noFill/>
              <a:prstDash val="solid"/>
              <a:miter/>
            </a:ln>
          </p:spPr>
          <p:txBody>
            <a:bodyPr rtlCol="0" anchor="ctr"/>
            <a:lstStyle/>
            <a:p>
              <a:endParaRPr lang="en-US" sz="1350"/>
            </a:p>
          </p:txBody>
        </p:sp>
      </p:grpSp>
      <p:sp>
        <p:nvSpPr>
          <p:cNvPr id="214" name="Title 1">
            <a:extLst>
              <a:ext uri="{FF2B5EF4-FFF2-40B4-BE49-F238E27FC236}">
                <a16:creationId xmlns:a16="http://schemas.microsoft.com/office/drawing/2014/main" id="{6F2739CE-EDA1-E6FC-6663-CB296967904D}"/>
              </a:ext>
            </a:extLst>
          </p:cNvPr>
          <p:cNvSpPr txBox="1">
            <a:spLocks/>
          </p:cNvSpPr>
          <p:nvPr/>
        </p:nvSpPr>
        <p:spPr>
          <a:xfrm>
            <a:off x="400460" y="1654244"/>
            <a:ext cx="2700000" cy="582980"/>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Provide information to vendors on</a:t>
            </a:r>
          </a:p>
          <a:p>
            <a:pPr algn="l"/>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upcoming contracting</a:t>
            </a:r>
          </a:p>
          <a:p>
            <a:pPr algn="l"/>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opportunities</a:t>
            </a:r>
          </a:p>
        </p:txBody>
      </p:sp>
      <p:sp>
        <p:nvSpPr>
          <p:cNvPr id="215" name="Title 1">
            <a:extLst>
              <a:ext uri="{FF2B5EF4-FFF2-40B4-BE49-F238E27FC236}">
                <a16:creationId xmlns:a16="http://schemas.microsoft.com/office/drawing/2014/main" id="{61A51CB1-40E7-445F-F12A-7BFB7F4BED0E}"/>
              </a:ext>
            </a:extLst>
          </p:cNvPr>
          <p:cNvSpPr txBox="1">
            <a:spLocks/>
          </p:cNvSpPr>
          <p:nvPr/>
        </p:nvSpPr>
        <p:spPr>
          <a:xfrm>
            <a:off x="790377" y="1244953"/>
            <a:ext cx="2700000" cy="3139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5000"/>
              </a:lnSpc>
            </a:pPr>
            <a:r>
              <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rPr>
              <a:t>Solicitation Forecasting</a:t>
            </a:r>
          </a:p>
          <a:p>
            <a:pPr algn="l">
              <a:lnSpc>
                <a:spcPct val="85000"/>
              </a:lnSpc>
            </a:pPr>
            <a:r>
              <a:rPr lang="en-US" sz="1200" b="1" dirty="0" err="1">
                <a:solidFill>
                  <a:srgbClr val="00144F"/>
                </a:solidFill>
                <a:latin typeface="Segoe UI" panose="020B0502040204020203" pitchFamily="34" charset="0"/>
                <a:ea typeface="Segoe UI Black" panose="020B0A02040204020203" pitchFamily="34" charset="0"/>
                <a:cs typeface="Segoe UI" panose="020B0502040204020203" pitchFamily="34" charset="0"/>
              </a:rPr>
              <a:t>PROJections</a:t>
            </a:r>
            <a:endPar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216" name="Rectangle 215">
            <a:extLst>
              <a:ext uri="{FF2B5EF4-FFF2-40B4-BE49-F238E27FC236}">
                <a16:creationId xmlns:a16="http://schemas.microsoft.com/office/drawing/2014/main" id="{AE155B68-605C-CA33-F937-50F14FEE16B0}"/>
              </a:ext>
            </a:extLst>
          </p:cNvPr>
          <p:cNvSpPr/>
          <p:nvPr/>
        </p:nvSpPr>
        <p:spPr>
          <a:xfrm>
            <a:off x="386954" y="1233642"/>
            <a:ext cx="297619" cy="278531"/>
          </a:xfrm>
          <a:prstGeom prst="rect">
            <a:avLst/>
          </a:prstGeom>
          <a:solidFill>
            <a:srgbClr val="F5AE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17" name="Straight Connector 216">
            <a:extLst>
              <a:ext uri="{FF2B5EF4-FFF2-40B4-BE49-F238E27FC236}">
                <a16:creationId xmlns:a16="http://schemas.microsoft.com/office/drawing/2014/main" id="{EB1860A1-7873-31E2-55E6-EA28DDAB6A4A}"/>
              </a:ext>
            </a:extLst>
          </p:cNvPr>
          <p:cNvCxnSpPr>
            <a:cxnSpLocks/>
          </p:cNvCxnSpPr>
          <p:nvPr/>
        </p:nvCxnSpPr>
        <p:spPr>
          <a:xfrm>
            <a:off x="400460" y="2396927"/>
            <a:ext cx="270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8" name="Title 1">
            <a:extLst>
              <a:ext uri="{FF2B5EF4-FFF2-40B4-BE49-F238E27FC236}">
                <a16:creationId xmlns:a16="http://schemas.microsoft.com/office/drawing/2014/main" id="{5B4E37A1-AB19-15F6-5B9A-95A050FC11B2}"/>
              </a:ext>
            </a:extLst>
          </p:cNvPr>
          <p:cNvSpPr txBox="1">
            <a:spLocks/>
          </p:cNvSpPr>
          <p:nvPr/>
        </p:nvSpPr>
        <p:spPr>
          <a:xfrm>
            <a:off x="400461" y="2889309"/>
            <a:ext cx="2544966" cy="193899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Updated website to assist vendors through the public purchasing process: </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eProcurement</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Vendor Resources Tab</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Solicitation Tracker</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How-To Videos</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Vendor Innovation Portal (VIP)</a:t>
            </a:r>
          </a:p>
          <a:p>
            <a:pPr marL="339725" indent="-171450" algn="l">
              <a:lnSpc>
                <a:spcPct val="100000"/>
              </a:lnSpc>
              <a:buFont typeface="Arial" panose="020B0604020202020204" pitchFamily="34" charset="0"/>
              <a:buChar char="•"/>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View Scope button</a:t>
            </a:r>
          </a:p>
        </p:txBody>
      </p:sp>
      <p:sp>
        <p:nvSpPr>
          <p:cNvPr id="219" name="Title 1">
            <a:extLst>
              <a:ext uri="{FF2B5EF4-FFF2-40B4-BE49-F238E27FC236}">
                <a16:creationId xmlns:a16="http://schemas.microsoft.com/office/drawing/2014/main" id="{CE25652E-6DF6-9446-7D9B-0A91B48E612F}"/>
              </a:ext>
            </a:extLst>
          </p:cNvPr>
          <p:cNvSpPr txBox="1">
            <a:spLocks/>
          </p:cNvSpPr>
          <p:nvPr/>
        </p:nvSpPr>
        <p:spPr>
          <a:xfrm>
            <a:off x="812170" y="2501286"/>
            <a:ext cx="2700000" cy="3139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5000"/>
              </a:lnSpc>
            </a:pPr>
            <a:r>
              <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rPr>
              <a:t>Re-Designed Website</a:t>
            </a:r>
          </a:p>
          <a:p>
            <a:pPr algn="l">
              <a:lnSpc>
                <a:spcPct val="85000"/>
              </a:lnSpc>
            </a:pPr>
            <a:r>
              <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rPr>
              <a:t>and Resource Tools</a:t>
            </a:r>
          </a:p>
        </p:txBody>
      </p:sp>
      <p:sp>
        <p:nvSpPr>
          <p:cNvPr id="220" name="Rectangle 219">
            <a:extLst>
              <a:ext uri="{FF2B5EF4-FFF2-40B4-BE49-F238E27FC236}">
                <a16:creationId xmlns:a16="http://schemas.microsoft.com/office/drawing/2014/main" id="{E93780EB-7EC1-7F40-E7F6-6B9EC9E58B16}"/>
              </a:ext>
            </a:extLst>
          </p:cNvPr>
          <p:cNvSpPr/>
          <p:nvPr/>
        </p:nvSpPr>
        <p:spPr>
          <a:xfrm>
            <a:off x="386954" y="2509804"/>
            <a:ext cx="297619" cy="278531"/>
          </a:xfrm>
          <a:prstGeom prst="rect">
            <a:avLst/>
          </a:prstGeom>
          <a:solidFill>
            <a:srgbClr val="F5AE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6" name="Title 1">
            <a:extLst>
              <a:ext uri="{FF2B5EF4-FFF2-40B4-BE49-F238E27FC236}">
                <a16:creationId xmlns:a16="http://schemas.microsoft.com/office/drawing/2014/main" id="{B24600FE-3F0D-7262-BBBA-87DB262B4061}"/>
              </a:ext>
            </a:extLst>
          </p:cNvPr>
          <p:cNvSpPr txBox="1">
            <a:spLocks/>
          </p:cNvSpPr>
          <p:nvPr/>
        </p:nvSpPr>
        <p:spPr>
          <a:xfrm>
            <a:off x="6053407" y="1654244"/>
            <a:ext cx="2700000" cy="776879"/>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400" dirty="0">
                <a:solidFill>
                  <a:srgbClr val="00144F"/>
                </a:solidFill>
                <a:latin typeface="Aptos Narrow"/>
                <a:ea typeface="Segoe UI Black"/>
                <a:cs typeface="Segoe UI"/>
              </a:rPr>
              <a:t>Monthly meetings with Contract Administrators to improve communication and</a:t>
            </a:r>
          </a:p>
          <a:p>
            <a:pPr algn="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training for Contract Administrators</a:t>
            </a:r>
          </a:p>
        </p:txBody>
      </p:sp>
      <p:sp>
        <p:nvSpPr>
          <p:cNvPr id="227" name="Title 1">
            <a:extLst>
              <a:ext uri="{FF2B5EF4-FFF2-40B4-BE49-F238E27FC236}">
                <a16:creationId xmlns:a16="http://schemas.microsoft.com/office/drawing/2014/main" id="{ACF359D8-71B5-4D53-EEF9-5B8E2E45A317}"/>
              </a:ext>
            </a:extLst>
          </p:cNvPr>
          <p:cNvSpPr txBox="1">
            <a:spLocks/>
          </p:cNvSpPr>
          <p:nvPr/>
        </p:nvSpPr>
        <p:spPr>
          <a:xfrm>
            <a:off x="5595687" y="1286081"/>
            <a:ext cx="2700000" cy="184666"/>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rPr>
              <a:t>PRO Huddles</a:t>
            </a:r>
          </a:p>
        </p:txBody>
      </p:sp>
      <p:sp>
        <p:nvSpPr>
          <p:cNvPr id="230" name="Title 1">
            <a:extLst>
              <a:ext uri="{FF2B5EF4-FFF2-40B4-BE49-F238E27FC236}">
                <a16:creationId xmlns:a16="http://schemas.microsoft.com/office/drawing/2014/main" id="{87BB947E-5A3F-B7B3-A933-6EE703355252}"/>
              </a:ext>
            </a:extLst>
          </p:cNvPr>
          <p:cNvSpPr txBox="1">
            <a:spLocks/>
          </p:cNvSpPr>
          <p:nvPr/>
        </p:nvSpPr>
        <p:spPr>
          <a:xfrm>
            <a:off x="6053407" y="3549026"/>
            <a:ext cx="2700000" cy="970779"/>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Implementation of new communication</a:t>
            </a:r>
          </a:p>
          <a:p>
            <a:pPr algn="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tools and contract monitoring tools</a:t>
            </a:r>
          </a:p>
          <a:p>
            <a:pPr algn="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to assist Contract Administrators in</a:t>
            </a:r>
          </a:p>
          <a:p>
            <a:pPr algn="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managing contracts</a:t>
            </a:r>
          </a:p>
        </p:txBody>
      </p:sp>
      <p:sp>
        <p:nvSpPr>
          <p:cNvPr id="231" name="Title 1">
            <a:extLst>
              <a:ext uri="{FF2B5EF4-FFF2-40B4-BE49-F238E27FC236}">
                <a16:creationId xmlns:a16="http://schemas.microsoft.com/office/drawing/2014/main" id="{A18C7B55-D418-069C-BCF1-886FBEA96611}"/>
              </a:ext>
            </a:extLst>
          </p:cNvPr>
          <p:cNvSpPr txBox="1">
            <a:spLocks/>
          </p:cNvSpPr>
          <p:nvPr/>
        </p:nvSpPr>
        <p:spPr>
          <a:xfrm>
            <a:off x="5651424" y="3139430"/>
            <a:ext cx="2700000" cy="184666"/>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pPr>
            <a:r>
              <a:rPr lang="en-US" sz="1200" b="1" dirty="0">
                <a:solidFill>
                  <a:srgbClr val="00144F"/>
                </a:solidFill>
                <a:latin typeface="Segoe UI" panose="020B0502040204020203" pitchFamily="34" charset="0"/>
                <a:ea typeface="Segoe UI Black" panose="020B0A02040204020203" pitchFamily="34" charset="0"/>
                <a:cs typeface="Segoe UI" panose="020B0502040204020203" pitchFamily="34" charset="0"/>
              </a:rPr>
              <a:t>Contract Monitoring Tools</a:t>
            </a:r>
          </a:p>
        </p:txBody>
      </p:sp>
      <p:sp>
        <p:nvSpPr>
          <p:cNvPr id="232" name="Rectangle 231">
            <a:extLst>
              <a:ext uri="{FF2B5EF4-FFF2-40B4-BE49-F238E27FC236}">
                <a16:creationId xmlns:a16="http://schemas.microsoft.com/office/drawing/2014/main" id="{01E6478E-1770-492D-5CF8-3F4B6912A025}"/>
              </a:ext>
            </a:extLst>
          </p:cNvPr>
          <p:cNvSpPr/>
          <p:nvPr/>
        </p:nvSpPr>
        <p:spPr>
          <a:xfrm>
            <a:off x="8449785" y="1233471"/>
            <a:ext cx="297619" cy="278531"/>
          </a:xfrm>
          <a:prstGeom prst="rect">
            <a:avLst/>
          </a:prstGeom>
          <a:solidFill>
            <a:srgbClr val="F5AE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4" name="Rectangle 233">
            <a:extLst>
              <a:ext uri="{FF2B5EF4-FFF2-40B4-BE49-F238E27FC236}">
                <a16:creationId xmlns:a16="http://schemas.microsoft.com/office/drawing/2014/main" id="{5030E9CE-EC7A-CD0F-3DCC-0E0247D660B9}"/>
              </a:ext>
            </a:extLst>
          </p:cNvPr>
          <p:cNvSpPr/>
          <p:nvPr/>
        </p:nvSpPr>
        <p:spPr>
          <a:xfrm>
            <a:off x="8455788" y="3097599"/>
            <a:ext cx="297619" cy="278531"/>
          </a:xfrm>
          <a:prstGeom prst="rect">
            <a:avLst/>
          </a:prstGeom>
          <a:solidFill>
            <a:srgbClr val="F5AE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36" name="Straight Connector 235">
            <a:extLst>
              <a:ext uri="{FF2B5EF4-FFF2-40B4-BE49-F238E27FC236}">
                <a16:creationId xmlns:a16="http://schemas.microsoft.com/office/drawing/2014/main" id="{777E6E7D-475F-243C-5053-01B5C5739951}"/>
              </a:ext>
            </a:extLst>
          </p:cNvPr>
          <p:cNvCxnSpPr>
            <a:cxnSpLocks/>
          </p:cNvCxnSpPr>
          <p:nvPr/>
        </p:nvCxnSpPr>
        <p:spPr>
          <a:xfrm>
            <a:off x="6053407" y="2892257"/>
            <a:ext cx="270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7" name="Group 236">
            <a:extLst>
              <a:ext uri="{FF2B5EF4-FFF2-40B4-BE49-F238E27FC236}">
                <a16:creationId xmlns:a16="http://schemas.microsoft.com/office/drawing/2014/main" id="{E57CEF04-1B9D-8EA1-B135-F43B34E9F43F}"/>
              </a:ext>
            </a:extLst>
          </p:cNvPr>
          <p:cNvGrpSpPr/>
          <p:nvPr/>
        </p:nvGrpSpPr>
        <p:grpSpPr>
          <a:xfrm>
            <a:off x="442731" y="2552013"/>
            <a:ext cx="186064" cy="194114"/>
            <a:chOff x="5562601" y="731838"/>
            <a:chExt cx="330200" cy="344488"/>
          </a:xfrm>
        </p:grpSpPr>
        <p:sp>
          <p:nvSpPr>
            <p:cNvPr id="238" name="Freeform 385">
              <a:extLst>
                <a:ext uri="{FF2B5EF4-FFF2-40B4-BE49-F238E27FC236}">
                  <a16:creationId xmlns:a16="http://schemas.microsoft.com/office/drawing/2014/main" id="{ECF8EB35-8E14-43BC-8A4D-3FE949F1F7C8}"/>
                </a:ext>
              </a:extLst>
            </p:cNvPr>
            <p:cNvSpPr>
              <a:spLocks/>
            </p:cNvSpPr>
            <p:nvPr/>
          </p:nvSpPr>
          <p:spPr bwMode="auto">
            <a:xfrm>
              <a:off x="5607051" y="850901"/>
              <a:ext cx="241300" cy="150813"/>
            </a:xfrm>
            <a:custGeom>
              <a:avLst/>
              <a:gdLst>
                <a:gd name="T0" fmla="*/ 109 w 152"/>
                <a:gd name="T1" fmla="*/ 0 h 95"/>
                <a:gd name="T2" fmla="*/ 152 w 152"/>
                <a:gd name="T3" fmla="*/ 0 h 95"/>
                <a:gd name="T4" fmla="*/ 152 w 152"/>
                <a:gd name="T5" fmla="*/ 95 h 95"/>
                <a:gd name="T6" fmla="*/ 81 w 152"/>
                <a:gd name="T7" fmla="*/ 95 h 95"/>
                <a:gd name="T8" fmla="*/ 0 w 152"/>
                <a:gd name="T9" fmla="*/ 95 h 95"/>
                <a:gd name="T10" fmla="*/ 0 w 152"/>
                <a:gd name="T11" fmla="*/ 0 h 95"/>
                <a:gd name="T12" fmla="*/ 43 w 152"/>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152" h="95">
                  <a:moveTo>
                    <a:pt x="109" y="0"/>
                  </a:moveTo>
                  <a:lnTo>
                    <a:pt x="152" y="0"/>
                  </a:lnTo>
                  <a:lnTo>
                    <a:pt x="152" y="95"/>
                  </a:lnTo>
                  <a:lnTo>
                    <a:pt x="81" y="95"/>
                  </a:lnTo>
                  <a:lnTo>
                    <a:pt x="0" y="95"/>
                  </a:lnTo>
                  <a:lnTo>
                    <a:pt x="0" y="0"/>
                  </a:lnTo>
                  <a:lnTo>
                    <a:pt x="43" y="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39" name="Freeform 386">
              <a:extLst>
                <a:ext uri="{FF2B5EF4-FFF2-40B4-BE49-F238E27FC236}">
                  <a16:creationId xmlns:a16="http://schemas.microsoft.com/office/drawing/2014/main" id="{E25BE453-F9C3-C369-B4DF-87EA9E821494}"/>
                </a:ext>
              </a:extLst>
            </p:cNvPr>
            <p:cNvSpPr>
              <a:spLocks/>
            </p:cNvSpPr>
            <p:nvPr/>
          </p:nvSpPr>
          <p:spPr bwMode="auto">
            <a:xfrm>
              <a:off x="5780088" y="822326"/>
              <a:ext cx="98425" cy="209550"/>
            </a:xfrm>
            <a:custGeom>
              <a:avLst/>
              <a:gdLst>
                <a:gd name="T0" fmla="*/ 0 w 26"/>
                <a:gd name="T1" fmla="*/ 0 h 56"/>
                <a:gd name="T2" fmla="*/ 20 w 26"/>
                <a:gd name="T3" fmla="*/ 0 h 56"/>
                <a:gd name="T4" fmla="*/ 26 w 26"/>
                <a:gd name="T5" fmla="*/ 6 h 56"/>
                <a:gd name="T6" fmla="*/ 26 w 26"/>
                <a:gd name="T7" fmla="*/ 56 h 56"/>
              </a:gdLst>
              <a:ahLst/>
              <a:cxnLst>
                <a:cxn ang="0">
                  <a:pos x="T0" y="T1"/>
                </a:cxn>
                <a:cxn ang="0">
                  <a:pos x="T2" y="T3"/>
                </a:cxn>
                <a:cxn ang="0">
                  <a:pos x="T4" y="T5"/>
                </a:cxn>
                <a:cxn ang="0">
                  <a:pos x="T6" y="T7"/>
                </a:cxn>
              </a:cxnLst>
              <a:rect l="0" t="0" r="r" b="b"/>
              <a:pathLst>
                <a:path w="26" h="56">
                  <a:moveTo>
                    <a:pt x="0" y="0"/>
                  </a:moveTo>
                  <a:cubicBezTo>
                    <a:pt x="20" y="0"/>
                    <a:pt x="20" y="0"/>
                    <a:pt x="20" y="0"/>
                  </a:cubicBezTo>
                  <a:cubicBezTo>
                    <a:pt x="23" y="0"/>
                    <a:pt x="26" y="3"/>
                    <a:pt x="26" y="6"/>
                  </a:cubicBezTo>
                  <a:cubicBezTo>
                    <a:pt x="26" y="56"/>
                    <a:pt x="26" y="56"/>
                    <a:pt x="26" y="56"/>
                  </a:cubicBez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0" name="Freeform 387">
              <a:extLst>
                <a:ext uri="{FF2B5EF4-FFF2-40B4-BE49-F238E27FC236}">
                  <a16:creationId xmlns:a16="http://schemas.microsoft.com/office/drawing/2014/main" id="{02F9E68F-40BB-FB63-FE7B-73B64B821A00}"/>
                </a:ext>
              </a:extLst>
            </p:cNvPr>
            <p:cNvSpPr>
              <a:spLocks/>
            </p:cNvSpPr>
            <p:nvPr/>
          </p:nvSpPr>
          <p:spPr bwMode="auto">
            <a:xfrm>
              <a:off x="5576888" y="822326"/>
              <a:ext cx="98425" cy="209550"/>
            </a:xfrm>
            <a:custGeom>
              <a:avLst/>
              <a:gdLst>
                <a:gd name="T0" fmla="*/ 0 w 26"/>
                <a:gd name="T1" fmla="*/ 56 h 56"/>
                <a:gd name="T2" fmla="*/ 0 w 26"/>
                <a:gd name="T3" fmla="*/ 6 h 56"/>
                <a:gd name="T4" fmla="*/ 6 w 26"/>
                <a:gd name="T5" fmla="*/ 0 h 56"/>
                <a:gd name="T6" fmla="*/ 26 w 26"/>
                <a:gd name="T7" fmla="*/ 0 h 56"/>
              </a:gdLst>
              <a:ahLst/>
              <a:cxnLst>
                <a:cxn ang="0">
                  <a:pos x="T0" y="T1"/>
                </a:cxn>
                <a:cxn ang="0">
                  <a:pos x="T2" y="T3"/>
                </a:cxn>
                <a:cxn ang="0">
                  <a:pos x="T4" y="T5"/>
                </a:cxn>
                <a:cxn ang="0">
                  <a:pos x="T6" y="T7"/>
                </a:cxn>
              </a:cxnLst>
              <a:rect l="0" t="0" r="r" b="b"/>
              <a:pathLst>
                <a:path w="26" h="56">
                  <a:moveTo>
                    <a:pt x="0" y="56"/>
                  </a:moveTo>
                  <a:cubicBezTo>
                    <a:pt x="0" y="6"/>
                    <a:pt x="0" y="6"/>
                    <a:pt x="0" y="6"/>
                  </a:cubicBezTo>
                  <a:cubicBezTo>
                    <a:pt x="0" y="3"/>
                    <a:pt x="3" y="0"/>
                    <a:pt x="6" y="0"/>
                  </a:cubicBezTo>
                  <a:cubicBezTo>
                    <a:pt x="26" y="0"/>
                    <a:pt x="26" y="0"/>
                    <a:pt x="26" y="0"/>
                  </a:cubicBez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1" name="Freeform 388">
              <a:extLst>
                <a:ext uri="{FF2B5EF4-FFF2-40B4-BE49-F238E27FC236}">
                  <a16:creationId xmlns:a16="http://schemas.microsoft.com/office/drawing/2014/main" id="{292F81A3-ED7D-8320-E11B-49613B4F91A9}"/>
                </a:ext>
              </a:extLst>
            </p:cNvPr>
            <p:cNvSpPr>
              <a:spLocks/>
            </p:cNvSpPr>
            <p:nvPr/>
          </p:nvSpPr>
          <p:spPr bwMode="auto">
            <a:xfrm>
              <a:off x="5562601" y="1031876"/>
              <a:ext cx="330200" cy="44450"/>
            </a:xfrm>
            <a:custGeom>
              <a:avLst/>
              <a:gdLst>
                <a:gd name="T0" fmla="*/ 52 w 88"/>
                <a:gd name="T1" fmla="*/ 0 h 12"/>
                <a:gd name="T2" fmla="*/ 52 w 88"/>
                <a:gd name="T3" fmla="*/ 4 h 12"/>
                <a:gd name="T4" fmla="*/ 36 w 88"/>
                <a:gd name="T5" fmla="*/ 4 h 12"/>
                <a:gd name="T6" fmla="*/ 36 w 88"/>
                <a:gd name="T7" fmla="*/ 0 h 12"/>
                <a:gd name="T8" fmla="*/ 0 w 88"/>
                <a:gd name="T9" fmla="*/ 0 h 12"/>
                <a:gd name="T10" fmla="*/ 0 w 88"/>
                <a:gd name="T11" fmla="*/ 8 h 12"/>
                <a:gd name="T12" fmla="*/ 4 w 88"/>
                <a:gd name="T13" fmla="*/ 12 h 12"/>
                <a:gd name="T14" fmla="*/ 84 w 88"/>
                <a:gd name="T15" fmla="*/ 12 h 12"/>
                <a:gd name="T16" fmla="*/ 88 w 88"/>
                <a:gd name="T17" fmla="*/ 8 h 12"/>
                <a:gd name="T18" fmla="*/ 88 w 88"/>
                <a:gd name="T19" fmla="*/ 0 h 12"/>
                <a:gd name="T20" fmla="*/ 52 w 8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12">
                  <a:moveTo>
                    <a:pt x="52" y="0"/>
                  </a:moveTo>
                  <a:cubicBezTo>
                    <a:pt x="52" y="4"/>
                    <a:pt x="52" y="4"/>
                    <a:pt x="52" y="4"/>
                  </a:cubicBezTo>
                  <a:cubicBezTo>
                    <a:pt x="36" y="4"/>
                    <a:pt x="36" y="4"/>
                    <a:pt x="36" y="4"/>
                  </a:cubicBezTo>
                  <a:cubicBezTo>
                    <a:pt x="36" y="0"/>
                    <a:pt x="36" y="0"/>
                    <a:pt x="36" y="0"/>
                  </a:cubicBezTo>
                  <a:cubicBezTo>
                    <a:pt x="0" y="0"/>
                    <a:pt x="0" y="0"/>
                    <a:pt x="0" y="0"/>
                  </a:cubicBezTo>
                  <a:cubicBezTo>
                    <a:pt x="0" y="8"/>
                    <a:pt x="0" y="8"/>
                    <a:pt x="0" y="8"/>
                  </a:cubicBezTo>
                  <a:cubicBezTo>
                    <a:pt x="0" y="10"/>
                    <a:pt x="2" y="12"/>
                    <a:pt x="4" y="12"/>
                  </a:cubicBezTo>
                  <a:cubicBezTo>
                    <a:pt x="84" y="12"/>
                    <a:pt x="84" y="12"/>
                    <a:pt x="84" y="12"/>
                  </a:cubicBezTo>
                  <a:cubicBezTo>
                    <a:pt x="86" y="12"/>
                    <a:pt x="88" y="10"/>
                    <a:pt x="88" y="8"/>
                  </a:cubicBezTo>
                  <a:cubicBezTo>
                    <a:pt x="88" y="0"/>
                    <a:pt x="88" y="0"/>
                    <a:pt x="88" y="0"/>
                  </a:cubicBezTo>
                  <a:lnTo>
                    <a:pt x="52" y="0"/>
                  </a:ln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2" name="Line 389">
              <a:extLst>
                <a:ext uri="{FF2B5EF4-FFF2-40B4-BE49-F238E27FC236}">
                  <a16:creationId xmlns:a16="http://schemas.microsoft.com/office/drawing/2014/main" id="{9943AAF6-BCD5-BD0C-ECF0-2C9CE93E6174}"/>
                </a:ext>
              </a:extLst>
            </p:cNvPr>
            <p:cNvSpPr>
              <a:spLocks noChangeShapeType="1"/>
            </p:cNvSpPr>
            <p:nvPr/>
          </p:nvSpPr>
          <p:spPr bwMode="auto">
            <a:xfrm>
              <a:off x="5727701" y="731838"/>
              <a:ext cx="0" cy="217488"/>
            </a:xfrm>
            <a:prstGeom prst="line">
              <a:avLst/>
            </a:prstGeom>
            <a:noFill/>
            <a:ln w="1428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43" name="Freeform 390">
              <a:extLst>
                <a:ext uri="{FF2B5EF4-FFF2-40B4-BE49-F238E27FC236}">
                  <a16:creationId xmlns:a16="http://schemas.microsoft.com/office/drawing/2014/main" id="{F41F23E9-D432-E1D1-B0AA-F2FFDF5BA914}"/>
                </a:ext>
              </a:extLst>
            </p:cNvPr>
            <p:cNvSpPr>
              <a:spLocks/>
            </p:cNvSpPr>
            <p:nvPr/>
          </p:nvSpPr>
          <p:spPr bwMode="auto">
            <a:xfrm>
              <a:off x="5667376" y="731838"/>
              <a:ext cx="120650" cy="60325"/>
            </a:xfrm>
            <a:custGeom>
              <a:avLst/>
              <a:gdLst>
                <a:gd name="T0" fmla="*/ 76 w 76"/>
                <a:gd name="T1" fmla="*/ 38 h 38"/>
                <a:gd name="T2" fmla="*/ 38 w 76"/>
                <a:gd name="T3" fmla="*/ 0 h 38"/>
                <a:gd name="T4" fmla="*/ 0 w 76"/>
                <a:gd name="T5" fmla="*/ 38 h 38"/>
              </a:gdLst>
              <a:ahLst/>
              <a:cxnLst>
                <a:cxn ang="0">
                  <a:pos x="T0" y="T1"/>
                </a:cxn>
                <a:cxn ang="0">
                  <a:pos x="T2" y="T3"/>
                </a:cxn>
                <a:cxn ang="0">
                  <a:pos x="T4" y="T5"/>
                </a:cxn>
              </a:cxnLst>
              <a:rect l="0" t="0" r="r" b="b"/>
              <a:pathLst>
                <a:path w="76" h="38">
                  <a:moveTo>
                    <a:pt x="76" y="38"/>
                  </a:moveTo>
                  <a:lnTo>
                    <a:pt x="38" y="0"/>
                  </a:lnTo>
                  <a:lnTo>
                    <a:pt x="0" y="38"/>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63" name="Group 262">
            <a:extLst>
              <a:ext uri="{FF2B5EF4-FFF2-40B4-BE49-F238E27FC236}">
                <a16:creationId xmlns:a16="http://schemas.microsoft.com/office/drawing/2014/main" id="{D5298D10-8216-7317-50C4-7129C94C6A43}"/>
              </a:ext>
            </a:extLst>
          </p:cNvPr>
          <p:cNvGrpSpPr/>
          <p:nvPr/>
        </p:nvGrpSpPr>
        <p:grpSpPr>
          <a:xfrm>
            <a:off x="8501538" y="1275680"/>
            <a:ext cx="194114" cy="194114"/>
            <a:chOff x="4841876" y="731838"/>
            <a:chExt cx="344488" cy="344488"/>
          </a:xfrm>
        </p:grpSpPr>
        <p:sp>
          <p:nvSpPr>
            <p:cNvPr id="264" name="Freeform 432">
              <a:extLst>
                <a:ext uri="{FF2B5EF4-FFF2-40B4-BE49-F238E27FC236}">
                  <a16:creationId xmlns:a16="http://schemas.microsoft.com/office/drawing/2014/main" id="{0F2915F9-FFBB-D44C-8061-F4E32E2FD9E8}"/>
                </a:ext>
              </a:extLst>
            </p:cNvPr>
            <p:cNvSpPr>
              <a:spLocks/>
            </p:cNvSpPr>
            <p:nvPr/>
          </p:nvSpPr>
          <p:spPr bwMode="auto">
            <a:xfrm>
              <a:off x="4841876" y="806451"/>
              <a:ext cx="344488" cy="225425"/>
            </a:xfrm>
            <a:custGeom>
              <a:avLst/>
              <a:gdLst>
                <a:gd name="T0" fmla="*/ 92 w 92"/>
                <a:gd name="T1" fmla="*/ 56 h 60"/>
                <a:gd name="T2" fmla="*/ 88 w 92"/>
                <a:gd name="T3" fmla="*/ 60 h 60"/>
                <a:gd name="T4" fmla="*/ 4 w 92"/>
                <a:gd name="T5" fmla="*/ 60 h 60"/>
                <a:gd name="T6" fmla="*/ 0 w 92"/>
                <a:gd name="T7" fmla="*/ 56 h 60"/>
                <a:gd name="T8" fmla="*/ 0 w 92"/>
                <a:gd name="T9" fmla="*/ 4 h 60"/>
                <a:gd name="T10" fmla="*/ 4 w 92"/>
                <a:gd name="T11" fmla="*/ 0 h 60"/>
                <a:gd name="T12" fmla="*/ 88 w 92"/>
                <a:gd name="T13" fmla="*/ 0 h 60"/>
                <a:gd name="T14" fmla="*/ 92 w 92"/>
                <a:gd name="T15" fmla="*/ 4 h 60"/>
                <a:gd name="T16" fmla="*/ 92 w 92"/>
                <a:gd name="T1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60">
                  <a:moveTo>
                    <a:pt x="92" y="56"/>
                  </a:moveTo>
                  <a:cubicBezTo>
                    <a:pt x="92" y="58"/>
                    <a:pt x="90" y="60"/>
                    <a:pt x="88" y="60"/>
                  </a:cubicBezTo>
                  <a:cubicBezTo>
                    <a:pt x="4" y="60"/>
                    <a:pt x="4" y="60"/>
                    <a:pt x="4" y="60"/>
                  </a:cubicBezTo>
                  <a:cubicBezTo>
                    <a:pt x="2" y="60"/>
                    <a:pt x="0" y="58"/>
                    <a:pt x="0" y="56"/>
                  </a:cubicBezTo>
                  <a:cubicBezTo>
                    <a:pt x="0" y="4"/>
                    <a:pt x="0" y="4"/>
                    <a:pt x="0" y="4"/>
                  </a:cubicBezTo>
                  <a:cubicBezTo>
                    <a:pt x="0" y="2"/>
                    <a:pt x="2" y="0"/>
                    <a:pt x="4" y="0"/>
                  </a:cubicBezTo>
                  <a:cubicBezTo>
                    <a:pt x="88" y="0"/>
                    <a:pt x="88" y="0"/>
                    <a:pt x="88" y="0"/>
                  </a:cubicBezTo>
                  <a:cubicBezTo>
                    <a:pt x="90" y="0"/>
                    <a:pt x="92" y="2"/>
                    <a:pt x="92" y="4"/>
                  </a:cubicBezTo>
                  <a:lnTo>
                    <a:pt x="92" y="56"/>
                  </a:lnTo>
                  <a:close/>
                </a:path>
              </a:pathLst>
            </a:custGeom>
            <a:noFill/>
            <a:ln w="1428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65" name="Rectangle 433">
              <a:extLst>
                <a:ext uri="{FF2B5EF4-FFF2-40B4-BE49-F238E27FC236}">
                  <a16:creationId xmlns:a16="http://schemas.microsoft.com/office/drawing/2014/main" id="{9E7B8F9C-1FE1-2386-8BDE-EC21C12D6DC8}"/>
                </a:ext>
              </a:extLst>
            </p:cNvPr>
            <p:cNvSpPr>
              <a:spLocks noChangeArrowheads="1"/>
            </p:cNvSpPr>
            <p:nvPr/>
          </p:nvSpPr>
          <p:spPr bwMode="auto">
            <a:xfrm>
              <a:off x="4872038" y="836613"/>
              <a:ext cx="284163" cy="165100"/>
            </a:xfrm>
            <a:prstGeom prst="rect">
              <a:avLst/>
            </a:prstGeom>
            <a:noFill/>
            <a:ln w="1428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66" name="Line 434">
              <a:extLst>
                <a:ext uri="{FF2B5EF4-FFF2-40B4-BE49-F238E27FC236}">
                  <a16:creationId xmlns:a16="http://schemas.microsoft.com/office/drawing/2014/main" id="{36C389B6-AF4B-B5B6-3232-4947E0A6A24F}"/>
                </a:ext>
              </a:extLst>
            </p:cNvPr>
            <p:cNvSpPr>
              <a:spLocks noChangeShapeType="1"/>
            </p:cNvSpPr>
            <p:nvPr/>
          </p:nvSpPr>
          <p:spPr bwMode="auto">
            <a:xfrm>
              <a:off x="4938713" y="1076326"/>
              <a:ext cx="150813" cy="0"/>
            </a:xfrm>
            <a:prstGeom prst="line">
              <a:avLst/>
            </a:prstGeom>
            <a:noFill/>
            <a:ln w="1428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67" name="Line 435">
              <a:extLst>
                <a:ext uri="{FF2B5EF4-FFF2-40B4-BE49-F238E27FC236}">
                  <a16:creationId xmlns:a16="http://schemas.microsoft.com/office/drawing/2014/main" id="{F8ED1FCE-3CB5-EB5D-DAB0-3A87D0467991}"/>
                </a:ext>
              </a:extLst>
            </p:cNvPr>
            <p:cNvSpPr>
              <a:spLocks noChangeShapeType="1"/>
            </p:cNvSpPr>
            <p:nvPr/>
          </p:nvSpPr>
          <p:spPr bwMode="auto">
            <a:xfrm>
              <a:off x="4991101" y="1031876"/>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68" name="Line 436">
              <a:extLst>
                <a:ext uri="{FF2B5EF4-FFF2-40B4-BE49-F238E27FC236}">
                  <a16:creationId xmlns:a16="http://schemas.microsoft.com/office/drawing/2014/main" id="{473BED9F-1886-EEA3-EC83-01AD4EE7072D}"/>
                </a:ext>
              </a:extLst>
            </p:cNvPr>
            <p:cNvSpPr>
              <a:spLocks noChangeShapeType="1"/>
            </p:cNvSpPr>
            <p:nvPr/>
          </p:nvSpPr>
          <p:spPr bwMode="auto">
            <a:xfrm>
              <a:off x="5037138" y="1031876"/>
              <a:ext cx="0" cy="44450"/>
            </a:xfrm>
            <a:prstGeom prst="line">
              <a:avLst/>
            </a:prstGeom>
            <a:noFill/>
            <a:ln w="1428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69" name="Freeform 437">
              <a:extLst>
                <a:ext uri="{FF2B5EF4-FFF2-40B4-BE49-F238E27FC236}">
                  <a16:creationId xmlns:a16="http://schemas.microsoft.com/office/drawing/2014/main" id="{11C6139A-A242-48E0-075B-FE9404751722}"/>
                </a:ext>
              </a:extLst>
            </p:cNvPr>
            <p:cNvSpPr>
              <a:spLocks/>
            </p:cNvSpPr>
            <p:nvPr/>
          </p:nvSpPr>
          <p:spPr bwMode="auto">
            <a:xfrm>
              <a:off x="4943476" y="731838"/>
              <a:ext cx="142875" cy="22225"/>
            </a:xfrm>
            <a:custGeom>
              <a:avLst/>
              <a:gdLst>
                <a:gd name="T0" fmla="*/ 38 w 38"/>
                <a:gd name="T1" fmla="*/ 6 h 6"/>
                <a:gd name="T2" fmla="*/ 19 w 38"/>
                <a:gd name="T3" fmla="*/ 0 h 6"/>
                <a:gd name="T4" fmla="*/ 0 w 38"/>
                <a:gd name="T5" fmla="*/ 6 h 6"/>
              </a:gdLst>
              <a:ahLst/>
              <a:cxnLst>
                <a:cxn ang="0">
                  <a:pos x="T0" y="T1"/>
                </a:cxn>
                <a:cxn ang="0">
                  <a:pos x="T2" y="T3"/>
                </a:cxn>
                <a:cxn ang="0">
                  <a:pos x="T4" y="T5"/>
                </a:cxn>
              </a:cxnLst>
              <a:rect l="0" t="0" r="r" b="b"/>
              <a:pathLst>
                <a:path w="38" h="6">
                  <a:moveTo>
                    <a:pt x="38" y="6"/>
                  </a:moveTo>
                  <a:cubicBezTo>
                    <a:pt x="32" y="2"/>
                    <a:pt x="26" y="0"/>
                    <a:pt x="19" y="0"/>
                  </a:cubicBezTo>
                  <a:cubicBezTo>
                    <a:pt x="12" y="0"/>
                    <a:pt x="6" y="2"/>
                    <a:pt x="0" y="6"/>
                  </a:cubicBez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0" name="Freeform 438">
              <a:extLst>
                <a:ext uri="{FF2B5EF4-FFF2-40B4-BE49-F238E27FC236}">
                  <a16:creationId xmlns:a16="http://schemas.microsoft.com/office/drawing/2014/main" id="{3403F6A2-3CAC-70F9-8BE5-EB85BDB1D66B}"/>
                </a:ext>
              </a:extLst>
            </p:cNvPr>
            <p:cNvSpPr>
              <a:spLocks/>
            </p:cNvSpPr>
            <p:nvPr/>
          </p:nvSpPr>
          <p:spPr bwMode="auto">
            <a:xfrm>
              <a:off x="4960938" y="762001"/>
              <a:ext cx="106363" cy="19050"/>
            </a:xfrm>
            <a:custGeom>
              <a:avLst/>
              <a:gdLst>
                <a:gd name="T0" fmla="*/ 28 w 28"/>
                <a:gd name="T1" fmla="*/ 5 h 5"/>
                <a:gd name="T2" fmla="*/ 14 w 28"/>
                <a:gd name="T3" fmla="*/ 0 h 5"/>
                <a:gd name="T4" fmla="*/ 0 w 28"/>
                <a:gd name="T5" fmla="*/ 5 h 5"/>
              </a:gdLst>
              <a:ahLst/>
              <a:cxnLst>
                <a:cxn ang="0">
                  <a:pos x="T0" y="T1"/>
                </a:cxn>
                <a:cxn ang="0">
                  <a:pos x="T2" y="T3"/>
                </a:cxn>
                <a:cxn ang="0">
                  <a:pos x="T4" y="T5"/>
                </a:cxn>
              </a:cxnLst>
              <a:rect l="0" t="0" r="r" b="b"/>
              <a:pathLst>
                <a:path w="28" h="5">
                  <a:moveTo>
                    <a:pt x="28" y="5"/>
                  </a:moveTo>
                  <a:cubicBezTo>
                    <a:pt x="24" y="2"/>
                    <a:pt x="19" y="0"/>
                    <a:pt x="14" y="0"/>
                  </a:cubicBezTo>
                  <a:cubicBezTo>
                    <a:pt x="9" y="0"/>
                    <a:pt x="4" y="2"/>
                    <a:pt x="0" y="5"/>
                  </a:cubicBez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271" name="Group 270">
            <a:extLst>
              <a:ext uri="{FF2B5EF4-FFF2-40B4-BE49-F238E27FC236}">
                <a16:creationId xmlns:a16="http://schemas.microsoft.com/office/drawing/2014/main" id="{34754FFF-567E-3F0A-4265-981B849397CC}"/>
              </a:ext>
            </a:extLst>
          </p:cNvPr>
          <p:cNvGrpSpPr/>
          <p:nvPr/>
        </p:nvGrpSpPr>
        <p:grpSpPr>
          <a:xfrm>
            <a:off x="8507541" y="3129086"/>
            <a:ext cx="194114" cy="195010"/>
            <a:chOff x="4841876" y="1452563"/>
            <a:chExt cx="344488" cy="346076"/>
          </a:xfrm>
        </p:grpSpPr>
        <p:sp>
          <p:nvSpPr>
            <p:cNvPr id="272" name="Freeform 439">
              <a:extLst>
                <a:ext uri="{FF2B5EF4-FFF2-40B4-BE49-F238E27FC236}">
                  <a16:creationId xmlns:a16="http://schemas.microsoft.com/office/drawing/2014/main" id="{EBEC6DB7-5317-163E-2780-E3D23CFFBB96}"/>
                </a:ext>
              </a:extLst>
            </p:cNvPr>
            <p:cNvSpPr>
              <a:spLocks/>
            </p:cNvSpPr>
            <p:nvPr/>
          </p:nvSpPr>
          <p:spPr bwMode="auto">
            <a:xfrm>
              <a:off x="4886326" y="1617663"/>
              <a:ext cx="195263" cy="106363"/>
            </a:xfrm>
            <a:custGeom>
              <a:avLst/>
              <a:gdLst>
                <a:gd name="T0" fmla="*/ 123 w 123"/>
                <a:gd name="T1" fmla="*/ 14 h 67"/>
                <a:gd name="T2" fmla="*/ 123 w 123"/>
                <a:gd name="T3" fmla="*/ 67 h 67"/>
                <a:gd name="T4" fmla="*/ 62 w 123"/>
                <a:gd name="T5" fmla="*/ 67 h 67"/>
                <a:gd name="T6" fmla="*/ 0 w 123"/>
                <a:gd name="T7" fmla="*/ 67 h 67"/>
                <a:gd name="T8" fmla="*/ 0 w 123"/>
                <a:gd name="T9" fmla="*/ 0 h 67"/>
                <a:gd name="T10" fmla="*/ 52 w 123"/>
                <a:gd name="T11" fmla="*/ 0 h 67"/>
              </a:gdLst>
              <a:ahLst/>
              <a:cxnLst>
                <a:cxn ang="0">
                  <a:pos x="T0" y="T1"/>
                </a:cxn>
                <a:cxn ang="0">
                  <a:pos x="T2" y="T3"/>
                </a:cxn>
                <a:cxn ang="0">
                  <a:pos x="T4" y="T5"/>
                </a:cxn>
                <a:cxn ang="0">
                  <a:pos x="T6" y="T7"/>
                </a:cxn>
                <a:cxn ang="0">
                  <a:pos x="T8" y="T9"/>
                </a:cxn>
                <a:cxn ang="0">
                  <a:pos x="T10" y="T11"/>
                </a:cxn>
              </a:cxnLst>
              <a:rect l="0" t="0" r="r" b="b"/>
              <a:pathLst>
                <a:path w="123" h="67">
                  <a:moveTo>
                    <a:pt x="123" y="14"/>
                  </a:moveTo>
                  <a:lnTo>
                    <a:pt x="123" y="67"/>
                  </a:lnTo>
                  <a:lnTo>
                    <a:pt x="62" y="67"/>
                  </a:lnTo>
                  <a:lnTo>
                    <a:pt x="0" y="67"/>
                  </a:lnTo>
                  <a:lnTo>
                    <a:pt x="0" y="0"/>
                  </a:lnTo>
                  <a:lnTo>
                    <a:pt x="52" y="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3" name="Line 440">
              <a:extLst>
                <a:ext uri="{FF2B5EF4-FFF2-40B4-BE49-F238E27FC236}">
                  <a16:creationId xmlns:a16="http://schemas.microsoft.com/office/drawing/2014/main" id="{23B14973-C32C-0290-9DE4-337D87000C2D}"/>
                </a:ext>
              </a:extLst>
            </p:cNvPr>
            <p:cNvSpPr>
              <a:spLocks noChangeShapeType="1"/>
            </p:cNvSpPr>
            <p:nvPr/>
          </p:nvSpPr>
          <p:spPr bwMode="auto">
            <a:xfrm>
              <a:off x="5111751" y="1639888"/>
              <a:ext cx="0" cy="112713"/>
            </a:xfrm>
            <a:prstGeom prst="line">
              <a:avLst/>
            </a:prstGeom>
            <a:noFill/>
            <a:ln w="1428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4" name="Freeform 441">
              <a:extLst>
                <a:ext uri="{FF2B5EF4-FFF2-40B4-BE49-F238E27FC236}">
                  <a16:creationId xmlns:a16="http://schemas.microsoft.com/office/drawing/2014/main" id="{6F238CC0-E175-8B7D-4899-055BFCB8AD3B}"/>
                </a:ext>
              </a:extLst>
            </p:cNvPr>
            <p:cNvSpPr>
              <a:spLocks/>
            </p:cNvSpPr>
            <p:nvPr/>
          </p:nvSpPr>
          <p:spPr bwMode="auto">
            <a:xfrm>
              <a:off x="4856163" y="1587501"/>
              <a:ext cx="112713" cy="165100"/>
            </a:xfrm>
            <a:custGeom>
              <a:avLst/>
              <a:gdLst>
                <a:gd name="T0" fmla="*/ 0 w 30"/>
                <a:gd name="T1" fmla="*/ 44 h 44"/>
                <a:gd name="T2" fmla="*/ 0 w 30"/>
                <a:gd name="T3" fmla="*/ 6 h 44"/>
                <a:gd name="T4" fmla="*/ 6 w 30"/>
                <a:gd name="T5" fmla="*/ 0 h 44"/>
                <a:gd name="T6" fmla="*/ 30 w 30"/>
                <a:gd name="T7" fmla="*/ 0 h 44"/>
              </a:gdLst>
              <a:ahLst/>
              <a:cxnLst>
                <a:cxn ang="0">
                  <a:pos x="T0" y="T1"/>
                </a:cxn>
                <a:cxn ang="0">
                  <a:pos x="T2" y="T3"/>
                </a:cxn>
                <a:cxn ang="0">
                  <a:pos x="T4" y="T5"/>
                </a:cxn>
                <a:cxn ang="0">
                  <a:pos x="T6" y="T7"/>
                </a:cxn>
              </a:cxnLst>
              <a:rect l="0" t="0" r="r" b="b"/>
              <a:pathLst>
                <a:path w="30" h="44">
                  <a:moveTo>
                    <a:pt x="0" y="44"/>
                  </a:moveTo>
                  <a:cubicBezTo>
                    <a:pt x="0" y="6"/>
                    <a:pt x="0" y="6"/>
                    <a:pt x="0" y="6"/>
                  </a:cubicBezTo>
                  <a:cubicBezTo>
                    <a:pt x="0" y="3"/>
                    <a:pt x="3" y="0"/>
                    <a:pt x="6" y="0"/>
                  </a:cubicBezTo>
                  <a:cubicBezTo>
                    <a:pt x="30" y="0"/>
                    <a:pt x="30" y="0"/>
                    <a:pt x="30" y="0"/>
                  </a:cubicBez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5" name="Freeform 442">
              <a:extLst>
                <a:ext uri="{FF2B5EF4-FFF2-40B4-BE49-F238E27FC236}">
                  <a16:creationId xmlns:a16="http://schemas.microsoft.com/office/drawing/2014/main" id="{79208A4D-933D-C9FF-D510-FB3716AC346A}"/>
                </a:ext>
              </a:extLst>
            </p:cNvPr>
            <p:cNvSpPr>
              <a:spLocks/>
            </p:cNvSpPr>
            <p:nvPr/>
          </p:nvSpPr>
          <p:spPr bwMode="auto">
            <a:xfrm>
              <a:off x="4841876" y="1752601"/>
              <a:ext cx="285750" cy="46038"/>
            </a:xfrm>
            <a:custGeom>
              <a:avLst/>
              <a:gdLst>
                <a:gd name="T0" fmla="*/ 44 w 76"/>
                <a:gd name="T1" fmla="*/ 0 h 12"/>
                <a:gd name="T2" fmla="*/ 44 w 76"/>
                <a:gd name="T3" fmla="*/ 4 h 12"/>
                <a:gd name="T4" fmla="*/ 32 w 76"/>
                <a:gd name="T5" fmla="*/ 4 h 12"/>
                <a:gd name="T6" fmla="*/ 32 w 76"/>
                <a:gd name="T7" fmla="*/ 0 h 12"/>
                <a:gd name="T8" fmla="*/ 0 w 76"/>
                <a:gd name="T9" fmla="*/ 0 h 12"/>
                <a:gd name="T10" fmla="*/ 0 w 76"/>
                <a:gd name="T11" fmla="*/ 8 h 12"/>
                <a:gd name="T12" fmla="*/ 4 w 76"/>
                <a:gd name="T13" fmla="*/ 12 h 12"/>
                <a:gd name="T14" fmla="*/ 72 w 76"/>
                <a:gd name="T15" fmla="*/ 12 h 12"/>
                <a:gd name="T16" fmla="*/ 76 w 76"/>
                <a:gd name="T17" fmla="*/ 8 h 12"/>
                <a:gd name="T18" fmla="*/ 76 w 76"/>
                <a:gd name="T19" fmla="*/ 0 h 12"/>
                <a:gd name="T20" fmla="*/ 44 w 7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2">
                  <a:moveTo>
                    <a:pt x="44" y="0"/>
                  </a:moveTo>
                  <a:cubicBezTo>
                    <a:pt x="44" y="4"/>
                    <a:pt x="44" y="4"/>
                    <a:pt x="44" y="4"/>
                  </a:cubicBezTo>
                  <a:cubicBezTo>
                    <a:pt x="32" y="4"/>
                    <a:pt x="32" y="4"/>
                    <a:pt x="32" y="4"/>
                  </a:cubicBezTo>
                  <a:cubicBezTo>
                    <a:pt x="32" y="0"/>
                    <a:pt x="32" y="0"/>
                    <a:pt x="32" y="0"/>
                  </a:cubicBezTo>
                  <a:cubicBezTo>
                    <a:pt x="0" y="0"/>
                    <a:pt x="0" y="0"/>
                    <a:pt x="0" y="0"/>
                  </a:cubicBezTo>
                  <a:cubicBezTo>
                    <a:pt x="0" y="8"/>
                    <a:pt x="0" y="8"/>
                    <a:pt x="0" y="8"/>
                  </a:cubicBezTo>
                  <a:cubicBezTo>
                    <a:pt x="0" y="10"/>
                    <a:pt x="2" y="12"/>
                    <a:pt x="4" y="12"/>
                  </a:cubicBezTo>
                  <a:cubicBezTo>
                    <a:pt x="72" y="12"/>
                    <a:pt x="72" y="12"/>
                    <a:pt x="72" y="12"/>
                  </a:cubicBezTo>
                  <a:cubicBezTo>
                    <a:pt x="74" y="12"/>
                    <a:pt x="76" y="10"/>
                    <a:pt x="76" y="8"/>
                  </a:cubicBezTo>
                  <a:cubicBezTo>
                    <a:pt x="76" y="0"/>
                    <a:pt x="76" y="0"/>
                    <a:pt x="76" y="0"/>
                  </a:cubicBezTo>
                  <a:lnTo>
                    <a:pt x="44" y="0"/>
                  </a:lnTo>
                  <a:close/>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6" name="Freeform 443">
              <a:extLst>
                <a:ext uri="{FF2B5EF4-FFF2-40B4-BE49-F238E27FC236}">
                  <a16:creationId xmlns:a16="http://schemas.microsoft.com/office/drawing/2014/main" id="{6E6AFB23-B4DD-A33C-73D9-2E6E398711AC}"/>
                </a:ext>
              </a:extLst>
            </p:cNvPr>
            <p:cNvSpPr>
              <a:spLocks/>
            </p:cNvSpPr>
            <p:nvPr/>
          </p:nvSpPr>
          <p:spPr bwMode="auto">
            <a:xfrm>
              <a:off x="5006976" y="1452563"/>
              <a:ext cx="179388" cy="134938"/>
            </a:xfrm>
            <a:custGeom>
              <a:avLst/>
              <a:gdLst>
                <a:gd name="T0" fmla="*/ 48 w 48"/>
                <a:gd name="T1" fmla="*/ 32 h 36"/>
                <a:gd name="T2" fmla="*/ 44 w 48"/>
                <a:gd name="T3" fmla="*/ 36 h 36"/>
                <a:gd name="T4" fmla="*/ 4 w 48"/>
                <a:gd name="T5" fmla="*/ 36 h 36"/>
                <a:gd name="T6" fmla="*/ 0 w 48"/>
                <a:gd name="T7" fmla="*/ 32 h 36"/>
                <a:gd name="T8" fmla="*/ 0 w 48"/>
                <a:gd name="T9" fmla="*/ 8 h 36"/>
                <a:gd name="T10" fmla="*/ 4 w 48"/>
                <a:gd name="T11" fmla="*/ 4 h 36"/>
                <a:gd name="T12" fmla="*/ 20 w 48"/>
                <a:gd name="T13" fmla="*/ 4 h 36"/>
                <a:gd name="T14" fmla="*/ 21 w 48"/>
                <a:gd name="T15" fmla="*/ 2 h 36"/>
                <a:gd name="T16" fmla="*/ 24 w 48"/>
                <a:gd name="T17" fmla="*/ 0 h 36"/>
                <a:gd name="T18" fmla="*/ 34 w 48"/>
                <a:gd name="T19" fmla="*/ 0 h 36"/>
                <a:gd name="T20" fmla="*/ 37 w 48"/>
                <a:gd name="T21" fmla="*/ 2 h 36"/>
                <a:gd name="T22" fmla="*/ 38 w 48"/>
                <a:gd name="T23" fmla="*/ 4 h 36"/>
                <a:gd name="T24" fmla="*/ 44 w 48"/>
                <a:gd name="T25" fmla="*/ 4 h 36"/>
                <a:gd name="T26" fmla="*/ 48 w 48"/>
                <a:gd name="T27" fmla="*/ 8 h 36"/>
                <a:gd name="T28" fmla="*/ 48 w 48"/>
                <a:gd name="T29"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48" y="32"/>
                  </a:moveTo>
                  <a:cubicBezTo>
                    <a:pt x="48" y="34"/>
                    <a:pt x="46" y="36"/>
                    <a:pt x="44" y="36"/>
                  </a:cubicBezTo>
                  <a:cubicBezTo>
                    <a:pt x="4" y="36"/>
                    <a:pt x="4" y="36"/>
                    <a:pt x="4" y="36"/>
                  </a:cubicBezTo>
                  <a:cubicBezTo>
                    <a:pt x="2" y="36"/>
                    <a:pt x="0" y="34"/>
                    <a:pt x="0" y="32"/>
                  </a:cubicBezTo>
                  <a:cubicBezTo>
                    <a:pt x="0" y="8"/>
                    <a:pt x="0" y="8"/>
                    <a:pt x="0" y="8"/>
                  </a:cubicBezTo>
                  <a:cubicBezTo>
                    <a:pt x="0" y="6"/>
                    <a:pt x="2" y="4"/>
                    <a:pt x="4" y="4"/>
                  </a:cubicBezTo>
                  <a:cubicBezTo>
                    <a:pt x="20" y="4"/>
                    <a:pt x="20" y="4"/>
                    <a:pt x="20" y="4"/>
                  </a:cubicBezTo>
                  <a:cubicBezTo>
                    <a:pt x="21" y="2"/>
                    <a:pt x="21" y="2"/>
                    <a:pt x="21" y="2"/>
                  </a:cubicBezTo>
                  <a:cubicBezTo>
                    <a:pt x="22" y="1"/>
                    <a:pt x="23" y="0"/>
                    <a:pt x="24" y="0"/>
                  </a:cubicBezTo>
                  <a:cubicBezTo>
                    <a:pt x="34" y="0"/>
                    <a:pt x="34" y="0"/>
                    <a:pt x="34" y="0"/>
                  </a:cubicBezTo>
                  <a:cubicBezTo>
                    <a:pt x="35" y="0"/>
                    <a:pt x="36" y="1"/>
                    <a:pt x="37" y="2"/>
                  </a:cubicBezTo>
                  <a:cubicBezTo>
                    <a:pt x="38" y="4"/>
                    <a:pt x="38" y="4"/>
                    <a:pt x="38" y="4"/>
                  </a:cubicBezTo>
                  <a:cubicBezTo>
                    <a:pt x="44" y="4"/>
                    <a:pt x="44" y="4"/>
                    <a:pt x="44" y="4"/>
                  </a:cubicBezTo>
                  <a:cubicBezTo>
                    <a:pt x="46" y="4"/>
                    <a:pt x="48" y="6"/>
                    <a:pt x="48" y="8"/>
                  </a:cubicBezTo>
                  <a:lnTo>
                    <a:pt x="48" y="32"/>
                  </a:lnTo>
                  <a:close/>
                </a:path>
              </a:pathLst>
            </a:custGeom>
            <a:noFill/>
            <a:ln w="1428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7" name="Oval 444">
              <a:extLst>
                <a:ext uri="{FF2B5EF4-FFF2-40B4-BE49-F238E27FC236}">
                  <a16:creationId xmlns:a16="http://schemas.microsoft.com/office/drawing/2014/main" id="{2D38054E-DF38-2482-8339-E267CC3C94B0}"/>
                </a:ext>
              </a:extLst>
            </p:cNvPr>
            <p:cNvSpPr>
              <a:spLocks noChangeArrowheads="1"/>
            </p:cNvSpPr>
            <p:nvPr/>
          </p:nvSpPr>
          <p:spPr bwMode="auto">
            <a:xfrm>
              <a:off x="5081588" y="1498601"/>
              <a:ext cx="60325" cy="58738"/>
            </a:xfrm>
            <a:prstGeom prst="ellipse">
              <a:avLst/>
            </a:prstGeom>
            <a:noFill/>
            <a:ln w="1428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8" name="Rectangle 445">
              <a:extLst>
                <a:ext uri="{FF2B5EF4-FFF2-40B4-BE49-F238E27FC236}">
                  <a16:creationId xmlns:a16="http://schemas.microsoft.com/office/drawing/2014/main" id="{3DD58E2F-0344-CCF0-DF72-717204CBE454}"/>
                </a:ext>
              </a:extLst>
            </p:cNvPr>
            <p:cNvSpPr>
              <a:spLocks noChangeArrowheads="1"/>
            </p:cNvSpPr>
            <p:nvPr/>
          </p:nvSpPr>
          <p:spPr bwMode="auto">
            <a:xfrm>
              <a:off x="5029201" y="1452563"/>
              <a:ext cx="7938" cy="15875"/>
            </a:xfrm>
            <a:prstGeom prst="rect">
              <a:avLst/>
            </a:prstGeom>
            <a:noFill/>
            <a:ln w="1428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79" name="Freeform 446">
              <a:extLst>
                <a:ext uri="{FF2B5EF4-FFF2-40B4-BE49-F238E27FC236}">
                  <a16:creationId xmlns:a16="http://schemas.microsoft.com/office/drawing/2014/main" id="{8076B383-738E-C0A2-9501-7A00133DAC87}"/>
                </a:ext>
              </a:extLst>
            </p:cNvPr>
            <p:cNvSpPr>
              <a:spLocks/>
            </p:cNvSpPr>
            <p:nvPr/>
          </p:nvSpPr>
          <p:spPr bwMode="auto">
            <a:xfrm>
              <a:off x="4902201" y="1498601"/>
              <a:ext cx="74613" cy="58738"/>
            </a:xfrm>
            <a:custGeom>
              <a:avLst/>
              <a:gdLst>
                <a:gd name="T0" fmla="*/ 0 w 47"/>
                <a:gd name="T1" fmla="*/ 37 h 37"/>
                <a:gd name="T2" fmla="*/ 0 w 47"/>
                <a:gd name="T3" fmla="*/ 0 h 37"/>
                <a:gd name="T4" fmla="*/ 47 w 47"/>
                <a:gd name="T5" fmla="*/ 0 h 37"/>
              </a:gdLst>
              <a:ahLst/>
              <a:cxnLst>
                <a:cxn ang="0">
                  <a:pos x="T0" y="T1"/>
                </a:cxn>
                <a:cxn ang="0">
                  <a:pos x="T2" y="T3"/>
                </a:cxn>
                <a:cxn ang="0">
                  <a:pos x="T4" y="T5"/>
                </a:cxn>
              </a:cxnLst>
              <a:rect l="0" t="0" r="r" b="b"/>
              <a:pathLst>
                <a:path w="47" h="37">
                  <a:moveTo>
                    <a:pt x="0" y="37"/>
                  </a:moveTo>
                  <a:lnTo>
                    <a:pt x="0" y="0"/>
                  </a:lnTo>
                  <a:lnTo>
                    <a:pt x="47" y="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80" name="Freeform 447">
              <a:extLst>
                <a:ext uri="{FF2B5EF4-FFF2-40B4-BE49-F238E27FC236}">
                  <a16:creationId xmlns:a16="http://schemas.microsoft.com/office/drawing/2014/main" id="{DED1D125-FF91-1DE2-F8C2-D35DDC4D0472}"/>
                </a:ext>
              </a:extLst>
            </p:cNvPr>
            <p:cNvSpPr>
              <a:spLocks/>
            </p:cNvSpPr>
            <p:nvPr/>
          </p:nvSpPr>
          <p:spPr bwMode="auto">
            <a:xfrm>
              <a:off x="4878388" y="1535113"/>
              <a:ext cx="46038" cy="22225"/>
            </a:xfrm>
            <a:custGeom>
              <a:avLst/>
              <a:gdLst>
                <a:gd name="T0" fmla="*/ 0 w 29"/>
                <a:gd name="T1" fmla="*/ 0 h 14"/>
                <a:gd name="T2" fmla="*/ 15 w 29"/>
                <a:gd name="T3" fmla="*/ 14 h 14"/>
                <a:gd name="T4" fmla="*/ 29 w 29"/>
                <a:gd name="T5" fmla="*/ 0 h 14"/>
              </a:gdLst>
              <a:ahLst/>
              <a:cxnLst>
                <a:cxn ang="0">
                  <a:pos x="T0" y="T1"/>
                </a:cxn>
                <a:cxn ang="0">
                  <a:pos x="T2" y="T3"/>
                </a:cxn>
                <a:cxn ang="0">
                  <a:pos x="T4" y="T5"/>
                </a:cxn>
              </a:cxnLst>
              <a:rect l="0" t="0" r="r" b="b"/>
              <a:pathLst>
                <a:path w="29" h="14">
                  <a:moveTo>
                    <a:pt x="0" y="0"/>
                  </a:moveTo>
                  <a:lnTo>
                    <a:pt x="15" y="14"/>
                  </a:lnTo>
                  <a:lnTo>
                    <a:pt x="29" y="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81" name="Freeform 448">
              <a:extLst>
                <a:ext uri="{FF2B5EF4-FFF2-40B4-BE49-F238E27FC236}">
                  <a16:creationId xmlns:a16="http://schemas.microsoft.com/office/drawing/2014/main" id="{B01821BD-89DC-4D1D-4610-8BACEB90DD67}"/>
                </a:ext>
              </a:extLst>
            </p:cNvPr>
            <p:cNvSpPr>
              <a:spLocks/>
            </p:cNvSpPr>
            <p:nvPr/>
          </p:nvSpPr>
          <p:spPr bwMode="auto">
            <a:xfrm>
              <a:off x="4954588" y="1474788"/>
              <a:ext cx="22225" cy="46038"/>
            </a:xfrm>
            <a:custGeom>
              <a:avLst/>
              <a:gdLst>
                <a:gd name="T0" fmla="*/ 0 w 14"/>
                <a:gd name="T1" fmla="*/ 29 h 29"/>
                <a:gd name="T2" fmla="*/ 14 w 14"/>
                <a:gd name="T3" fmla="*/ 15 h 29"/>
                <a:gd name="T4" fmla="*/ 0 w 14"/>
                <a:gd name="T5" fmla="*/ 0 h 29"/>
              </a:gdLst>
              <a:ahLst/>
              <a:cxnLst>
                <a:cxn ang="0">
                  <a:pos x="T0" y="T1"/>
                </a:cxn>
                <a:cxn ang="0">
                  <a:pos x="T2" y="T3"/>
                </a:cxn>
                <a:cxn ang="0">
                  <a:pos x="T4" y="T5"/>
                </a:cxn>
              </a:cxnLst>
              <a:rect l="0" t="0" r="r" b="b"/>
              <a:pathLst>
                <a:path w="14" h="29">
                  <a:moveTo>
                    <a:pt x="0" y="29"/>
                  </a:moveTo>
                  <a:lnTo>
                    <a:pt x="14" y="15"/>
                  </a:lnTo>
                  <a:lnTo>
                    <a:pt x="0" y="0"/>
                  </a:lnTo>
                </a:path>
              </a:pathLst>
            </a:custGeom>
            <a:noFill/>
            <a:ln w="142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grpSp>
      <p:sp>
        <p:nvSpPr>
          <p:cNvPr id="2" name="TextBox 1">
            <a:extLst>
              <a:ext uri="{FF2B5EF4-FFF2-40B4-BE49-F238E27FC236}">
                <a16:creationId xmlns:a16="http://schemas.microsoft.com/office/drawing/2014/main" id="{E3EAA209-73DE-F60E-2288-8F02B409E6D2}"/>
              </a:ext>
            </a:extLst>
          </p:cNvPr>
          <p:cNvSpPr txBox="1"/>
          <p:nvPr/>
        </p:nvSpPr>
        <p:spPr>
          <a:xfrm>
            <a:off x="333470" y="314645"/>
            <a:ext cx="3200813"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Increased Efficiencies</a:t>
            </a:r>
          </a:p>
        </p:txBody>
      </p:sp>
      <p:pic>
        <p:nvPicPr>
          <p:cNvPr id="8" name="Graphic 7" descr="Future with solid fill">
            <a:extLst>
              <a:ext uri="{FF2B5EF4-FFF2-40B4-BE49-F238E27FC236}">
                <a16:creationId xmlns:a16="http://schemas.microsoft.com/office/drawing/2014/main" id="{A544322F-48A3-6FAB-304C-AE9416D86E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596" y="1251570"/>
            <a:ext cx="259669" cy="259669"/>
          </a:xfrm>
          <a:prstGeom prst="rect">
            <a:avLst/>
          </a:prstGeom>
        </p:spPr>
      </p:pic>
      <p:sp>
        <p:nvSpPr>
          <p:cNvPr id="9" name="TextBox 8">
            <a:extLst>
              <a:ext uri="{FF2B5EF4-FFF2-40B4-BE49-F238E27FC236}">
                <a16:creationId xmlns:a16="http://schemas.microsoft.com/office/drawing/2014/main" id="{CD15BEC8-14C5-DAD5-0812-3A20275FC70A}"/>
              </a:ext>
            </a:extLst>
          </p:cNvPr>
          <p:cNvSpPr txBox="1"/>
          <p:nvPr/>
        </p:nvSpPr>
        <p:spPr>
          <a:xfrm>
            <a:off x="333470" y="837931"/>
            <a:ext cx="2207849" cy="369332"/>
          </a:xfrm>
          <a:prstGeom prst="rect">
            <a:avLst/>
          </a:prstGeom>
          <a:noFill/>
        </p:spPr>
        <p:txBody>
          <a:bodyPr wrap="none" rtlCol="0">
            <a:spAutoFit/>
          </a:bodyPr>
          <a:lstStyle/>
          <a:p>
            <a:r>
              <a:rPr lang="en-US" b="1" dirty="0">
                <a:solidFill>
                  <a:schemeClr val="accent1">
                    <a:lumMod val="50000"/>
                  </a:schemeClr>
                </a:solidFill>
                <a:latin typeface="Aptos SemiBold" panose="020B0604020202020204" pitchFamily="34" charset="0"/>
              </a:rPr>
              <a:t>External Customers</a:t>
            </a:r>
          </a:p>
        </p:txBody>
      </p:sp>
      <p:sp>
        <p:nvSpPr>
          <p:cNvPr id="10" name="TextBox 9">
            <a:extLst>
              <a:ext uri="{FF2B5EF4-FFF2-40B4-BE49-F238E27FC236}">
                <a16:creationId xmlns:a16="http://schemas.microsoft.com/office/drawing/2014/main" id="{3AC667BE-5E2B-D33F-016B-723BF3BD145A}"/>
              </a:ext>
            </a:extLst>
          </p:cNvPr>
          <p:cNvSpPr txBox="1"/>
          <p:nvPr/>
        </p:nvSpPr>
        <p:spPr>
          <a:xfrm>
            <a:off x="6668446" y="843565"/>
            <a:ext cx="2162964" cy="369332"/>
          </a:xfrm>
          <a:prstGeom prst="rect">
            <a:avLst/>
          </a:prstGeom>
          <a:noFill/>
        </p:spPr>
        <p:txBody>
          <a:bodyPr wrap="none" rtlCol="0">
            <a:spAutoFit/>
          </a:bodyPr>
          <a:lstStyle/>
          <a:p>
            <a:pPr algn="r"/>
            <a:r>
              <a:rPr lang="en-US" b="1" dirty="0">
                <a:solidFill>
                  <a:schemeClr val="accent1">
                    <a:lumMod val="50000"/>
                  </a:schemeClr>
                </a:solidFill>
                <a:latin typeface="Aptos SemiBold" panose="020B0604020202020204" pitchFamily="34" charset="0"/>
              </a:rPr>
              <a:t>Internal Customers</a:t>
            </a:r>
          </a:p>
        </p:txBody>
      </p:sp>
      <p:grpSp>
        <p:nvGrpSpPr>
          <p:cNvPr id="12" name="Group 11">
            <a:extLst>
              <a:ext uri="{FF2B5EF4-FFF2-40B4-BE49-F238E27FC236}">
                <a16:creationId xmlns:a16="http://schemas.microsoft.com/office/drawing/2014/main" id="{09E0D700-5CF9-DFF4-5482-00EF06C06117}"/>
              </a:ext>
            </a:extLst>
          </p:cNvPr>
          <p:cNvGrpSpPr/>
          <p:nvPr/>
        </p:nvGrpSpPr>
        <p:grpSpPr>
          <a:xfrm>
            <a:off x="152400" y="4744659"/>
            <a:ext cx="8991602" cy="331505"/>
            <a:chOff x="152400" y="4744659"/>
            <a:chExt cx="8991602" cy="331505"/>
          </a:xfrm>
        </p:grpSpPr>
        <p:sp>
          <p:nvSpPr>
            <p:cNvPr id="13" name="Rectangle: Top Corners Rounded 12">
              <a:extLst>
                <a:ext uri="{FF2B5EF4-FFF2-40B4-BE49-F238E27FC236}">
                  <a16:creationId xmlns:a16="http://schemas.microsoft.com/office/drawing/2014/main" id="{0FF8B16E-6C16-B586-728E-6B157920E7F2}"/>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4" name="Straight Connector 13">
              <a:extLst>
                <a:ext uri="{FF2B5EF4-FFF2-40B4-BE49-F238E27FC236}">
                  <a16:creationId xmlns:a16="http://schemas.microsoft.com/office/drawing/2014/main" id="{33BB4634-ABF7-649B-EFA2-873DE181CEFF}"/>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829D296F-2BDE-DAD9-F4BC-AAA0584A03C3}"/>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13</a:t>
              </a:fld>
              <a:endParaRPr lang="en-US" dirty="0"/>
            </a:p>
          </p:txBody>
        </p:sp>
      </p:grpSp>
    </p:spTree>
    <p:extLst>
      <p:ext uri="{BB962C8B-B14F-4D97-AF65-F5344CB8AC3E}">
        <p14:creationId xmlns:p14="http://schemas.microsoft.com/office/powerpoint/2010/main" val="43503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7F4F-9578-035E-47CB-E40079C383CC}"/>
              </a:ext>
            </a:extLst>
          </p:cNvPr>
          <p:cNvSpPr/>
          <p:nvPr/>
        </p:nvSpPr>
        <p:spPr>
          <a:xfrm>
            <a:off x="-1" y="0"/>
            <a:ext cx="9144001" cy="1952800"/>
          </a:xfrm>
          <a:prstGeom prst="rect">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EB7FA3E4-16FE-20F5-E160-B398BD750151}"/>
              </a:ext>
            </a:extLst>
          </p:cNvPr>
          <p:cNvSpPr/>
          <p:nvPr/>
        </p:nvSpPr>
        <p:spPr>
          <a:xfrm>
            <a:off x="386954" y="1162050"/>
            <a:ext cx="1625845" cy="3228719"/>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Rectangle 72">
            <a:extLst>
              <a:ext uri="{FF2B5EF4-FFF2-40B4-BE49-F238E27FC236}">
                <a16:creationId xmlns:a16="http://schemas.microsoft.com/office/drawing/2014/main" id="{E5E055CE-99A9-A86C-7914-347349CD64B2}"/>
              </a:ext>
            </a:extLst>
          </p:cNvPr>
          <p:cNvSpPr/>
          <p:nvPr/>
        </p:nvSpPr>
        <p:spPr>
          <a:xfrm>
            <a:off x="942701" y="866151"/>
            <a:ext cx="514350" cy="514350"/>
          </a:xfrm>
          <a:prstGeom prst="rect">
            <a:avLst/>
          </a:prstGeom>
          <a:solidFill>
            <a:srgbClr val="F5A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a:extLst>
              <a:ext uri="{FF2B5EF4-FFF2-40B4-BE49-F238E27FC236}">
                <a16:creationId xmlns:a16="http://schemas.microsoft.com/office/drawing/2014/main" id="{48FA7645-28DF-9B52-C795-AAAA9D59A50E}"/>
              </a:ext>
            </a:extLst>
          </p:cNvPr>
          <p:cNvSpPr txBox="1"/>
          <p:nvPr/>
        </p:nvSpPr>
        <p:spPr>
          <a:xfrm>
            <a:off x="530407" y="1504575"/>
            <a:ext cx="1272262" cy="290943"/>
          </a:xfrm>
          <a:prstGeom prst="rect">
            <a:avLst/>
          </a:prstGeom>
          <a:noFill/>
        </p:spPr>
        <p:txBody>
          <a:bodyPr wrap="square" lIns="0" rIns="0" rtlCol="0">
            <a:noAutofit/>
          </a:bodyPr>
          <a:lstStyle/>
          <a:p>
            <a:pPr algn="ctr"/>
            <a:r>
              <a:rPr lang="en-US" sz="1350" b="1" dirty="0">
                <a:solidFill>
                  <a:srgbClr val="192B60"/>
                </a:solidFill>
                <a:latin typeface="Segoe UI" panose="020B0502040204020203" pitchFamily="34" charset="0"/>
                <a:cs typeface="Segoe UI" panose="020B0502040204020203" pitchFamily="34" charset="0"/>
              </a:rPr>
              <a:t>Innovation Accelerators</a:t>
            </a:r>
          </a:p>
        </p:txBody>
      </p:sp>
      <p:cxnSp>
        <p:nvCxnSpPr>
          <p:cNvPr id="90" name="Straight Connector 89">
            <a:extLst>
              <a:ext uri="{FF2B5EF4-FFF2-40B4-BE49-F238E27FC236}">
                <a16:creationId xmlns:a16="http://schemas.microsoft.com/office/drawing/2014/main" id="{39480D8B-9625-1710-CD7C-0237EE221C61}"/>
              </a:ext>
            </a:extLst>
          </p:cNvPr>
          <p:cNvCxnSpPr>
            <a:cxnSpLocks/>
          </p:cNvCxnSpPr>
          <p:nvPr/>
        </p:nvCxnSpPr>
        <p:spPr>
          <a:xfrm>
            <a:off x="514996" y="2010353"/>
            <a:ext cx="1369760" cy="0"/>
          </a:xfrm>
          <a:prstGeom prst="line">
            <a:avLst/>
          </a:prstGeom>
          <a:ln w="12700">
            <a:solidFill>
              <a:schemeClr val="bg1">
                <a:lumMod val="85000"/>
                <a:alpha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E502C170-CA5D-C027-EA8B-BD2BF9100C0A}"/>
              </a:ext>
            </a:extLst>
          </p:cNvPr>
          <p:cNvSpPr/>
          <p:nvPr/>
        </p:nvSpPr>
        <p:spPr>
          <a:xfrm>
            <a:off x="2072127" y="1150890"/>
            <a:ext cx="6805173" cy="331059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Rectangle 100">
            <a:extLst>
              <a:ext uri="{FF2B5EF4-FFF2-40B4-BE49-F238E27FC236}">
                <a16:creationId xmlns:a16="http://schemas.microsoft.com/office/drawing/2014/main" id="{47FACF12-9A89-D408-26D7-A0DD0D0B7B1C}"/>
              </a:ext>
            </a:extLst>
          </p:cNvPr>
          <p:cNvSpPr/>
          <p:nvPr/>
        </p:nvSpPr>
        <p:spPr>
          <a:xfrm>
            <a:off x="5217538" y="866151"/>
            <a:ext cx="514350" cy="514350"/>
          </a:xfrm>
          <a:prstGeom prst="rect">
            <a:avLst/>
          </a:prstGeom>
          <a:solidFill>
            <a:srgbClr val="F5AE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TextBox 94">
            <a:extLst>
              <a:ext uri="{FF2B5EF4-FFF2-40B4-BE49-F238E27FC236}">
                <a16:creationId xmlns:a16="http://schemas.microsoft.com/office/drawing/2014/main" id="{B80D0ED6-C836-310C-71D1-5AD491001A1B}"/>
              </a:ext>
            </a:extLst>
          </p:cNvPr>
          <p:cNvSpPr txBox="1"/>
          <p:nvPr/>
        </p:nvSpPr>
        <p:spPr>
          <a:xfrm>
            <a:off x="4572000" y="1504575"/>
            <a:ext cx="1924049" cy="290943"/>
          </a:xfrm>
          <a:prstGeom prst="rect">
            <a:avLst/>
          </a:prstGeom>
          <a:noFill/>
        </p:spPr>
        <p:txBody>
          <a:bodyPr wrap="square" lIns="0" rIns="0" rtlCol="0">
            <a:noAutofit/>
          </a:bodyPr>
          <a:lstStyle/>
          <a:p>
            <a:pPr algn="ctr"/>
            <a:r>
              <a:rPr lang="en-US" sz="1350" b="1" dirty="0">
                <a:solidFill>
                  <a:srgbClr val="192B60"/>
                </a:solidFill>
                <a:latin typeface="Segoe UI" panose="020B0502040204020203" pitchFamily="34" charset="0"/>
                <a:cs typeface="Segoe UI" panose="020B0502040204020203" pitchFamily="34" charset="0"/>
              </a:rPr>
              <a:t>Other County</a:t>
            </a:r>
          </a:p>
          <a:p>
            <a:pPr algn="ctr"/>
            <a:r>
              <a:rPr lang="en-US" sz="1350" b="1" dirty="0">
                <a:solidFill>
                  <a:srgbClr val="192B60"/>
                </a:solidFill>
                <a:latin typeface="Segoe UI" panose="020B0502040204020203" pitchFamily="34" charset="0"/>
                <a:cs typeface="Segoe UI" panose="020B0502040204020203" pitchFamily="34" charset="0"/>
              </a:rPr>
              <a:t>Associations</a:t>
            </a:r>
          </a:p>
        </p:txBody>
      </p:sp>
      <p:grpSp>
        <p:nvGrpSpPr>
          <p:cNvPr id="145" name="Group 144">
            <a:extLst>
              <a:ext uri="{FF2B5EF4-FFF2-40B4-BE49-F238E27FC236}">
                <a16:creationId xmlns:a16="http://schemas.microsoft.com/office/drawing/2014/main" id="{0AE9F5B6-5771-3916-6AA4-DDF82B1057FA}"/>
              </a:ext>
            </a:extLst>
          </p:cNvPr>
          <p:cNvGrpSpPr/>
          <p:nvPr/>
        </p:nvGrpSpPr>
        <p:grpSpPr>
          <a:xfrm>
            <a:off x="1064144" y="967949"/>
            <a:ext cx="271463" cy="272654"/>
            <a:chOff x="3390900" y="2884488"/>
            <a:chExt cx="361950" cy="363538"/>
          </a:xfrm>
          <a:solidFill>
            <a:srgbClr val="00144F"/>
          </a:solidFill>
        </p:grpSpPr>
        <p:sp>
          <p:nvSpPr>
            <p:cNvPr id="146" name="Freeform 1700">
              <a:extLst>
                <a:ext uri="{FF2B5EF4-FFF2-40B4-BE49-F238E27FC236}">
                  <a16:creationId xmlns:a16="http://schemas.microsoft.com/office/drawing/2014/main" id="{FFE90645-512C-F05B-89BA-F50001D49602}"/>
                </a:ext>
              </a:extLst>
            </p:cNvPr>
            <p:cNvSpPr>
              <a:spLocks noEditPoints="1"/>
            </p:cNvSpPr>
            <p:nvPr/>
          </p:nvSpPr>
          <p:spPr bwMode="auto">
            <a:xfrm>
              <a:off x="3390900" y="2884488"/>
              <a:ext cx="361950" cy="363538"/>
            </a:xfrm>
            <a:custGeom>
              <a:avLst/>
              <a:gdLst>
                <a:gd name="T0" fmla="*/ 49 w 96"/>
                <a:gd name="T1" fmla="*/ 97 h 97"/>
                <a:gd name="T2" fmla="*/ 47 w 96"/>
                <a:gd name="T3" fmla="*/ 95 h 97"/>
                <a:gd name="T4" fmla="*/ 49 w 96"/>
                <a:gd name="T5" fmla="*/ 93 h 97"/>
                <a:gd name="T6" fmla="*/ 75 w 96"/>
                <a:gd name="T7" fmla="*/ 83 h 97"/>
                <a:gd name="T8" fmla="*/ 78 w 96"/>
                <a:gd name="T9" fmla="*/ 84 h 97"/>
                <a:gd name="T10" fmla="*/ 78 w 96"/>
                <a:gd name="T11" fmla="*/ 87 h 97"/>
                <a:gd name="T12" fmla="*/ 49 w 96"/>
                <a:gd name="T13" fmla="*/ 97 h 97"/>
                <a:gd name="T14" fmla="*/ 49 w 96"/>
                <a:gd name="T15" fmla="*/ 97 h 97"/>
                <a:gd name="T16" fmla="*/ 38 w 96"/>
                <a:gd name="T17" fmla="*/ 96 h 97"/>
                <a:gd name="T18" fmla="*/ 37 w 96"/>
                <a:gd name="T19" fmla="*/ 96 h 97"/>
                <a:gd name="T20" fmla="*/ 11 w 96"/>
                <a:gd name="T21" fmla="*/ 80 h 97"/>
                <a:gd name="T22" fmla="*/ 11 w 96"/>
                <a:gd name="T23" fmla="*/ 77 h 97"/>
                <a:gd name="T24" fmla="*/ 14 w 96"/>
                <a:gd name="T25" fmla="*/ 77 h 97"/>
                <a:gd name="T26" fmla="*/ 38 w 96"/>
                <a:gd name="T27" fmla="*/ 92 h 97"/>
                <a:gd name="T28" fmla="*/ 40 w 96"/>
                <a:gd name="T29" fmla="*/ 94 h 97"/>
                <a:gd name="T30" fmla="*/ 38 w 96"/>
                <a:gd name="T31" fmla="*/ 96 h 97"/>
                <a:gd name="T32" fmla="*/ 85 w 96"/>
                <a:gd name="T33" fmla="*/ 79 h 97"/>
                <a:gd name="T34" fmla="*/ 83 w 96"/>
                <a:gd name="T35" fmla="*/ 79 h 97"/>
                <a:gd name="T36" fmla="*/ 83 w 96"/>
                <a:gd name="T37" fmla="*/ 76 h 97"/>
                <a:gd name="T38" fmla="*/ 92 w 96"/>
                <a:gd name="T39" fmla="*/ 49 h 97"/>
                <a:gd name="T40" fmla="*/ 94 w 96"/>
                <a:gd name="T41" fmla="*/ 47 h 97"/>
                <a:gd name="T42" fmla="*/ 96 w 96"/>
                <a:gd name="T43" fmla="*/ 49 h 97"/>
                <a:gd name="T44" fmla="*/ 96 w 96"/>
                <a:gd name="T45" fmla="*/ 49 h 97"/>
                <a:gd name="T46" fmla="*/ 86 w 96"/>
                <a:gd name="T47" fmla="*/ 78 h 97"/>
                <a:gd name="T48" fmla="*/ 85 w 96"/>
                <a:gd name="T49" fmla="*/ 79 h 97"/>
                <a:gd name="T50" fmla="*/ 7 w 96"/>
                <a:gd name="T51" fmla="*/ 71 h 97"/>
                <a:gd name="T52" fmla="*/ 5 w 96"/>
                <a:gd name="T53" fmla="*/ 70 h 97"/>
                <a:gd name="T54" fmla="*/ 0 w 96"/>
                <a:gd name="T55" fmla="*/ 49 h 97"/>
                <a:gd name="T56" fmla="*/ 1 w 96"/>
                <a:gd name="T57" fmla="*/ 39 h 97"/>
                <a:gd name="T58" fmla="*/ 3 w 96"/>
                <a:gd name="T59" fmla="*/ 38 h 97"/>
                <a:gd name="T60" fmla="*/ 5 w 96"/>
                <a:gd name="T61" fmla="*/ 40 h 97"/>
                <a:gd name="T62" fmla="*/ 4 w 96"/>
                <a:gd name="T63" fmla="*/ 49 h 97"/>
                <a:gd name="T64" fmla="*/ 8 w 96"/>
                <a:gd name="T65" fmla="*/ 68 h 97"/>
                <a:gd name="T66" fmla="*/ 7 w 96"/>
                <a:gd name="T67" fmla="*/ 71 h 97"/>
                <a:gd name="T68" fmla="*/ 7 w 96"/>
                <a:gd name="T69" fmla="*/ 71 h 97"/>
                <a:gd name="T70" fmla="*/ 93 w 96"/>
                <a:gd name="T71" fmla="*/ 40 h 97"/>
                <a:gd name="T72" fmla="*/ 91 w 96"/>
                <a:gd name="T73" fmla="*/ 38 h 97"/>
                <a:gd name="T74" fmla="*/ 75 w 96"/>
                <a:gd name="T75" fmla="*/ 14 h 97"/>
                <a:gd name="T76" fmla="*/ 75 w 96"/>
                <a:gd name="T77" fmla="*/ 12 h 97"/>
                <a:gd name="T78" fmla="*/ 78 w 96"/>
                <a:gd name="T79" fmla="*/ 11 h 97"/>
                <a:gd name="T80" fmla="*/ 95 w 96"/>
                <a:gd name="T81" fmla="*/ 37 h 97"/>
                <a:gd name="T82" fmla="*/ 93 w 96"/>
                <a:gd name="T83" fmla="*/ 40 h 97"/>
                <a:gd name="T84" fmla="*/ 93 w 96"/>
                <a:gd name="T85" fmla="*/ 40 h 97"/>
                <a:gd name="T86" fmla="*/ 6 w 96"/>
                <a:gd name="T87" fmla="*/ 31 h 97"/>
                <a:gd name="T88" fmla="*/ 6 w 96"/>
                <a:gd name="T89" fmla="*/ 31 h 97"/>
                <a:gd name="T90" fmla="*/ 5 w 96"/>
                <a:gd name="T91" fmla="*/ 28 h 97"/>
                <a:gd name="T92" fmla="*/ 26 w 96"/>
                <a:gd name="T93" fmla="*/ 6 h 97"/>
                <a:gd name="T94" fmla="*/ 29 w 96"/>
                <a:gd name="T95" fmla="*/ 7 h 97"/>
                <a:gd name="T96" fmla="*/ 28 w 96"/>
                <a:gd name="T97" fmla="*/ 10 h 97"/>
                <a:gd name="T98" fmla="*/ 8 w 96"/>
                <a:gd name="T99" fmla="*/ 30 h 97"/>
                <a:gd name="T100" fmla="*/ 6 w 96"/>
                <a:gd name="T101" fmla="*/ 31 h 97"/>
                <a:gd name="T102" fmla="*/ 67 w 96"/>
                <a:gd name="T103" fmla="*/ 9 h 97"/>
                <a:gd name="T104" fmla="*/ 66 w 96"/>
                <a:gd name="T105" fmla="*/ 9 h 97"/>
                <a:gd name="T106" fmla="*/ 38 w 96"/>
                <a:gd name="T107" fmla="*/ 6 h 97"/>
                <a:gd name="T108" fmla="*/ 36 w 96"/>
                <a:gd name="T109" fmla="*/ 5 h 97"/>
                <a:gd name="T110" fmla="*/ 37 w 96"/>
                <a:gd name="T111" fmla="*/ 2 h 97"/>
                <a:gd name="T112" fmla="*/ 68 w 96"/>
                <a:gd name="T113" fmla="*/ 5 h 97"/>
                <a:gd name="T114" fmla="*/ 69 w 96"/>
                <a:gd name="T115" fmla="*/ 8 h 97"/>
                <a:gd name="T116" fmla="*/ 67 w 96"/>
                <a:gd name="T117" fmla="*/ 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7">
                  <a:moveTo>
                    <a:pt x="49" y="97"/>
                  </a:moveTo>
                  <a:cubicBezTo>
                    <a:pt x="48" y="97"/>
                    <a:pt x="47" y="96"/>
                    <a:pt x="47" y="95"/>
                  </a:cubicBezTo>
                  <a:cubicBezTo>
                    <a:pt x="47" y="94"/>
                    <a:pt x="48" y="93"/>
                    <a:pt x="49" y="93"/>
                  </a:cubicBezTo>
                  <a:cubicBezTo>
                    <a:pt x="59" y="93"/>
                    <a:pt x="68" y="89"/>
                    <a:pt x="75" y="83"/>
                  </a:cubicBezTo>
                  <a:cubicBezTo>
                    <a:pt x="76" y="83"/>
                    <a:pt x="78" y="83"/>
                    <a:pt x="78" y="84"/>
                  </a:cubicBezTo>
                  <a:cubicBezTo>
                    <a:pt x="79" y="85"/>
                    <a:pt x="79" y="86"/>
                    <a:pt x="78" y="87"/>
                  </a:cubicBezTo>
                  <a:cubicBezTo>
                    <a:pt x="70" y="93"/>
                    <a:pt x="60" y="97"/>
                    <a:pt x="49" y="97"/>
                  </a:cubicBezTo>
                  <a:cubicBezTo>
                    <a:pt x="49" y="97"/>
                    <a:pt x="49" y="97"/>
                    <a:pt x="49" y="97"/>
                  </a:cubicBezTo>
                  <a:close/>
                  <a:moveTo>
                    <a:pt x="38" y="96"/>
                  </a:moveTo>
                  <a:cubicBezTo>
                    <a:pt x="38" y="96"/>
                    <a:pt x="38" y="96"/>
                    <a:pt x="37" y="96"/>
                  </a:cubicBezTo>
                  <a:cubicBezTo>
                    <a:pt x="27" y="94"/>
                    <a:pt x="18" y="88"/>
                    <a:pt x="11" y="80"/>
                  </a:cubicBezTo>
                  <a:cubicBezTo>
                    <a:pt x="10" y="79"/>
                    <a:pt x="11" y="78"/>
                    <a:pt x="11" y="77"/>
                  </a:cubicBezTo>
                  <a:cubicBezTo>
                    <a:pt x="12" y="76"/>
                    <a:pt x="13" y="76"/>
                    <a:pt x="14" y="77"/>
                  </a:cubicBezTo>
                  <a:cubicBezTo>
                    <a:pt x="20" y="85"/>
                    <a:pt x="29" y="90"/>
                    <a:pt x="38" y="92"/>
                  </a:cubicBezTo>
                  <a:cubicBezTo>
                    <a:pt x="39" y="92"/>
                    <a:pt x="40" y="93"/>
                    <a:pt x="40" y="94"/>
                  </a:cubicBezTo>
                  <a:cubicBezTo>
                    <a:pt x="40" y="95"/>
                    <a:pt x="39" y="96"/>
                    <a:pt x="38" y="96"/>
                  </a:cubicBezTo>
                  <a:close/>
                  <a:moveTo>
                    <a:pt x="85" y="79"/>
                  </a:moveTo>
                  <a:cubicBezTo>
                    <a:pt x="84" y="79"/>
                    <a:pt x="84" y="79"/>
                    <a:pt x="83" y="79"/>
                  </a:cubicBezTo>
                  <a:cubicBezTo>
                    <a:pt x="82" y="78"/>
                    <a:pt x="82" y="77"/>
                    <a:pt x="83" y="76"/>
                  </a:cubicBezTo>
                  <a:cubicBezTo>
                    <a:pt x="89" y="68"/>
                    <a:pt x="92" y="59"/>
                    <a:pt x="92" y="49"/>
                  </a:cubicBezTo>
                  <a:cubicBezTo>
                    <a:pt x="92" y="48"/>
                    <a:pt x="93" y="47"/>
                    <a:pt x="94" y="47"/>
                  </a:cubicBezTo>
                  <a:cubicBezTo>
                    <a:pt x="95" y="47"/>
                    <a:pt x="96" y="48"/>
                    <a:pt x="96" y="49"/>
                  </a:cubicBezTo>
                  <a:cubicBezTo>
                    <a:pt x="96" y="49"/>
                    <a:pt x="96" y="49"/>
                    <a:pt x="96" y="49"/>
                  </a:cubicBezTo>
                  <a:cubicBezTo>
                    <a:pt x="96" y="60"/>
                    <a:pt x="93" y="70"/>
                    <a:pt x="86" y="78"/>
                  </a:cubicBezTo>
                  <a:cubicBezTo>
                    <a:pt x="86" y="79"/>
                    <a:pt x="85" y="79"/>
                    <a:pt x="85" y="79"/>
                  </a:cubicBezTo>
                  <a:close/>
                  <a:moveTo>
                    <a:pt x="7" y="71"/>
                  </a:moveTo>
                  <a:cubicBezTo>
                    <a:pt x="6" y="71"/>
                    <a:pt x="5" y="71"/>
                    <a:pt x="5" y="70"/>
                  </a:cubicBezTo>
                  <a:cubicBezTo>
                    <a:pt x="2" y="63"/>
                    <a:pt x="0" y="56"/>
                    <a:pt x="0" y="49"/>
                  </a:cubicBezTo>
                  <a:cubicBezTo>
                    <a:pt x="0" y="46"/>
                    <a:pt x="0" y="43"/>
                    <a:pt x="1" y="39"/>
                  </a:cubicBezTo>
                  <a:cubicBezTo>
                    <a:pt x="1" y="38"/>
                    <a:pt x="2" y="38"/>
                    <a:pt x="3" y="38"/>
                  </a:cubicBezTo>
                  <a:cubicBezTo>
                    <a:pt x="4" y="38"/>
                    <a:pt x="5" y="39"/>
                    <a:pt x="5" y="40"/>
                  </a:cubicBezTo>
                  <a:cubicBezTo>
                    <a:pt x="4" y="43"/>
                    <a:pt x="4" y="46"/>
                    <a:pt x="4" y="49"/>
                  </a:cubicBezTo>
                  <a:cubicBezTo>
                    <a:pt x="4" y="56"/>
                    <a:pt x="5" y="62"/>
                    <a:pt x="8" y="68"/>
                  </a:cubicBezTo>
                  <a:cubicBezTo>
                    <a:pt x="9" y="69"/>
                    <a:pt x="8" y="70"/>
                    <a:pt x="7" y="71"/>
                  </a:cubicBezTo>
                  <a:cubicBezTo>
                    <a:pt x="7" y="71"/>
                    <a:pt x="7" y="71"/>
                    <a:pt x="7" y="71"/>
                  </a:cubicBezTo>
                  <a:close/>
                  <a:moveTo>
                    <a:pt x="93" y="40"/>
                  </a:moveTo>
                  <a:cubicBezTo>
                    <a:pt x="92" y="40"/>
                    <a:pt x="91" y="39"/>
                    <a:pt x="91" y="38"/>
                  </a:cubicBezTo>
                  <a:cubicBezTo>
                    <a:pt x="88" y="29"/>
                    <a:pt x="83" y="20"/>
                    <a:pt x="75" y="14"/>
                  </a:cubicBezTo>
                  <a:cubicBezTo>
                    <a:pt x="74" y="14"/>
                    <a:pt x="74" y="13"/>
                    <a:pt x="75" y="12"/>
                  </a:cubicBezTo>
                  <a:cubicBezTo>
                    <a:pt x="76" y="11"/>
                    <a:pt x="77" y="11"/>
                    <a:pt x="78" y="11"/>
                  </a:cubicBezTo>
                  <a:cubicBezTo>
                    <a:pt x="86" y="18"/>
                    <a:pt x="92" y="27"/>
                    <a:pt x="95" y="37"/>
                  </a:cubicBezTo>
                  <a:cubicBezTo>
                    <a:pt x="95" y="38"/>
                    <a:pt x="94" y="39"/>
                    <a:pt x="93" y="40"/>
                  </a:cubicBezTo>
                  <a:cubicBezTo>
                    <a:pt x="93" y="40"/>
                    <a:pt x="93" y="40"/>
                    <a:pt x="93" y="40"/>
                  </a:cubicBezTo>
                  <a:close/>
                  <a:moveTo>
                    <a:pt x="6" y="31"/>
                  </a:moveTo>
                  <a:cubicBezTo>
                    <a:pt x="6" y="31"/>
                    <a:pt x="6" y="31"/>
                    <a:pt x="6" y="31"/>
                  </a:cubicBezTo>
                  <a:cubicBezTo>
                    <a:pt x="5" y="30"/>
                    <a:pt x="4" y="29"/>
                    <a:pt x="5" y="28"/>
                  </a:cubicBezTo>
                  <a:cubicBezTo>
                    <a:pt x="9" y="19"/>
                    <a:pt x="17" y="11"/>
                    <a:pt x="26" y="6"/>
                  </a:cubicBezTo>
                  <a:cubicBezTo>
                    <a:pt x="27" y="6"/>
                    <a:pt x="28" y="6"/>
                    <a:pt x="29" y="7"/>
                  </a:cubicBezTo>
                  <a:cubicBezTo>
                    <a:pt x="29" y="8"/>
                    <a:pt x="29" y="9"/>
                    <a:pt x="28" y="10"/>
                  </a:cubicBezTo>
                  <a:cubicBezTo>
                    <a:pt x="19" y="14"/>
                    <a:pt x="12" y="21"/>
                    <a:pt x="8" y="30"/>
                  </a:cubicBezTo>
                  <a:cubicBezTo>
                    <a:pt x="8" y="31"/>
                    <a:pt x="7" y="31"/>
                    <a:pt x="6" y="31"/>
                  </a:cubicBezTo>
                  <a:close/>
                  <a:moveTo>
                    <a:pt x="67" y="9"/>
                  </a:moveTo>
                  <a:cubicBezTo>
                    <a:pt x="67" y="9"/>
                    <a:pt x="66" y="9"/>
                    <a:pt x="66" y="9"/>
                  </a:cubicBezTo>
                  <a:cubicBezTo>
                    <a:pt x="57" y="5"/>
                    <a:pt x="47" y="4"/>
                    <a:pt x="38" y="6"/>
                  </a:cubicBezTo>
                  <a:cubicBezTo>
                    <a:pt x="37" y="6"/>
                    <a:pt x="36" y="6"/>
                    <a:pt x="36" y="5"/>
                  </a:cubicBezTo>
                  <a:cubicBezTo>
                    <a:pt x="35" y="4"/>
                    <a:pt x="36" y="2"/>
                    <a:pt x="37" y="2"/>
                  </a:cubicBezTo>
                  <a:cubicBezTo>
                    <a:pt x="47" y="0"/>
                    <a:pt x="58" y="1"/>
                    <a:pt x="68" y="5"/>
                  </a:cubicBezTo>
                  <a:cubicBezTo>
                    <a:pt x="69" y="6"/>
                    <a:pt x="69" y="7"/>
                    <a:pt x="69" y="8"/>
                  </a:cubicBezTo>
                  <a:cubicBezTo>
                    <a:pt x="68" y="9"/>
                    <a:pt x="68" y="9"/>
                    <a:pt x="6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7" name="Freeform 1701">
              <a:extLst>
                <a:ext uri="{FF2B5EF4-FFF2-40B4-BE49-F238E27FC236}">
                  <a16:creationId xmlns:a16="http://schemas.microsoft.com/office/drawing/2014/main" id="{DFD1CA86-4CDA-0175-C84F-6BB6C086E2B0}"/>
                </a:ext>
              </a:extLst>
            </p:cNvPr>
            <p:cNvSpPr>
              <a:spLocks noEditPoints="1"/>
            </p:cNvSpPr>
            <p:nvPr/>
          </p:nvSpPr>
          <p:spPr bwMode="auto">
            <a:xfrm>
              <a:off x="3444875" y="2994025"/>
              <a:ext cx="254000" cy="149225"/>
            </a:xfrm>
            <a:custGeom>
              <a:avLst/>
              <a:gdLst>
                <a:gd name="T0" fmla="*/ 34 w 68"/>
                <a:gd name="T1" fmla="*/ 40 h 40"/>
                <a:gd name="T2" fmla="*/ 0 w 68"/>
                <a:gd name="T3" fmla="*/ 21 h 40"/>
                <a:gd name="T4" fmla="*/ 0 w 68"/>
                <a:gd name="T5" fmla="*/ 19 h 40"/>
                <a:gd name="T6" fmla="*/ 34 w 68"/>
                <a:gd name="T7" fmla="*/ 0 h 40"/>
                <a:gd name="T8" fmla="*/ 67 w 68"/>
                <a:gd name="T9" fmla="*/ 19 h 40"/>
                <a:gd name="T10" fmla="*/ 67 w 68"/>
                <a:gd name="T11" fmla="*/ 21 h 40"/>
                <a:gd name="T12" fmla="*/ 34 w 68"/>
                <a:gd name="T13" fmla="*/ 40 h 40"/>
                <a:gd name="T14" fmla="*/ 5 w 68"/>
                <a:gd name="T15" fmla="*/ 20 h 40"/>
                <a:gd name="T16" fmla="*/ 34 w 68"/>
                <a:gd name="T17" fmla="*/ 36 h 40"/>
                <a:gd name="T18" fmla="*/ 63 w 68"/>
                <a:gd name="T19" fmla="*/ 20 h 40"/>
                <a:gd name="T20" fmla="*/ 34 w 68"/>
                <a:gd name="T21" fmla="*/ 4 h 40"/>
                <a:gd name="T22" fmla="*/ 5 w 68"/>
                <a:gd name="T2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40">
                  <a:moveTo>
                    <a:pt x="34" y="40"/>
                  </a:moveTo>
                  <a:cubicBezTo>
                    <a:pt x="15" y="40"/>
                    <a:pt x="1" y="22"/>
                    <a:pt x="0" y="21"/>
                  </a:cubicBezTo>
                  <a:cubicBezTo>
                    <a:pt x="0" y="21"/>
                    <a:pt x="0" y="19"/>
                    <a:pt x="0" y="19"/>
                  </a:cubicBezTo>
                  <a:cubicBezTo>
                    <a:pt x="1" y="18"/>
                    <a:pt x="15" y="0"/>
                    <a:pt x="34" y="0"/>
                  </a:cubicBezTo>
                  <a:cubicBezTo>
                    <a:pt x="52" y="0"/>
                    <a:pt x="67" y="18"/>
                    <a:pt x="67" y="19"/>
                  </a:cubicBezTo>
                  <a:cubicBezTo>
                    <a:pt x="68" y="19"/>
                    <a:pt x="68" y="21"/>
                    <a:pt x="67" y="21"/>
                  </a:cubicBezTo>
                  <a:cubicBezTo>
                    <a:pt x="67" y="22"/>
                    <a:pt x="52" y="40"/>
                    <a:pt x="34" y="40"/>
                  </a:cubicBezTo>
                  <a:close/>
                  <a:moveTo>
                    <a:pt x="5" y="20"/>
                  </a:moveTo>
                  <a:cubicBezTo>
                    <a:pt x="8" y="24"/>
                    <a:pt x="20" y="36"/>
                    <a:pt x="34" y="36"/>
                  </a:cubicBezTo>
                  <a:cubicBezTo>
                    <a:pt x="48" y="36"/>
                    <a:pt x="60" y="24"/>
                    <a:pt x="63" y="20"/>
                  </a:cubicBezTo>
                  <a:cubicBezTo>
                    <a:pt x="60" y="16"/>
                    <a:pt x="48" y="4"/>
                    <a:pt x="34" y="4"/>
                  </a:cubicBezTo>
                  <a:cubicBezTo>
                    <a:pt x="20" y="4"/>
                    <a:pt x="8" y="16"/>
                    <a:pt x="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sp>
          <p:nvSpPr>
            <p:cNvPr id="148" name="Freeform 1702">
              <a:extLst>
                <a:ext uri="{FF2B5EF4-FFF2-40B4-BE49-F238E27FC236}">
                  <a16:creationId xmlns:a16="http://schemas.microsoft.com/office/drawing/2014/main" id="{1DC676B2-62E4-D020-4AE7-2635608DC70F}"/>
                </a:ext>
              </a:extLst>
            </p:cNvPr>
            <p:cNvSpPr>
              <a:spLocks noEditPoints="1"/>
            </p:cNvSpPr>
            <p:nvPr/>
          </p:nvSpPr>
          <p:spPr bwMode="auto">
            <a:xfrm>
              <a:off x="3527425" y="3022600"/>
              <a:ext cx="88900" cy="90488"/>
            </a:xfrm>
            <a:custGeom>
              <a:avLst/>
              <a:gdLst>
                <a:gd name="T0" fmla="*/ 12 w 24"/>
                <a:gd name="T1" fmla="*/ 24 h 24"/>
                <a:gd name="T2" fmla="*/ 0 w 24"/>
                <a:gd name="T3" fmla="*/ 12 h 24"/>
                <a:gd name="T4" fmla="*/ 12 w 24"/>
                <a:gd name="T5" fmla="*/ 0 h 24"/>
                <a:gd name="T6" fmla="*/ 24 w 24"/>
                <a:gd name="T7" fmla="*/ 12 h 24"/>
                <a:gd name="T8" fmla="*/ 12 w 24"/>
                <a:gd name="T9" fmla="*/ 24 h 24"/>
                <a:gd name="T10" fmla="*/ 12 w 24"/>
                <a:gd name="T11" fmla="*/ 4 h 24"/>
                <a:gd name="T12" fmla="*/ 4 w 24"/>
                <a:gd name="T13" fmla="*/ 12 h 24"/>
                <a:gd name="T14" fmla="*/ 12 w 24"/>
                <a:gd name="T15" fmla="*/ 20 h 24"/>
                <a:gd name="T16" fmla="*/ 20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5" y="24"/>
                    <a:pt x="0" y="19"/>
                    <a:pt x="0" y="12"/>
                  </a:cubicBezTo>
                  <a:cubicBezTo>
                    <a:pt x="0" y="5"/>
                    <a:pt x="5" y="0"/>
                    <a:pt x="12" y="0"/>
                  </a:cubicBezTo>
                  <a:cubicBezTo>
                    <a:pt x="18" y="0"/>
                    <a:pt x="24" y="5"/>
                    <a:pt x="24" y="12"/>
                  </a:cubicBezTo>
                  <a:cubicBezTo>
                    <a:pt x="24" y="19"/>
                    <a:pt x="18" y="24"/>
                    <a:pt x="12" y="24"/>
                  </a:cubicBezTo>
                  <a:close/>
                  <a:moveTo>
                    <a:pt x="12" y="4"/>
                  </a:moveTo>
                  <a:cubicBezTo>
                    <a:pt x="7" y="4"/>
                    <a:pt x="4" y="8"/>
                    <a:pt x="4" y="12"/>
                  </a:cubicBezTo>
                  <a:cubicBezTo>
                    <a:pt x="4" y="16"/>
                    <a:pt x="7" y="20"/>
                    <a:pt x="12" y="20"/>
                  </a:cubicBezTo>
                  <a:cubicBezTo>
                    <a:pt x="16" y="20"/>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350"/>
            </a:p>
          </p:txBody>
        </p:sp>
      </p:grpSp>
      <p:sp>
        <p:nvSpPr>
          <p:cNvPr id="8" name="TextBox 7">
            <a:extLst>
              <a:ext uri="{FF2B5EF4-FFF2-40B4-BE49-F238E27FC236}">
                <a16:creationId xmlns:a16="http://schemas.microsoft.com/office/drawing/2014/main" id="{5CFC151E-07C2-A905-4E32-B005C718BF5A}"/>
              </a:ext>
            </a:extLst>
          </p:cNvPr>
          <p:cNvSpPr txBox="1"/>
          <p:nvPr/>
        </p:nvSpPr>
        <p:spPr>
          <a:xfrm>
            <a:off x="333470" y="314645"/>
            <a:ext cx="2585580" cy="461665"/>
          </a:xfrm>
          <a:prstGeom prst="rect">
            <a:avLst/>
          </a:prstGeom>
          <a:noFill/>
        </p:spPr>
        <p:txBody>
          <a:bodyPr wrap="none" rtlCol="0">
            <a:spAutoFit/>
          </a:bodyPr>
          <a:lstStyle/>
          <a:p>
            <a:r>
              <a:rPr lang="en-US" sz="2400" b="1" dirty="0">
                <a:solidFill>
                  <a:schemeClr val="bg1"/>
                </a:solidFill>
                <a:latin typeface="Aptos SemiBold" panose="020B0604020202020204" pitchFamily="34" charset="0"/>
              </a:rPr>
              <a:t>Staff Engagement</a:t>
            </a:r>
          </a:p>
        </p:txBody>
      </p:sp>
      <p:sp>
        <p:nvSpPr>
          <p:cNvPr id="29" name="Rectangle 28">
            <a:extLst>
              <a:ext uri="{FF2B5EF4-FFF2-40B4-BE49-F238E27FC236}">
                <a16:creationId xmlns:a16="http://schemas.microsoft.com/office/drawing/2014/main" id="{EB2B25D6-DA6A-62B3-48FF-29787FA40AE0}"/>
              </a:ext>
            </a:extLst>
          </p:cNvPr>
          <p:cNvSpPr/>
          <p:nvPr/>
        </p:nvSpPr>
        <p:spPr>
          <a:xfrm>
            <a:off x="2255607" y="2195040"/>
            <a:ext cx="6390285" cy="2446130"/>
          </a:xfrm>
          <a:prstGeom prst="rect">
            <a:avLst/>
          </a:prstGeom>
          <a:solidFill>
            <a:schemeClr val="bg1">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US" sz="1800" dirty="0">
              <a:solidFill>
                <a:srgbClr val="00144F"/>
              </a:solidFill>
              <a:latin typeface="Aptos SemiBold" panose="020B0004020202020204" pitchFamily="34" charset="0"/>
              <a:ea typeface="Segoe UI Black" panose="020B0A02040204020203" pitchFamily="34" charset="0"/>
              <a:cs typeface="Segoe UI" panose="020B0502040204020203" pitchFamily="34" charset="0"/>
            </a:endParaRPr>
          </a:p>
        </p:txBody>
      </p:sp>
      <p:sp>
        <p:nvSpPr>
          <p:cNvPr id="31" name="Title 1">
            <a:extLst>
              <a:ext uri="{FF2B5EF4-FFF2-40B4-BE49-F238E27FC236}">
                <a16:creationId xmlns:a16="http://schemas.microsoft.com/office/drawing/2014/main" id="{22BD4EE3-97BD-A96B-D3BB-7AD7A22ED808}"/>
              </a:ext>
            </a:extLst>
          </p:cNvPr>
          <p:cNvSpPr txBox="1">
            <a:spLocks/>
          </p:cNvSpPr>
          <p:nvPr/>
        </p:nvSpPr>
        <p:spPr>
          <a:xfrm>
            <a:off x="2399755" y="2385726"/>
            <a:ext cx="4020098" cy="265910"/>
          </a:xfrm>
          <a:prstGeom prst="rect">
            <a:avLst/>
          </a:prstGeom>
          <a:solidFill>
            <a:srgbClr val="00144F"/>
          </a:solidFill>
        </p:spPr>
        <p:txBody>
          <a:bodyPr vert="horz" wrap="square" lIns="10800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1100" dirty="0">
                <a:solidFill>
                  <a:schemeClr val="bg1"/>
                </a:solidFill>
                <a:latin typeface="Aptos SemiBold" panose="020B0004020202020204" pitchFamily="34" charset="0"/>
                <a:ea typeface="Segoe UI Black" panose="020B0A02040204020203" pitchFamily="34" charset="0"/>
                <a:cs typeface="Segoe UI" panose="020B0502040204020203" pitchFamily="34" charset="0"/>
              </a:rPr>
              <a:t>Local &amp; Regional Government Alliance on Race &amp; Equity</a:t>
            </a:r>
          </a:p>
        </p:txBody>
      </p:sp>
      <p:sp>
        <p:nvSpPr>
          <p:cNvPr id="32" name="Title 1">
            <a:extLst>
              <a:ext uri="{FF2B5EF4-FFF2-40B4-BE49-F238E27FC236}">
                <a16:creationId xmlns:a16="http://schemas.microsoft.com/office/drawing/2014/main" id="{62B52B32-B70C-306B-F6C2-0D54428D2953}"/>
              </a:ext>
            </a:extLst>
          </p:cNvPr>
          <p:cNvSpPr txBox="1">
            <a:spLocks/>
          </p:cNvSpPr>
          <p:nvPr/>
        </p:nvSpPr>
        <p:spPr>
          <a:xfrm>
            <a:off x="2399753" y="2824429"/>
            <a:ext cx="4020098" cy="253663"/>
          </a:xfrm>
          <a:prstGeom prst="rect">
            <a:avLst/>
          </a:prstGeom>
          <a:solidFill>
            <a:srgbClr val="00144F"/>
          </a:solidFill>
        </p:spPr>
        <p:txBody>
          <a:bodyPr vert="horz" wrap="square" lIns="10800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1100" b="1" dirty="0">
                <a:solidFill>
                  <a:schemeClr val="bg1"/>
                </a:solidFill>
                <a:latin typeface="Aptos SemiBold" panose="020B0004020202020204" pitchFamily="34" charset="0"/>
                <a:ea typeface="Segoe UI Black" panose="020B0A02040204020203" pitchFamily="34" charset="0"/>
                <a:cs typeface="Segoe UI" panose="020B0502040204020203" pitchFamily="34" charset="0"/>
              </a:rPr>
              <a:t>Women in Government</a:t>
            </a:r>
            <a:endParaRPr lang="en-US" sz="1100" dirty="0">
              <a:solidFill>
                <a:schemeClr val="bg1"/>
              </a:solidFill>
              <a:latin typeface="Aptos SemiBold" panose="020B0004020202020204" pitchFamily="34" charset="0"/>
              <a:ea typeface="Segoe UI Black" panose="020B0A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AA0F2F76-B4C8-0B37-78ED-6E5315B479E7}"/>
              </a:ext>
            </a:extLst>
          </p:cNvPr>
          <p:cNvSpPr txBox="1"/>
          <p:nvPr/>
        </p:nvSpPr>
        <p:spPr>
          <a:xfrm>
            <a:off x="6443689" y="2422957"/>
            <a:ext cx="2183540" cy="271356"/>
          </a:xfrm>
          <a:prstGeom prst="rect">
            <a:avLst/>
          </a:prstGeom>
          <a:noFill/>
        </p:spPr>
        <p:txBody>
          <a:bodyPr wrap="square">
            <a:spAutoFit/>
          </a:bodyPr>
          <a:lstStyle/>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Ash Shetty</a:t>
            </a:r>
          </a:p>
        </p:txBody>
      </p:sp>
      <p:sp>
        <p:nvSpPr>
          <p:cNvPr id="35" name="TextBox 34">
            <a:extLst>
              <a:ext uri="{FF2B5EF4-FFF2-40B4-BE49-F238E27FC236}">
                <a16:creationId xmlns:a16="http://schemas.microsoft.com/office/drawing/2014/main" id="{F4ADEBEE-B0DE-6450-09DF-B1987AEA731B}"/>
              </a:ext>
            </a:extLst>
          </p:cNvPr>
          <p:cNvSpPr txBox="1"/>
          <p:nvPr/>
        </p:nvSpPr>
        <p:spPr>
          <a:xfrm>
            <a:off x="6443689" y="2777112"/>
            <a:ext cx="2254151" cy="443711"/>
          </a:xfrm>
          <a:prstGeom prst="rect">
            <a:avLst/>
          </a:prstGeom>
          <a:noFill/>
        </p:spPr>
        <p:txBody>
          <a:bodyPr wrap="square">
            <a:spAutoFit/>
          </a:bodyPr>
          <a:lstStyle/>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Sheronda Baltimore</a:t>
            </a:r>
          </a:p>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Karen DeLuca</a:t>
            </a:r>
          </a:p>
        </p:txBody>
      </p:sp>
      <p:sp>
        <p:nvSpPr>
          <p:cNvPr id="36" name="Title 1">
            <a:extLst>
              <a:ext uri="{FF2B5EF4-FFF2-40B4-BE49-F238E27FC236}">
                <a16:creationId xmlns:a16="http://schemas.microsoft.com/office/drawing/2014/main" id="{DBD9F137-AEF0-9067-D9CA-62604A23B44A}"/>
              </a:ext>
            </a:extLst>
          </p:cNvPr>
          <p:cNvSpPr txBox="1">
            <a:spLocks/>
          </p:cNvSpPr>
          <p:nvPr/>
        </p:nvSpPr>
        <p:spPr>
          <a:xfrm>
            <a:off x="2399755" y="3250885"/>
            <a:ext cx="4020098" cy="253663"/>
          </a:xfrm>
          <a:prstGeom prst="rect">
            <a:avLst/>
          </a:prstGeom>
          <a:solidFill>
            <a:srgbClr val="00144F"/>
          </a:solidFill>
        </p:spPr>
        <p:txBody>
          <a:bodyPr vert="horz" wrap="square" lIns="10800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1100" b="1" dirty="0">
                <a:solidFill>
                  <a:schemeClr val="bg1"/>
                </a:solidFill>
                <a:latin typeface="Aptos SemiBold" panose="020B0004020202020204" pitchFamily="34" charset="0"/>
                <a:ea typeface="Segoe UI Black" panose="020B0A02040204020203" pitchFamily="34" charset="0"/>
                <a:cs typeface="Segoe UI" panose="020B0502040204020203" pitchFamily="34" charset="0"/>
              </a:rPr>
              <a:t>QLF Planning Committee</a:t>
            </a:r>
            <a:endParaRPr lang="en-US" sz="1100" dirty="0">
              <a:solidFill>
                <a:schemeClr val="bg1"/>
              </a:solidFill>
              <a:latin typeface="Aptos SemiBold" panose="020B0004020202020204" pitchFamily="34" charset="0"/>
              <a:ea typeface="Segoe UI Black" panose="020B0A02040204020203" pitchFamily="34" charset="0"/>
              <a:cs typeface="Segoe UI" panose="020B0502040204020203" pitchFamily="34" charset="0"/>
            </a:endParaRPr>
          </a:p>
        </p:txBody>
      </p:sp>
      <p:sp>
        <p:nvSpPr>
          <p:cNvPr id="37" name="Title 1">
            <a:extLst>
              <a:ext uri="{FF2B5EF4-FFF2-40B4-BE49-F238E27FC236}">
                <a16:creationId xmlns:a16="http://schemas.microsoft.com/office/drawing/2014/main" id="{7616F31E-E05A-41A0-9DD0-C30AC46CC534}"/>
              </a:ext>
            </a:extLst>
          </p:cNvPr>
          <p:cNvSpPr txBox="1">
            <a:spLocks/>
          </p:cNvSpPr>
          <p:nvPr/>
        </p:nvSpPr>
        <p:spPr>
          <a:xfrm>
            <a:off x="2399754" y="3677341"/>
            <a:ext cx="4020098" cy="253663"/>
          </a:xfrm>
          <a:prstGeom prst="rect">
            <a:avLst/>
          </a:prstGeom>
          <a:solidFill>
            <a:srgbClr val="00144F"/>
          </a:solidFill>
        </p:spPr>
        <p:txBody>
          <a:bodyPr vert="horz" wrap="square" lIns="10800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1100" b="1" dirty="0">
                <a:solidFill>
                  <a:schemeClr val="bg1"/>
                </a:solidFill>
                <a:latin typeface="Aptos SemiBold" panose="020B0004020202020204" pitchFamily="34" charset="0"/>
                <a:ea typeface="Segoe UI Black" panose="020B0A02040204020203" pitchFamily="34" charset="0"/>
                <a:cs typeface="Segoe UI" panose="020B0502040204020203" pitchFamily="34" charset="0"/>
              </a:rPr>
              <a:t>Racial Equity/MCG Delivers</a:t>
            </a:r>
            <a:endParaRPr lang="en-US" sz="1100" dirty="0">
              <a:solidFill>
                <a:schemeClr val="bg1"/>
              </a:solidFill>
              <a:latin typeface="Aptos SemiBold" panose="020B0004020202020204" pitchFamily="34" charset="0"/>
              <a:ea typeface="Segoe UI Black" panose="020B0A02040204020203" pitchFamily="34" charset="0"/>
              <a:cs typeface="Segoe UI" panose="020B0502040204020203" pitchFamily="34" charset="0"/>
            </a:endParaRPr>
          </a:p>
        </p:txBody>
      </p:sp>
      <p:sp>
        <p:nvSpPr>
          <p:cNvPr id="39" name="Title 1">
            <a:extLst>
              <a:ext uri="{FF2B5EF4-FFF2-40B4-BE49-F238E27FC236}">
                <a16:creationId xmlns:a16="http://schemas.microsoft.com/office/drawing/2014/main" id="{D90CAC6F-1821-5CAD-770E-ACEDBFA485D0}"/>
              </a:ext>
            </a:extLst>
          </p:cNvPr>
          <p:cNvSpPr txBox="1">
            <a:spLocks/>
          </p:cNvSpPr>
          <p:nvPr/>
        </p:nvSpPr>
        <p:spPr>
          <a:xfrm>
            <a:off x="2399754" y="4103795"/>
            <a:ext cx="4020098" cy="253663"/>
          </a:xfrm>
          <a:prstGeom prst="rect">
            <a:avLst/>
          </a:prstGeom>
          <a:solidFill>
            <a:srgbClr val="00144F"/>
          </a:solidFill>
        </p:spPr>
        <p:txBody>
          <a:bodyPr vert="horz" wrap="square" lIns="108000" tIns="0" rIns="0" bIns="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n-US" sz="1100" b="1" dirty="0">
                <a:solidFill>
                  <a:schemeClr val="bg1"/>
                </a:solidFill>
                <a:latin typeface="Aptos SemiBold" panose="020B0004020202020204" pitchFamily="34" charset="0"/>
                <a:ea typeface="Segoe UI Black" panose="020B0A02040204020203" pitchFamily="34" charset="0"/>
                <a:cs typeface="Segoe UI" panose="020B0502040204020203" pitchFamily="34" charset="0"/>
              </a:rPr>
              <a:t>Wellness Champion/Employee Giving Campaign</a:t>
            </a:r>
            <a:endParaRPr lang="en-US" sz="1100" dirty="0">
              <a:solidFill>
                <a:schemeClr val="bg1"/>
              </a:solidFill>
              <a:latin typeface="Aptos SemiBold" panose="020B0004020202020204" pitchFamily="34" charset="0"/>
              <a:ea typeface="Segoe UI Black" panose="020B0A02040204020203" pitchFamily="34" charset="0"/>
              <a:cs typeface="Segoe UI" panose="020B0502040204020203" pitchFamily="34" charset="0"/>
            </a:endParaRPr>
          </a:p>
        </p:txBody>
      </p:sp>
      <p:cxnSp>
        <p:nvCxnSpPr>
          <p:cNvPr id="40" name="Straight Connector 39">
            <a:extLst>
              <a:ext uri="{FF2B5EF4-FFF2-40B4-BE49-F238E27FC236}">
                <a16:creationId xmlns:a16="http://schemas.microsoft.com/office/drawing/2014/main" id="{3BF1459E-00CB-46F9-B9C6-AFA90A901CD2}"/>
              </a:ext>
            </a:extLst>
          </p:cNvPr>
          <p:cNvCxnSpPr>
            <a:cxnSpLocks/>
          </p:cNvCxnSpPr>
          <p:nvPr/>
        </p:nvCxnSpPr>
        <p:spPr>
          <a:xfrm>
            <a:off x="2399755" y="2010353"/>
            <a:ext cx="6246137" cy="0"/>
          </a:xfrm>
          <a:prstGeom prst="line">
            <a:avLst/>
          </a:prstGeom>
          <a:ln w="12700">
            <a:solidFill>
              <a:schemeClr val="bg1">
                <a:lumMod val="85000"/>
                <a:alpha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1D5A19D-6DC5-D715-8748-1C3BC9B0315C}"/>
              </a:ext>
            </a:extLst>
          </p:cNvPr>
          <p:cNvSpPr txBox="1"/>
          <p:nvPr/>
        </p:nvSpPr>
        <p:spPr>
          <a:xfrm>
            <a:off x="6443689" y="3195835"/>
            <a:ext cx="2254151" cy="443711"/>
          </a:xfrm>
          <a:prstGeom prst="rect">
            <a:avLst/>
          </a:prstGeom>
          <a:noFill/>
        </p:spPr>
        <p:txBody>
          <a:bodyPr wrap="square">
            <a:spAutoFit/>
          </a:bodyPr>
          <a:lstStyle/>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Melissa Garner</a:t>
            </a:r>
          </a:p>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Sheronda Baltimore</a:t>
            </a:r>
          </a:p>
        </p:txBody>
      </p:sp>
      <p:sp>
        <p:nvSpPr>
          <p:cNvPr id="46" name="TextBox 45">
            <a:extLst>
              <a:ext uri="{FF2B5EF4-FFF2-40B4-BE49-F238E27FC236}">
                <a16:creationId xmlns:a16="http://schemas.microsoft.com/office/drawing/2014/main" id="{F535008F-9FA2-FDC4-EC50-42EAEEC9FD6C}"/>
              </a:ext>
            </a:extLst>
          </p:cNvPr>
          <p:cNvSpPr txBox="1"/>
          <p:nvPr/>
        </p:nvSpPr>
        <p:spPr>
          <a:xfrm>
            <a:off x="6443689" y="3684374"/>
            <a:ext cx="2254151" cy="271356"/>
          </a:xfrm>
          <a:prstGeom prst="rect">
            <a:avLst/>
          </a:prstGeom>
          <a:noFill/>
        </p:spPr>
        <p:txBody>
          <a:bodyPr wrap="square">
            <a:spAutoFit/>
          </a:bodyPr>
          <a:lstStyle/>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Bethany Manimbo</a:t>
            </a:r>
          </a:p>
        </p:txBody>
      </p:sp>
      <p:sp>
        <p:nvSpPr>
          <p:cNvPr id="49" name="Rectangle 48">
            <a:extLst>
              <a:ext uri="{FF2B5EF4-FFF2-40B4-BE49-F238E27FC236}">
                <a16:creationId xmlns:a16="http://schemas.microsoft.com/office/drawing/2014/main" id="{C52559D8-E4B8-55A0-8F4C-FC6F2F5F2FCC}"/>
              </a:ext>
            </a:extLst>
          </p:cNvPr>
          <p:cNvSpPr/>
          <p:nvPr/>
        </p:nvSpPr>
        <p:spPr>
          <a:xfrm>
            <a:off x="467098" y="2034368"/>
            <a:ext cx="1446507" cy="2446130"/>
          </a:xfrm>
          <a:prstGeom prst="rect">
            <a:avLst/>
          </a:prstGeom>
          <a:solidFill>
            <a:schemeClr val="bg1">
              <a:lumMod val="95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800" dirty="0">
              <a:solidFill>
                <a:srgbClr val="00144F"/>
              </a:solidFill>
              <a:latin typeface="Aptos SemiBold" panose="020B0004020202020204" pitchFamily="34" charset="0"/>
              <a:ea typeface="Segoe UI Black" panose="020B0A02040204020203" pitchFamily="34" charset="0"/>
              <a:cs typeface="Segoe UI" panose="020B0502040204020203" pitchFamily="34" charset="0"/>
            </a:endParaRPr>
          </a:p>
        </p:txBody>
      </p:sp>
      <p:sp>
        <p:nvSpPr>
          <p:cNvPr id="48" name="TextBox 47">
            <a:extLst>
              <a:ext uri="{FF2B5EF4-FFF2-40B4-BE49-F238E27FC236}">
                <a16:creationId xmlns:a16="http://schemas.microsoft.com/office/drawing/2014/main" id="{9AFB27F1-1993-AD10-9D8C-C01721BE8D66}"/>
              </a:ext>
            </a:extLst>
          </p:cNvPr>
          <p:cNvSpPr txBox="1"/>
          <p:nvPr/>
        </p:nvSpPr>
        <p:spPr>
          <a:xfrm>
            <a:off x="6443689" y="4103795"/>
            <a:ext cx="2254151" cy="271356"/>
          </a:xfrm>
          <a:prstGeom prst="rect">
            <a:avLst/>
          </a:prstGeom>
          <a:noFill/>
        </p:spPr>
        <p:txBody>
          <a:bodyPr wrap="square">
            <a:spAutoFit/>
          </a:bodyPr>
          <a:lstStyle/>
          <a:p>
            <a:pPr algn="l">
              <a:lnSpc>
                <a:spcPct val="80000"/>
              </a:lnSpc>
            </a:pPr>
            <a:r>
              <a:rPr lang="en-US" sz="1400" dirty="0">
                <a:solidFill>
                  <a:srgbClr val="00144F"/>
                </a:solidFill>
                <a:latin typeface="Aptos Narrow" panose="020B0004020202020204" pitchFamily="34" charset="0"/>
                <a:ea typeface="Segoe UI Black" panose="020B0A02040204020203" pitchFamily="34" charset="0"/>
                <a:cs typeface="Segoe UI" panose="020B0502040204020203" pitchFamily="34" charset="0"/>
              </a:rPr>
              <a:t>Karen DeLuca</a:t>
            </a:r>
          </a:p>
        </p:txBody>
      </p:sp>
      <p:sp>
        <p:nvSpPr>
          <p:cNvPr id="45" name="TextBox 44">
            <a:extLst>
              <a:ext uri="{FF2B5EF4-FFF2-40B4-BE49-F238E27FC236}">
                <a16:creationId xmlns:a16="http://schemas.microsoft.com/office/drawing/2014/main" id="{F5AB2E64-842F-BE8C-98ED-DACAC08AF06B}"/>
              </a:ext>
            </a:extLst>
          </p:cNvPr>
          <p:cNvSpPr txBox="1"/>
          <p:nvPr/>
        </p:nvSpPr>
        <p:spPr>
          <a:xfrm>
            <a:off x="377429" y="2145751"/>
            <a:ext cx="1625845" cy="2131598"/>
          </a:xfrm>
          <a:prstGeom prst="rect">
            <a:avLst/>
          </a:prstGeom>
          <a:noFill/>
        </p:spPr>
        <p:txBody>
          <a:bodyPr wrap="square" lIns="0" rIns="0" rtlCol="0">
            <a:noAutofit/>
          </a:bodyPr>
          <a:lstStyle/>
          <a:p>
            <a:pPr algn="ctr"/>
            <a:r>
              <a:rPr lang="en-US" sz="1400" dirty="0">
                <a:latin typeface="Aptos Narrow" panose="020B0004020202020204" pitchFamily="34" charset="0"/>
                <a:cs typeface="Segoe UI" panose="020B0502040204020203" pitchFamily="34" charset="0"/>
              </a:rPr>
              <a:t>Ash Shetty</a:t>
            </a:r>
          </a:p>
          <a:p>
            <a:pPr algn="ctr"/>
            <a:r>
              <a:rPr lang="en-US" sz="1400" dirty="0">
                <a:latin typeface="Aptos Narrow" panose="020B0004020202020204" pitchFamily="34" charset="0"/>
                <a:cs typeface="Segoe UI" panose="020B0502040204020203" pitchFamily="34" charset="0"/>
              </a:rPr>
              <a:t>Bethany Manimbo</a:t>
            </a:r>
          </a:p>
          <a:p>
            <a:pPr algn="ctr"/>
            <a:r>
              <a:rPr lang="en-US" sz="1400" dirty="0">
                <a:latin typeface="Aptos Narrow" panose="020B0004020202020204" pitchFamily="34" charset="0"/>
                <a:cs typeface="Segoe UI" panose="020B0502040204020203" pitchFamily="34" charset="0"/>
              </a:rPr>
              <a:t>Sheronda Baltimore</a:t>
            </a:r>
          </a:p>
          <a:p>
            <a:pPr algn="ctr"/>
            <a:r>
              <a:rPr lang="en-US" sz="1400" dirty="0">
                <a:latin typeface="Aptos Narrow" panose="020B0004020202020204" pitchFamily="34" charset="0"/>
                <a:cs typeface="Segoe UI" panose="020B0502040204020203" pitchFamily="34" charset="0"/>
              </a:rPr>
              <a:t>Melissa Garner</a:t>
            </a:r>
          </a:p>
          <a:p>
            <a:pPr algn="ctr"/>
            <a:r>
              <a:rPr lang="en-US" sz="1400" dirty="0">
                <a:latin typeface="Aptos Narrow" panose="020B0004020202020204" pitchFamily="34" charset="0"/>
                <a:cs typeface="Segoe UI" panose="020B0502040204020203" pitchFamily="34" charset="0"/>
              </a:rPr>
              <a:t>Mary Wright</a:t>
            </a:r>
          </a:p>
          <a:p>
            <a:pPr algn="ctr"/>
            <a:r>
              <a:rPr lang="en-US" sz="1400" dirty="0">
                <a:latin typeface="Aptos Narrow" panose="020B0004020202020204" pitchFamily="34" charset="0"/>
                <a:cs typeface="Segoe UI" panose="020B0502040204020203" pitchFamily="34" charset="0"/>
              </a:rPr>
              <a:t>Edward Lanier</a:t>
            </a:r>
          </a:p>
          <a:p>
            <a:pPr algn="ctr"/>
            <a:r>
              <a:rPr lang="en-US" sz="1400" dirty="0">
                <a:latin typeface="Aptos Narrow" panose="020B0004020202020204" pitchFamily="34" charset="0"/>
                <a:cs typeface="Segoe UI" panose="020B0502040204020203" pitchFamily="34" charset="0"/>
              </a:rPr>
              <a:t>Grace Denno</a:t>
            </a:r>
          </a:p>
          <a:p>
            <a:pPr algn="ctr"/>
            <a:r>
              <a:rPr lang="en-US" sz="1400" dirty="0">
                <a:latin typeface="Aptos Narrow" panose="020B0004020202020204" pitchFamily="34" charset="0"/>
                <a:cs typeface="Segoe UI" panose="020B0502040204020203" pitchFamily="34" charset="0"/>
              </a:rPr>
              <a:t>Jose Alfaro</a:t>
            </a:r>
          </a:p>
          <a:p>
            <a:pPr algn="ctr"/>
            <a:r>
              <a:rPr lang="en-US" sz="1400" dirty="0">
                <a:latin typeface="Aptos Narrow" panose="020B0004020202020204" pitchFamily="34" charset="0"/>
                <a:cs typeface="Segoe UI" panose="020B0502040204020203" pitchFamily="34" charset="0"/>
              </a:rPr>
              <a:t>Michael Shull</a:t>
            </a:r>
          </a:p>
        </p:txBody>
      </p:sp>
      <p:pic>
        <p:nvPicPr>
          <p:cNvPr id="51" name="Graphic 50" descr="Group brainstorm with solid fill">
            <a:extLst>
              <a:ext uri="{FF2B5EF4-FFF2-40B4-BE49-F238E27FC236}">
                <a16:creationId xmlns:a16="http://schemas.microsoft.com/office/drawing/2014/main" id="{6499C5D2-CBEE-DCF3-ED1A-51DD0B618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3263" y="967811"/>
            <a:ext cx="342900" cy="342900"/>
          </a:xfrm>
          <a:prstGeom prst="rect">
            <a:avLst/>
          </a:prstGeom>
        </p:spPr>
      </p:pic>
      <p:grpSp>
        <p:nvGrpSpPr>
          <p:cNvPr id="52" name="Group 51">
            <a:extLst>
              <a:ext uri="{FF2B5EF4-FFF2-40B4-BE49-F238E27FC236}">
                <a16:creationId xmlns:a16="http://schemas.microsoft.com/office/drawing/2014/main" id="{62F02705-A85A-E1CD-2839-D7DD50BBFF17}"/>
              </a:ext>
            </a:extLst>
          </p:cNvPr>
          <p:cNvGrpSpPr/>
          <p:nvPr/>
        </p:nvGrpSpPr>
        <p:grpSpPr>
          <a:xfrm>
            <a:off x="152400" y="4744659"/>
            <a:ext cx="8991602" cy="331505"/>
            <a:chOff x="152400" y="4744659"/>
            <a:chExt cx="8991602" cy="331505"/>
          </a:xfrm>
        </p:grpSpPr>
        <p:sp>
          <p:nvSpPr>
            <p:cNvPr id="53" name="Rectangle: Top Corners Rounded 52">
              <a:extLst>
                <a:ext uri="{FF2B5EF4-FFF2-40B4-BE49-F238E27FC236}">
                  <a16:creationId xmlns:a16="http://schemas.microsoft.com/office/drawing/2014/main" id="{76AFF081-9495-8224-A957-DB8F95D93717}"/>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54" name="Straight Connector 53">
              <a:extLst>
                <a:ext uri="{FF2B5EF4-FFF2-40B4-BE49-F238E27FC236}">
                  <a16:creationId xmlns:a16="http://schemas.microsoft.com/office/drawing/2014/main" id="{2DD56228-3C5B-6DF7-488E-29DC3E23CFE1}"/>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55" name="Slide Number Placeholder 5">
              <a:extLst>
                <a:ext uri="{FF2B5EF4-FFF2-40B4-BE49-F238E27FC236}">
                  <a16:creationId xmlns:a16="http://schemas.microsoft.com/office/drawing/2014/main" id="{49E61E53-B38C-6D93-CEE9-71E5F001A88E}"/>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14</a:t>
              </a:fld>
              <a:endParaRPr lang="en-US" dirty="0"/>
            </a:p>
          </p:txBody>
        </p:sp>
      </p:grpSp>
    </p:spTree>
    <p:extLst>
      <p:ext uri="{BB962C8B-B14F-4D97-AF65-F5344CB8AC3E}">
        <p14:creationId xmlns:p14="http://schemas.microsoft.com/office/powerpoint/2010/main" val="3269106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eople in a meeting">
            <a:extLst>
              <a:ext uri="{FF2B5EF4-FFF2-40B4-BE49-F238E27FC236}">
                <a16:creationId xmlns:a16="http://schemas.microsoft.com/office/drawing/2014/main" id="{BE9B48C8-C268-DF15-6F19-9F95852D6A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0" y="940292"/>
            <a:ext cx="9144000" cy="3700290"/>
          </a:xfrm>
          <a:prstGeom prst="rect">
            <a:avLst/>
          </a:prstGeom>
        </p:spPr>
      </p:pic>
      <p:sp>
        <p:nvSpPr>
          <p:cNvPr id="45" name="Rectangle 44">
            <a:extLst>
              <a:ext uri="{FF2B5EF4-FFF2-40B4-BE49-F238E27FC236}">
                <a16:creationId xmlns:a16="http://schemas.microsoft.com/office/drawing/2014/main" id="{8DC8B4C3-0A55-3AF9-B486-1B3D9B67DAE7}"/>
              </a:ext>
            </a:extLst>
          </p:cNvPr>
          <p:cNvSpPr/>
          <p:nvPr/>
        </p:nvSpPr>
        <p:spPr>
          <a:xfrm>
            <a:off x="0" y="940292"/>
            <a:ext cx="9144002" cy="3700290"/>
          </a:xfrm>
          <a:prstGeom prst="rect">
            <a:avLst/>
          </a:prstGeom>
          <a:solidFill>
            <a:schemeClr val="accent1">
              <a:lumMod val="5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a:endParaRPr>
          </a:p>
        </p:txBody>
      </p:sp>
      <p:sp>
        <p:nvSpPr>
          <p:cNvPr id="10" name="TextBox 9">
            <a:extLst>
              <a:ext uri="{FF2B5EF4-FFF2-40B4-BE49-F238E27FC236}">
                <a16:creationId xmlns:a16="http://schemas.microsoft.com/office/drawing/2014/main" id="{BD9AD603-56FE-4238-138F-0C1B96B6B4E2}"/>
              </a:ext>
            </a:extLst>
          </p:cNvPr>
          <p:cNvSpPr txBox="1"/>
          <p:nvPr/>
        </p:nvSpPr>
        <p:spPr>
          <a:xfrm>
            <a:off x="333470" y="314645"/>
            <a:ext cx="3042179"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National Recognition</a:t>
            </a:r>
          </a:p>
        </p:txBody>
      </p:sp>
      <p:grpSp>
        <p:nvGrpSpPr>
          <p:cNvPr id="13" name="Group 12">
            <a:extLst>
              <a:ext uri="{FF2B5EF4-FFF2-40B4-BE49-F238E27FC236}">
                <a16:creationId xmlns:a16="http://schemas.microsoft.com/office/drawing/2014/main" id="{02489AD4-40D7-F966-9012-837BA8275B84}"/>
              </a:ext>
            </a:extLst>
          </p:cNvPr>
          <p:cNvGrpSpPr/>
          <p:nvPr/>
        </p:nvGrpSpPr>
        <p:grpSpPr>
          <a:xfrm>
            <a:off x="152400" y="4744659"/>
            <a:ext cx="8991602" cy="331505"/>
            <a:chOff x="152400" y="4744659"/>
            <a:chExt cx="8991602" cy="331505"/>
          </a:xfrm>
        </p:grpSpPr>
        <p:sp>
          <p:nvSpPr>
            <p:cNvPr id="15" name="Rectangle: Top Corners Rounded 14">
              <a:extLst>
                <a:ext uri="{FF2B5EF4-FFF2-40B4-BE49-F238E27FC236}">
                  <a16:creationId xmlns:a16="http://schemas.microsoft.com/office/drawing/2014/main" id="{C461949E-CC1A-ECD9-DAC4-9B139750809D}"/>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9" name="Straight Connector 18">
              <a:extLst>
                <a:ext uri="{FF2B5EF4-FFF2-40B4-BE49-F238E27FC236}">
                  <a16:creationId xmlns:a16="http://schemas.microsoft.com/office/drawing/2014/main" id="{6D923C51-18FF-1DFF-2909-8DB85FBD2ABE}"/>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8ECD83A-4B55-D6ED-372A-2C3B6B5D0685}"/>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15</a:t>
              </a:fld>
              <a:endParaRPr lang="en-US" dirty="0"/>
            </a:p>
          </p:txBody>
        </p:sp>
      </p:grpSp>
      <p:sp>
        <p:nvSpPr>
          <p:cNvPr id="21" name="TextBox 20">
            <a:extLst>
              <a:ext uri="{FF2B5EF4-FFF2-40B4-BE49-F238E27FC236}">
                <a16:creationId xmlns:a16="http://schemas.microsoft.com/office/drawing/2014/main" id="{20424317-5C6B-735E-44A8-1AB35762CAAB}"/>
              </a:ext>
            </a:extLst>
          </p:cNvPr>
          <p:cNvSpPr txBox="1"/>
          <p:nvPr/>
        </p:nvSpPr>
        <p:spPr>
          <a:xfrm>
            <a:off x="333470" y="1200001"/>
            <a:ext cx="5816079" cy="3291670"/>
          </a:xfrm>
          <a:prstGeom prst="rect">
            <a:avLst/>
          </a:prstGeom>
          <a:noFill/>
        </p:spPr>
        <p:txBody>
          <a:bodyPr wrap="none" rtlCol="0">
            <a:spAutoFit/>
          </a:bodyPr>
          <a:lstStyle/>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National Association of Counties Award (NACo)</a:t>
            </a:r>
          </a:p>
          <a:p>
            <a:pPr marL="800100" lvl="1" indent="-342900">
              <a:lnSpc>
                <a:spcPct val="120000"/>
              </a:lnSpc>
              <a:spcBef>
                <a:spcPct val="0"/>
              </a:spcBef>
              <a:buClr>
                <a:schemeClr val="bg1"/>
              </a:buClr>
              <a:buFont typeface="Wingdings" panose="05000000000000000000" pitchFamily="2" charset="2"/>
              <a:buChar char="§"/>
            </a:pPr>
            <a:r>
              <a:rPr lang="en-US" altLang="en-US" sz="1600" dirty="0">
                <a:solidFill>
                  <a:schemeClr val="bg1"/>
                </a:solidFill>
                <a:latin typeface="Aptos Narrow" panose="020B0004020202020204" pitchFamily="34" charset="0"/>
                <a:cs typeface="Times New Roman" panose="02020603050405020304" pitchFamily="18" charset="0"/>
              </a:rPr>
              <a:t>Emergency Procurement Management System</a:t>
            </a:r>
          </a:p>
          <a:p>
            <a:pPr marL="800100" lvl="1" indent="-342900">
              <a:lnSpc>
                <a:spcPct val="120000"/>
              </a:lnSpc>
              <a:spcBef>
                <a:spcPct val="0"/>
              </a:spcBef>
              <a:buClr>
                <a:schemeClr val="bg1"/>
              </a:buClr>
              <a:buFont typeface="Wingdings" panose="05000000000000000000" pitchFamily="2" charset="2"/>
              <a:buChar char="§"/>
            </a:pPr>
            <a:r>
              <a:rPr lang="en-US" altLang="en-US" sz="1600" dirty="0">
                <a:solidFill>
                  <a:schemeClr val="bg1"/>
                </a:solidFill>
                <a:latin typeface="Aptos Narrow" panose="020B0004020202020204" pitchFamily="34" charset="0"/>
                <a:cs typeface="Times New Roman" panose="02020603050405020304" pitchFamily="18" charset="0"/>
              </a:rPr>
              <a:t>Visualizing the Solicitation Process with Kanban Boards</a:t>
            </a:r>
          </a:p>
          <a:p>
            <a:pPr marL="800100" lvl="1" indent="-342900">
              <a:lnSpc>
                <a:spcPct val="120000"/>
              </a:lnSpc>
              <a:spcBef>
                <a:spcPct val="0"/>
              </a:spcBef>
              <a:buClr>
                <a:schemeClr val="bg1"/>
              </a:buClr>
              <a:buFont typeface="Wingdings" panose="05000000000000000000" pitchFamily="2" charset="2"/>
              <a:buChar char="§"/>
            </a:pPr>
            <a:r>
              <a:rPr lang="en-US" altLang="en-US" sz="1600" dirty="0">
                <a:solidFill>
                  <a:schemeClr val="bg1"/>
                </a:solidFill>
                <a:latin typeface="Aptos Narrow" panose="020B0004020202020204" pitchFamily="34" charset="0"/>
                <a:cs typeface="Times New Roman" panose="02020603050405020304" pitchFamily="18" charset="0"/>
              </a:rPr>
              <a:t>DPO Violation E-Notification and Response System</a:t>
            </a:r>
          </a:p>
          <a:p>
            <a:pPr marL="800100" lvl="1" indent="-342900">
              <a:lnSpc>
                <a:spcPct val="120000"/>
              </a:lnSpc>
              <a:spcBef>
                <a:spcPct val="0"/>
              </a:spcBef>
              <a:buClr>
                <a:schemeClr val="bg1"/>
              </a:buClr>
              <a:buFont typeface="Wingdings" panose="05000000000000000000" pitchFamily="2" charset="2"/>
              <a:buChar char="§"/>
            </a:pPr>
            <a:r>
              <a:rPr lang="en-US" altLang="en-US" sz="1600" dirty="0">
                <a:solidFill>
                  <a:schemeClr val="bg1"/>
                </a:solidFill>
                <a:latin typeface="Aptos Narrow" panose="020B0004020202020204" pitchFamily="34" charset="0"/>
                <a:cs typeface="Times New Roman" panose="02020603050405020304" pitchFamily="18" charset="0"/>
              </a:rPr>
              <a:t>Construction Manager at Risk Project Delivery System</a:t>
            </a:r>
          </a:p>
          <a:p>
            <a:pPr marL="800100" lvl="1" indent="-342900">
              <a:lnSpc>
                <a:spcPct val="120000"/>
              </a:lnSpc>
              <a:spcBef>
                <a:spcPct val="0"/>
              </a:spcBef>
              <a:buClr>
                <a:schemeClr val="bg1"/>
              </a:buClr>
              <a:buFont typeface="Wingdings" panose="05000000000000000000" pitchFamily="2" charset="2"/>
              <a:buChar char="§"/>
            </a:pPr>
            <a:r>
              <a:rPr lang="en-US" altLang="en-US" sz="1600" dirty="0">
                <a:solidFill>
                  <a:schemeClr val="bg1"/>
                </a:solidFill>
                <a:latin typeface="Aptos Narrow" panose="020B0004020202020204" pitchFamily="34" charset="0"/>
                <a:cs typeface="Times New Roman" panose="02020603050405020304" pitchFamily="18" charset="0"/>
              </a:rPr>
              <a:t>Solicitation Tracker – Transparency in Public Procurement</a:t>
            </a:r>
          </a:p>
          <a:p>
            <a:pPr marL="342900" indent="-342900">
              <a:spcBef>
                <a:spcPct val="0"/>
              </a:spcBef>
              <a:buClr>
                <a:schemeClr val="bg1"/>
              </a:buClr>
              <a:buFont typeface="Arial" panose="020B0604020202020204" pitchFamily="34" charset="0"/>
              <a:buChar char="•"/>
            </a:pPr>
            <a:endParaRPr lang="en-US" altLang="en-US" sz="2200" dirty="0">
              <a:solidFill>
                <a:schemeClr val="bg1"/>
              </a:solidFill>
              <a:latin typeface="Aptos Narrow" panose="020B0004020202020204" pitchFamily="34" charset="0"/>
              <a:cs typeface="Times New Roman" panose="02020603050405020304" pitchFamily="18" charset="0"/>
            </a:endParaRPr>
          </a:p>
          <a:p>
            <a:pPr marL="342900" indent="-342900">
              <a:spcBef>
                <a:spcPct val="0"/>
              </a:spcBef>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National Procurement Institute</a:t>
            </a:r>
          </a:p>
          <a:p>
            <a:pPr marL="342900" lvl="1">
              <a:spcBef>
                <a:spcPct val="0"/>
              </a:spcBef>
              <a:buClr>
                <a:schemeClr val="bg1"/>
              </a:buClr>
            </a:pPr>
            <a:r>
              <a:rPr lang="en-US" altLang="en-US" sz="1600" dirty="0">
                <a:solidFill>
                  <a:schemeClr val="bg1"/>
                </a:solidFill>
                <a:latin typeface="Aptos Narrow" panose="020B0004020202020204" pitchFamily="34" charset="0"/>
                <a:cs typeface="Times New Roman" panose="02020603050405020304" pitchFamily="18" charset="0"/>
              </a:rPr>
              <a:t>Achievement of Excellence in Procurement Award</a:t>
            </a:r>
          </a:p>
          <a:p>
            <a:pPr marL="342900" indent="-342900">
              <a:buFont typeface="Arial" panose="020B0604020202020204" pitchFamily="34" charset="0"/>
              <a:buChar char="•"/>
            </a:pPr>
            <a:endParaRPr lang="en-US" sz="2000" dirty="0">
              <a:solidFill>
                <a:schemeClr val="bg1"/>
              </a:solidFill>
              <a:latin typeface="Aptos Narrow" panose="020B0004020202020204" pitchFamily="34" charset="0"/>
            </a:endParaRPr>
          </a:p>
        </p:txBody>
      </p:sp>
    </p:spTree>
    <p:extLst>
      <p:ext uri="{BB962C8B-B14F-4D97-AF65-F5344CB8AC3E}">
        <p14:creationId xmlns:p14="http://schemas.microsoft.com/office/powerpoint/2010/main" val="182287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8BB6CAE-99B5-977A-BDBE-E35EB00D0514}"/>
              </a:ext>
            </a:extLst>
          </p:cNvPr>
          <p:cNvGrpSpPr/>
          <p:nvPr/>
        </p:nvGrpSpPr>
        <p:grpSpPr>
          <a:xfrm>
            <a:off x="152400" y="4744659"/>
            <a:ext cx="8991602" cy="331505"/>
            <a:chOff x="152400" y="4744659"/>
            <a:chExt cx="8991602" cy="331505"/>
          </a:xfrm>
        </p:grpSpPr>
        <p:sp>
          <p:nvSpPr>
            <p:cNvPr id="28" name="Rectangle: Top Corners Rounded 27">
              <a:extLst>
                <a:ext uri="{FF2B5EF4-FFF2-40B4-BE49-F238E27FC236}">
                  <a16:creationId xmlns:a16="http://schemas.microsoft.com/office/drawing/2014/main" id="{CB85015E-04B9-55FF-8D56-FF5775D4E6BF}"/>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29" name="Straight Connector 28">
              <a:extLst>
                <a:ext uri="{FF2B5EF4-FFF2-40B4-BE49-F238E27FC236}">
                  <a16:creationId xmlns:a16="http://schemas.microsoft.com/office/drawing/2014/main" id="{C9E3B424-92D9-6E40-7CBA-4EA172768049}"/>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30" name="Slide Number Placeholder 5">
              <a:extLst>
                <a:ext uri="{FF2B5EF4-FFF2-40B4-BE49-F238E27FC236}">
                  <a16:creationId xmlns:a16="http://schemas.microsoft.com/office/drawing/2014/main" id="{49BDBFA2-72B4-D06D-1FDD-7222A3A4C718}"/>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16</a:t>
              </a:fld>
              <a:endParaRPr lang="en-US" dirty="0"/>
            </a:p>
          </p:txBody>
        </p:sp>
      </p:grpSp>
      <p:grpSp>
        <p:nvGrpSpPr>
          <p:cNvPr id="8" name="Group 7">
            <a:extLst>
              <a:ext uri="{FF2B5EF4-FFF2-40B4-BE49-F238E27FC236}">
                <a16:creationId xmlns:a16="http://schemas.microsoft.com/office/drawing/2014/main" id="{6033BBF6-4F34-8D58-CE28-34309EE11CC4}"/>
              </a:ext>
            </a:extLst>
          </p:cNvPr>
          <p:cNvGrpSpPr/>
          <p:nvPr/>
        </p:nvGrpSpPr>
        <p:grpSpPr>
          <a:xfrm>
            <a:off x="799912" y="900565"/>
            <a:ext cx="1759370" cy="1987459"/>
            <a:chOff x="527634" y="1202531"/>
            <a:chExt cx="1759370" cy="1987459"/>
          </a:xfrm>
        </p:grpSpPr>
        <p:sp>
          <p:nvSpPr>
            <p:cNvPr id="48" name="Freeform: Shape 47">
              <a:extLst>
                <a:ext uri="{FF2B5EF4-FFF2-40B4-BE49-F238E27FC236}">
                  <a16:creationId xmlns:a16="http://schemas.microsoft.com/office/drawing/2014/main" id="{0894088D-50F7-5253-B479-11691701B4B3}"/>
                </a:ext>
              </a:extLst>
            </p:cNvPr>
            <p:cNvSpPr/>
            <p:nvPr/>
          </p:nvSpPr>
          <p:spPr>
            <a:xfrm>
              <a:off x="527634" y="1202531"/>
              <a:ext cx="1759370" cy="1987459"/>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5" name="Oval 54">
              <a:extLst>
                <a:ext uri="{FF2B5EF4-FFF2-40B4-BE49-F238E27FC236}">
                  <a16:creationId xmlns:a16="http://schemas.microsoft.com/office/drawing/2014/main" id="{5225BD54-6BD4-ED23-D58B-2D44DF9DDD26}"/>
                </a:ext>
              </a:extLst>
            </p:cNvPr>
            <p:cNvSpPr/>
            <p:nvPr/>
          </p:nvSpPr>
          <p:spPr>
            <a:xfrm>
              <a:off x="806483" y="1481380"/>
              <a:ext cx="1201673" cy="120167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Team</a:t>
              </a:r>
            </a:p>
            <a:p>
              <a:pPr algn="ctr"/>
              <a:r>
                <a:rPr lang="en-US" sz="2000" b="1" dirty="0">
                  <a:solidFill>
                    <a:schemeClr val="bg1"/>
                  </a:solidFill>
                </a:rPr>
                <a:t>1</a:t>
              </a:r>
            </a:p>
          </p:txBody>
        </p:sp>
      </p:grpSp>
      <p:sp>
        <p:nvSpPr>
          <p:cNvPr id="2" name="TextBox 1">
            <a:extLst>
              <a:ext uri="{FF2B5EF4-FFF2-40B4-BE49-F238E27FC236}">
                <a16:creationId xmlns:a16="http://schemas.microsoft.com/office/drawing/2014/main" id="{2061419F-6DF7-9C12-FDAB-5C6C1F1224CA}"/>
              </a:ext>
            </a:extLst>
          </p:cNvPr>
          <p:cNvSpPr txBox="1"/>
          <p:nvPr/>
        </p:nvSpPr>
        <p:spPr>
          <a:xfrm>
            <a:off x="333470" y="314645"/>
            <a:ext cx="7367851"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Procurement Organization &amp; Contract Administrators</a:t>
            </a:r>
          </a:p>
        </p:txBody>
      </p:sp>
      <p:grpSp>
        <p:nvGrpSpPr>
          <p:cNvPr id="9" name="Group 8">
            <a:extLst>
              <a:ext uri="{FF2B5EF4-FFF2-40B4-BE49-F238E27FC236}">
                <a16:creationId xmlns:a16="http://schemas.microsoft.com/office/drawing/2014/main" id="{96FAF627-2806-F6D9-5D9E-629AD991491F}"/>
              </a:ext>
            </a:extLst>
          </p:cNvPr>
          <p:cNvGrpSpPr/>
          <p:nvPr/>
        </p:nvGrpSpPr>
        <p:grpSpPr>
          <a:xfrm>
            <a:off x="3640692" y="883860"/>
            <a:ext cx="1759370" cy="1987459"/>
            <a:chOff x="2637421" y="1202531"/>
            <a:chExt cx="1759370" cy="1987459"/>
          </a:xfrm>
        </p:grpSpPr>
        <p:sp>
          <p:nvSpPr>
            <p:cNvPr id="49" name="Freeform: Shape 48">
              <a:extLst>
                <a:ext uri="{FF2B5EF4-FFF2-40B4-BE49-F238E27FC236}">
                  <a16:creationId xmlns:a16="http://schemas.microsoft.com/office/drawing/2014/main" id="{2CBC419B-130F-8D57-C165-06B685D23009}"/>
                </a:ext>
              </a:extLst>
            </p:cNvPr>
            <p:cNvSpPr/>
            <p:nvPr/>
          </p:nvSpPr>
          <p:spPr>
            <a:xfrm>
              <a:off x="2637421" y="1202531"/>
              <a:ext cx="1759370" cy="1987459"/>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Oval 2">
              <a:extLst>
                <a:ext uri="{FF2B5EF4-FFF2-40B4-BE49-F238E27FC236}">
                  <a16:creationId xmlns:a16="http://schemas.microsoft.com/office/drawing/2014/main" id="{06358FA3-9914-5593-6D19-1390EFD3DE36}"/>
                </a:ext>
              </a:extLst>
            </p:cNvPr>
            <p:cNvSpPr/>
            <p:nvPr/>
          </p:nvSpPr>
          <p:spPr>
            <a:xfrm>
              <a:off x="2930779" y="1481166"/>
              <a:ext cx="1201673" cy="120167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Team</a:t>
              </a:r>
            </a:p>
            <a:p>
              <a:pPr algn="ctr"/>
              <a:r>
                <a:rPr lang="en-US" sz="2000" b="1" dirty="0">
                  <a:solidFill>
                    <a:schemeClr val="bg1"/>
                  </a:solidFill>
                </a:rPr>
                <a:t>2</a:t>
              </a:r>
            </a:p>
          </p:txBody>
        </p:sp>
      </p:grpSp>
      <p:grpSp>
        <p:nvGrpSpPr>
          <p:cNvPr id="10" name="Group 9">
            <a:extLst>
              <a:ext uri="{FF2B5EF4-FFF2-40B4-BE49-F238E27FC236}">
                <a16:creationId xmlns:a16="http://schemas.microsoft.com/office/drawing/2014/main" id="{ED64F9B5-C86D-3EA0-3ECA-71F0CA2B704B}"/>
              </a:ext>
            </a:extLst>
          </p:cNvPr>
          <p:cNvGrpSpPr/>
          <p:nvPr/>
        </p:nvGrpSpPr>
        <p:grpSpPr>
          <a:xfrm>
            <a:off x="6481472" y="883861"/>
            <a:ext cx="1759370" cy="1987459"/>
            <a:chOff x="4747209" y="1202531"/>
            <a:chExt cx="1759370" cy="1987459"/>
          </a:xfrm>
        </p:grpSpPr>
        <p:sp>
          <p:nvSpPr>
            <p:cNvPr id="51" name="Freeform: Shape 50">
              <a:extLst>
                <a:ext uri="{FF2B5EF4-FFF2-40B4-BE49-F238E27FC236}">
                  <a16:creationId xmlns:a16="http://schemas.microsoft.com/office/drawing/2014/main" id="{8BFBEA4D-033D-5855-D9A6-B90EE7A85DF5}"/>
                </a:ext>
              </a:extLst>
            </p:cNvPr>
            <p:cNvSpPr/>
            <p:nvPr/>
          </p:nvSpPr>
          <p:spPr>
            <a:xfrm>
              <a:off x="4747209" y="1202531"/>
              <a:ext cx="1759370" cy="1987459"/>
            </a:xfrm>
            <a:custGeom>
              <a:avLst/>
              <a:gdLst>
                <a:gd name="connsiteX0" fmla="*/ 1172913 w 2345826"/>
                <a:gd name="connsiteY0" fmla="*/ 0 h 2649945"/>
                <a:gd name="connsiteX1" fmla="*/ 2345826 w 2345826"/>
                <a:gd name="connsiteY1" fmla="*/ 1172913 h 2649945"/>
                <a:gd name="connsiteX2" fmla="*/ 1521702 w 2345826"/>
                <a:gd name="connsiteY2" fmla="*/ 2293094 h 2649945"/>
                <a:gd name="connsiteX3" fmla="*/ 1520205 w 2345826"/>
                <a:gd name="connsiteY3" fmla="*/ 2293479 h 2649945"/>
                <a:gd name="connsiteX4" fmla="*/ 1172914 w 2345826"/>
                <a:gd name="connsiteY4" fmla="*/ 2649945 h 2649945"/>
                <a:gd name="connsiteX5" fmla="*/ 825623 w 2345826"/>
                <a:gd name="connsiteY5" fmla="*/ 2293480 h 2649945"/>
                <a:gd name="connsiteX6" fmla="*/ 824125 w 2345826"/>
                <a:gd name="connsiteY6" fmla="*/ 2293094 h 2649945"/>
                <a:gd name="connsiteX7" fmla="*/ 0 w 2345826"/>
                <a:gd name="connsiteY7" fmla="*/ 1172913 h 2649945"/>
                <a:gd name="connsiteX8" fmla="*/ 1172913 w 2345826"/>
                <a:gd name="connsiteY8" fmla="*/ 0 h 26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826" h="2649945">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Oval 6">
              <a:extLst>
                <a:ext uri="{FF2B5EF4-FFF2-40B4-BE49-F238E27FC236}">
                  <a16:creationId xmlns:a16="http://schemas.microsoft.com/office/drawing/2014/main" id="{5B1CC57F-FF50-40E6-0A98-F2E362FCD8CC}"/>
                </a:ext>
              </a:extLst>
            </p:cNvPr>
            <p:cNvSpPr/>
            <p:nvPr/>
          </p:nvSpPr>
          <p:spPr>
            <a:xfrm>
              <a:off x="5016156" y="1470938"/>
              <a:ext cx="1201673" cy="1201673"/>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Team</a:t>
              </a:r>
            </a:p>
            <a:p>
              <a:pPr algn="ctr"/>
              <a:r>
                <a:rPr lang="en-US" sz="2000" b="1" dirty="0">
                  <a:solidFill>
                    <a:schemeClr val="bg1"/>
                  </a:solidFill>
                </a:rPr>
                <a:t>3</a:t>
              </a:r>
            </a:p>
          </p:txBody>
        </p:sp>
      </p:grpSp>
      <p:grpSp>
        <p:nvGrpSpPr>
          <p:cNvPr id="17" name="Group 16">
            <a:extLst>
              <a:ext uri="{FF2B5EF4-FFF2-40B4-BE49-F238E27FC236}">
                <a16:creationId xmlns:a16="http://schemas.microsoft.com/office/drawing/2014/main" id="{C2676C8B-5E1E-3054-E59F-6595D34D609C}"/>
              </a:ext>
            </a:extLst>
          </p:cNvPr>
          <p:cNvGrpSpPr/>
          <p:nvPr/>
        </p:nvGrpSpPr>
        <p:grpSpPr>
          <a:xfrm>
            <a:off x="732376" y="2853511"/>
            <a:ext cx="1922318" cy="1531031"/>
            <a:chOff x="732376" y="2853511"/>
            <a:chExt cx="1922318" cy="1531031"/>
          </a:xfrm>
        </p:grpSpPr>
        <p:cxnSp>
          <p:nvCxnSpPr>
            <p:cNvPr id="13" name="Straight Connector 12">
              <a:extLst>
                <a:ext uri="{FF2B5EF4-FFF2-40B4-BE49-F238E27FC236}">
                  <a16:creationId xmlns:a16="http://schemas.microsoft.com/office/drawing/2014/main" id="{AEE4062B-7852-8FBE-8804-A12AF9B6E14E}"/>
                </a:ext>
              </a:extLst>
            </p:cNvPr>
            <p:cNvCxnSpPr>
              <a:cxnSpLocks/>
            </p:cNvCxnSpPr>
            <p:nvPr/>
          </p:nvCxnSpPr>
          <p:spPr>
            <a:xfrm flipH="1" flipV="1">
              <a:off x="1684748" y="2853511"/>
              <a:ext cx="17573" cy="1531031"/>
            </a:xfrm>
            <a:prstGeom prst="line">
              <a:avLst/>
            </a:prstGeom>
            <a:ln w="25400">
              <a:solidFill>
                <a:schemeClr val="accent1">
                  <a:lumMod val="5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ADD24EA8-14E8-37E6-3B90-F0A2CDF24BA5}"/>
                </a:ext>
              </a:extLst>
            </p:cNvPr>
            <p:cNvSpPr/>
            <p:nvPr/>
          </p:nvSpPr>
          <p:spPr>
            <a:xfrm>
              <a:off x="732376" y="2853511"/>
              <a:ext cx="1922318" cy="1235604"/>
            </a:xfrm>
            <a:prstGeom prst="roundRect">
              <a:avLst/>
            </a:prstGeom>
            <a:solidFill>
              <a:schemeClr val="accent1">
                <a:lumMod val="50000"/>
              </a:schemeClr>
            </a:solidFill>
            <a:effectLst/>
          </p:spPr>
          <p:txBody>
            <a:bodyPr wrap="square" lIns="0" tIns="0" rIns="0" bIns="0" anchor="ctr" anchorCtr="0">
              <a:noAutofit/>
            </a:bodyPr>
            <a:lstStyle/>
            <a:p>
              <a:pPr algn="ctr"/>
              <a:r>
                <a:rPr lang="en-US" sz="1600" b="1" dirty="0">
                  <a:solidFill>
                    <a:schemeClr val="bg1"/>
                  </a:solidFill>
                </a:rPr>
                <a:t>6 PRO Specialists</a:t>
              </a:r>
            </a:p>
            <a:p>
              <a:pPr algn="ctr"/>
              <a:endParaRPr lang="en-US" sz="1200" b="1" dirty="0">
                <a:solidFill>
                  <a:schemeClr val="bg1"/>
                </a:solidFill>
                <a:latin typeface="Segoe UI" panose="020B0502040204020203" pitchFamily="34" charset="0"/>
                <a:cs typeface="Segoe UI" panose="020B0502040204020203" pitchFamily="34" charset="0"/>
              </a:endParaRPr>
            </a:p>
            <a:p>
              <a:pPr algn="ctr"/>
              <a:r>
                <a:rPr lang="en-US" sz="1200" b="1" dirty="0">
                  <a:solidFill>
                    <a:schemeClr val="bg1"/>
                  </a:solidFill>
                  <a:latin typeface="Segoe UI" panose="020B0502040204020203" pitchFamily="34" charset="0"/>
                  <a:cs typeface="Segoe UI" panose="020B0502040204020203" pitchFamily="34" charset="0"/>
                </a:rPr>
                <a:t>HHS, TEBS, OGM,</a:t>
              </a:r>
            </a:p>
            <a:p>
              <a:pPr algn="ctr"/>
              <a:r>
                <a:rPr lang="en-US" sz="1200" b="1" dirty="0">
                  <a:solidFill>
                    <a:schemeClr val="bg1"/>
                  </a:solidFill>
                  <a:latin typeface="Segoe UI" panose="020B0502040204020203" pitchFamily="34" charset="0"/>
                  <a:cs typeface="Segoe UI" panose="020B0502040204020203" pitchFamily="34" charset="0"/>
                </a:rPr>
                <a:t>LIB, OAG, DPS</a:t>
              </a:r>
            </a:p>
          </p:txBody>
        </p:sp>
      </p:grpSp>
      <p:cxnSp>
        <p:nvCxnSpPr>
          <p:cNvPr id="21" name="Straight Connector 20">
            <a:extLst>
              <a:ext uri="{FF2B5EF4-FFF2-40B4-BE49-F238E27FC236}">
                <a16:creationId xmlns:a16="http://schemas.microsoft.com/office/drawing/2014/main" id="{4F0FD53A-01A0-3BE8-0371-CA43EC5BAF54}"/>
              </a:ext>
            </a:extLst>
          </p:cNvPr>
          <p:cNvCxnSpPr>
            <a:cxnSpLocks/>
          </p:cNvCxnSpPr>
          <p:nvPr/>
        </p:nvCxnSpPr>
        <p:spPr>
          <a:xfrm flipH="1" flipV="1">
            <a:off x="4539907" y="2853203"/>
            <a:ext cx="17573" cy="1531031"/>
          </a:xfrm>
          <a:prstGeom prst="line">
            <a:avLst/>
          </a:prstGeom>
          <a:ln w="25400">
            <a:solidFill>
              <a:schemeClr val="accent1">
                <a:lumMod val="5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DAFF9B5-98E9-F881-5B10-26952F774BA0}"/>
              </a:ext>
            </a:extLst>
          </p:cNvPr>
          <p:cNvSpPr/>
          <p:nvPr/>
        </p:nvSpPr>
        <p:spPr>
          <a:xfrm>
            <a:off x="3587535" y="2853204"/>
            <a:ext cx="1922318" cy="1235604"/>
          </a:xfrm>
          <a:prstGeom prst="roundRect">
            <a:avLst/>
          </a:prstGeom>
          <a:solidFill>
            <a:schemeClr val="accent1">
              <a:lumMod val="50000"/>
            </a:schemeClr>
          </a:solidFill>
          <a:effectLst/>
        </p:spPr>
        <p:txBody>
          <a:bodyPr wrap="square" lIns="0" tIns="0" rIns="0" bIns="0" anchor="ctr" anchorCtr="0">
            <a:noAutofit/>
          </a:bodyPr>
          <a:lstStyle/>
          <a:p>
            <a:pPr algn="ctr"/>
            <a:r>
              <a:rPr lang="en-US" sz="1600" b="1" dirty="0">
                <a:solidFill>
                  <a:schemeClr val="bg1"/>
                </a:solidFill>
              </a:rPr>
              <a:t>5 PRO Specialists</a:t>
            </a:r>
          </a:p>
          <a:p>
            <a:pPr algn="ctr"/>
            <a:endParaRPr lang="en-US" sz="1200" b="1" dirty="0">
              <a:solidFill>
                <a:schemeClr val="bg1"/>
              </a:solidFill>
              <a:latin typeface="Segoe UI" panose="020B0502040204020203" pitchFamily="34" charset="0"/>
              <a:cs typeface="Segoe UI" panose="020B0502040204020203" pitchFamily="34" charset="0"/>
            </a:endParaRPr>
          </a:p>
          <a:p>
            <a:pPr algn="ctr"/>
            <a:r>
              <a:rPr lang="en-US" sz="1200" b="1" dirty="0">
                <a:solidFill>
                  <a:schemeClr val="bg1"/>
                </a:solidFill>
                <a:latin typeface="Segoe UI" panose="020B0502040204020203" pitchFamily="34" charset="0"/>
                <a:cs typeface="Segoe UI" panose="020B0502040204020203" pitchFamily="34" charset="0"/>
              </a:rPr>
              <a:t>DGS, DEP, OEMHS,DOCR, POL, SHF, OAS, FRS</a:t>
            </a:r>
          </a:p>
        </p:txBody>
      </p:sp>
      <p:cxnSp>
        <p:nvCxnSpPr>
          <p:cNvPr id="23" name="Straight Connector 22">
            <a:extLst>
              <a:ext uri="{FF2B5EF4-FFF2-40B4-BE49-F238E27FC236}">
                <a16:creationId xmlns:a16="http://schemas.microsoft.com/office/drawing/2014/main" id="{AFC943BA-B60A-97B5-5C73-06207F435F2C}"/>
              </a:ext>
            </a:extLst>
          </p:cNvPr>
          <p:cNvCxnSpPr>
            <a:cxnSpLocks/>
          </p:cNvCxnSpPr>
          <p:nvPr/>
        </p:nvCxnSpPr>
        <p:spPr>
          <a:xfrm flipH="1" flipV="1">
            <a:off x="7363215" y="2853203"/>
            <a:ext cx="17573" cy="1531031"/>
          </a:xfrm>
          <a:prstGeom prst="line">
            <a:avLst/>
          </a:prstGeom>
          <a:ln w="25400">
            <a:solidFill>
              <a:schemeClr val="accent1">
                <a:lumMod val="50000"/>
              </a:schemeClr>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FBA1C7EA-A05E-9E10-D09E-C40BC18A70FA}"/>
              </a:ext>
            </a:extLst>
          </p:cNvPr>
          <p:cNvSpPr/>
          <p:nvPr/>
        </p:nvSpPr>
        <p:spPr>
          <a:xfrm>
            <a:off x="6410843" y="2871319"/>
            <a:ext cx="1922318" cy="1217488"/>
          </a:xfrm>
          <a:prstGeom prst="roundRect">
            <a:avLst/>
          </a:prstGeom>
          <a:solidFill>
            <a:schemeClr val="accent1">
              <a:lumMod val="50000"/>
            </a:schemeClr>
          </a:solidFill>
          <a:effectLst/>
        </p:spPr>
        <p:txBody>
          <a:bodyPr wrap="square" lIns="0" tIns="0" rIns="0" bIns="0" anchor="ctr" anchorCtr="0">
            <a:noAutofit/>
          </a:bodyPr>
          <a:lstStyle/>
          <a:p>
            <a:pPr algn="ctr"/>
            <a:r>
              <a:rPr lang="en-US" sz="1600" b="1" dirty="0">
                <a:solidFill>
                  <a:schemeClr val="bg1"/>
                </a:solidFill>
              </a:rPr>
              <a:t>6 PRO Specialists</a:t>
            </a:r>
          </a:p>
          <a:p>
            <a:pPr algn="ctr"/>
            <a:endParaRPr lang="en-US" sz="1200" b="1" dirty="0">
              <a:solidFill>
                <a:schemeClr val="bg1"/>
              </a:solidFill>
              <a:latin typeface="Segoe UI" panose="020B0502040204020203" pitchFamily="34" charset="0"/>
              <a:cs typeface="Segoe UI" panose="020B0502040204020203" pitchFamily="34" charset="0"/>
            </a:endParaRPr>
          </a:p>
          <a:p>
            <a:pPr algn="ctr"/>
            <a:r>
              <a:rPr lang="en-US" sz="900" b="1" dirty="0">
                <a:solidFill>
                  <a:schemeClr val="bg1"/>
                </a:solidFill>
                <a:latin typeface="Segoe UI" panose="020B0502040204020203" pitchFamily="34" charset="0"/>
                <a:cs typeface="Segoe UI" panose="020B0502040204020203" pitchFamily="34" charset="0"/>
              </a:rPr>
              <a:t>DOT, REC, FIN, OHR, OMB, PRO, CEX, CCL, ABS, CEC, CCT, BOE, OCA, SAO, HCA, ORESJ, OLO, OCP, IGR, OIG, OLR, PIO, CUPF</a:t>
            </a:r>
          </a:p>
        </p:txBody>
      </p:sp>
      <p:sp>
        <p:nvSpPr>
          <p:cNvPr id="25" name="TextBox 24">
            <a:extLst>
              <a:ext uri="{FF2B5EF4-FFF2-40B4-BE49-F238E27FC236}">
                <a16:creationId xmlns:a16="http://schemas.microsoft.com/office/drawing/2014/main" id="{DEB4BCD9-A555-2FB8-D24A-A476CC610E7F}"/>
              </a:ext>
            </a:extLst>
          </p:cNvPr>
          <p:cNvSpPr txBox="1"/>
          <p:nvPr/>
        </p:nvSpPr>
        <p:spPr>
          <a:xfrm>
            <a:off x="3441025" y="4384234"/>
            <a:ext cx="2316893" cy="387924"/>
          </a:xfrm>
          <a:prstGeom prst="rect">
            <a:avLst/>
          </a:prstGeom>
          <a:noFill/>
        </p:spPr>
        <p:txBody>
          <a:bodyPr wrap="square" lIns="0" rIns="0" rtlCol="0">
            <a:noAutofit/>
          </a:bodyPr>
          <a:lstStyle/>
          <a:p>
            <a:pPr algn="ctr"/>
            <a:r>
              <a:rPr lang="en-US" sz="1400" b="1" dirty="0">
                <a:solidFill>
                  <a:srgbClr val="192B60"/>
                </a:solidFill>
                <a:latin typeface="Segoe UI" panose="020B0502040204020203" pitchFamily="34" charset="0"/>
                <a:cs typeface="Segoe UI" panose="020B0502040204020203" pitchFamily="34" charset="0"/>
              </a:rPr>
              <a:t>45 Contract Administrators</a:t>
            </a:r>
          </a:p>
        </p:txBody>
      </p:sp>
      <p:sp>
        <p:nvSpPr>
          <p:cNvPr id="31" name="TextBox 30">
            <a:extLst>
              <a:ext uri="{FF2B5EF4-FFF2-40B4-BE49-F238E27FC236}">
                <a16:creationId xmlns:a16="http://schemas.microsoft.com/office/drawing/2014/main" id="{6FF74790-C39F-9DE0-A9C2-F6C2A4F92CC3}"/>
              </a:ext>
            </a:extLst>
          </p:cNvPr>
          <p:cNvSpPr txBox="1"/>
          <p:nvPr/>
        </p:nvSpPr>
        <p:spPr>
          <a:xfrm>
            <a:off x="6192808" y="4395640"/>
            <a:ext cx="2316893" cy="387924"/>
          </a:xfrm>
          <a:prstGeom prst="rect">
            <a:avLst/>
          </a:prstGeom>
          <a:noFill/>
        </p:spPr>
        <p:txBody>
          <a:bodyPr wrap="square" lIns="0" rIns="0" rtlCol="0">
            <a:noAutofit/>
          </a:bodyPr>
          <a:lstStyle/>
          <a:p>
            <a:pPr algn="ctr"/>
            <a:r>
              <a:rPr lang="en-US" sz="1400" b="1" dirty="0">
                <a:solidFill>
                  <a:srgbClr val="192B60"/>
                </a:solidFill>
                <a:latin typeface="Segoe UI" panose="020B0502040204020203" pitchFamily="34" charset="0"/>
                <a:cs typeface="Segoe UI" panose="020B0502040204020203" pitchFamily="34" charset="0"/>
              </a:rPr>
              <a:t>84 Contract Administrators</a:t>
            </a:r>
          </a:p>
        </p:txBody>
      </p:sp>
      <p:sp>
        <p:nvSpPr>
          <p:cNvPr id="32" name="TextBox 31">
            <a:extLst>
              <a:ext uri="{FF2B5EF4-FFF2-40B4-BE49-F238E27FC236}">
                <a16:creationId xmlns:a16="http://schemas.microsoft.com/office/drawing/2014/main" id="{ED38142E-BAF3-9EAC-91AA-342C9F8A331B}"/>
              </a:ext>
            </a:extLst>
          </p:cNvPr>
          <p:cNvSpPr txBox="1"/>
          <p:nvPr/>
        </p:nvSpPr>
        <p:spPr>
          <a:xfrm>
            <a:off x="535087" y="4362466"/>
            <a:ext cx="2316893" cy="387924"/>
          </a:xfrm>
          <a:prstGeom prst="rect">
            <a:avLst/>
          </a:prstGeom>
          <a:noFill/>
        </p:spPr>
        <p:txBody>
          <a:bodyPr wrap="square" lIns="0" rIns="0" rtlCol="0">
            <a:noAutofit/>
          </a:bodyPr>
          <a:lstStyle/>
          <a:p>
            <a:pPr algn="ctr"/>
            <a:r>
              <a:rPr lang="en-US" sz="1400" b="1" dirty="0">
                <a:solidFill>
                  <a:srgbClr val="192B60"/>
                </a:solidFill>
                <a:latin typeface="Segoe UI" panose="020B0502040204020203" pitchFamily="34" charset="0"/>
                <a:cs typeface="Segoe UI" panose="020B0502040204020203" pitchFamily="34" charset="0"/>
              </a:rPr>
              <a:t>35 Contract Administrators</a:t>
            </a:r>
          </a:p>
        </p:txBody>
      </p:sp>
    </p:spTree>
    <p:extLst>
      <p:ext uri="{BB962C8B-B14F-4D97-AF65-F5344CB8AC3E}">
        <p14:creationId xmlns:p14="http://schemas.microsoft.com/office/powerpoint/2010/main" val="96810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eople in a meeting">
            <a:extLst>
              <a:ext uri="{FF2B5EF4-FFF2-40B4-BE49-F238E27FC236}">
                <a16:creationId xmlns:a16="http://schemas.microsoft.com/office/drawing/2014/main" id="{BE9B48C8-C268-DF15-6F19-9F95852D6A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0" y="940292"/>
            <a:ext cx="9144000" cy="3700290"/>
          </a:xfrm>
          <a:prstGeom prst="rect">
            <a:avLst/>
          </a:prstGeom>
        </p:spPr>
      </p:pic>
      <p:sp>
        <p:nvSpPr>
          <p:cNvPr id="45" name="Rectangle 44">
            <a:extLst>
              <a:ext uri="{FF2B5EF4-FFF2-40B4-BE49-F238E27FC236}">
                <a16:creationId xmlns:a16="http://schemas.microsoft.com/office/drawing/2014/main" id="{8DC8B4C3-0A55-3AF9-B486-1B3D9B67DAE7}"/>
              </a:ext>
            </a:extLst>
          </p:cNvPr>
          <p:cNvSpPr/>
          <p:nvPr/>
        </p:nvSpPr>
        <p:spPr>
          <a:xfrm>
            <a:off x="0" y="940292"/>
            <a:ext cx="9144002" cy="3700290"/>
          </a:xfrm>
          <a:prstGeom prst="rect">
            <a:avLst/>
          </a:prstGeom>
          <a:solidFill>
            <a:srgbClr val="009CA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a:endParaRPr>
          </a:p>
        </p:txBody>
      </p:sp>
      <p:sp>
        <p:nvSpPr>
          <p:cNvPr id="10" name="TextBox 9">
            <a:extLst>
              <a:ext uri="{FF2B5EF4-FFF2-40B4-BE49-F238E27FC236}">
                <a16:creationId xmlns:a16="http://schemas.microsoft.com/office/drawing/2014/main" id="{BD9AD603-56FE-4238-138F-0C1B96B6B4E2}"/>
              </a:ext>
            </a:extLst>
          </p:cNvPr>
          <p:cNvSpPr txBox="1"/>
          <p:nvPr/>
        </p:nvSpPr>
        <p:spPr>
          <a:xfrm>
            <a:off x="333470" y="314645"/>
            <a:ext cx="1711174"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IT Systems</a:t>
            </a:r>
          </a:p>
        </p:txBody>
      </p:sp>
      <p:grpSp>
        <p:nvGrpSpPr>
          <p:cNvPr id="13" name="Group 12">
            <a:extLst>
              <a:ext uri="{FF2B5EF4-FFF2-40B4-BE49-F238E27FC236}">
                <a16:creationId xmlns:a16="http://schemas.microsoft.com/office/drawing/2014/main" id="{02489AD4-40D7-F966-9012-837BA8275B84}"/>
              </a:ext>
            </a:extLst>
          </p:cNvPr>
          <p:cNvGrpSpPr/>
          <p:nvPr/>
        </p:nvGrpSpPr>
        <p:grpSpPr>
          <a:xfrm>
            <a:off x="152400" y="4744659"/>
            <a:ext cx="8991602" cy="331505"/>
            <a:chOff x="152400" y="4744659"/>
            <a:chExt cx="8991602" cy="331505"/>
          </a:xfrm>
        </p:grpSpPr>
        <p:sp>
          <p:nvSpPr>
            <p:cNvPr id="15" name="Rectangle: Top Corners Rounded 14">
              <a:extLst>
                <a:ext uri="{FF2B5EF4-FFF2-40B4-BE49-F238E27FC236}">
                  <a16:creationId xmlns:a16="http://schemas.microsoft.com/office/drawing/2014/main" id="{C461949E-CC1A-ECD9-DAC4-9B139750809D}"/>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9" name="Straight Connector 18">
              <a:extLst>
                <a:ext uri="{FF2B5EF4-FFF2-40B4-BE49-F238E27FC236}">
                  <a16:creationId xmlns:a16="http://schemas.microsoft.com/office/drawing/2014/main" id="{6D923C51-18FF-1DFF-2909-8DB85FBD2ABE}"/>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8ECD83A-4B55-D6ED-372A-2C3B6B5D0685}"/>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17</a:t>
              </a:fld>
              <a:endParaRPr lang="en-US" dirty="0"/>
            </a:p>
          </p:txBody>
        </p:sp>
      </p:grpSp>
      <p:sp>
        <p:nvSpPr>
          <p:cNvPr id="21" name="TextBox 20">
            <a:extLst>
              <a:ext uri="{FF2B5EF4-FFF2-40B4-BE49-F238E27FC236}">
                <a16:creationId xmlns:a16="http://schemas.microsoft.com/office/drawing/2014/main" id="{20424317-5C6B-735E-44A8-1AB35762CAAB}"/>
              </a:ext>
            </a:extLst>
          </p:cNvPr>
          <p:cNvSpPr txBox="1"/>
          <p:nvPr/>
        </p:nvSpPr>
        <p:spPr>
          <a:xfrm>
            <a:off x="333470" y="1200001"/>
            <a:ext cx="6656246" cy="2702278"/>
          </a:xfrm>
          <a:prstGeom prst="rect">
            <a:avLst/>
          </a:prstGeom>
          <a:noFill/>
        </p:spPr>
        <p:txBody>
          <a:bodyPr wrap="none" rtlCol="0">
            <a:spAutoFit/>
          </a:bodyPr>
          <a:lstStyle/>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E-Bidding System</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Contract Management System</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Contract Compliance System (MFD, LSBRP Monitoring)</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Wage Compliance Monitoring System</a:t>
            </a:r>
          </a:p>
          <a:p>
            <a:pPr marL="342900" indent="-342900">
              <a:spcBef>
                <a:spcPct val="0"/>
              </a:spcBef>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REOI In Process &gt; RFP</a:t>
            </a:r>
          </a:p>
          <a:p>
            <a:pPr marL="342900" indent="-342900">
              <a:buFont typeface="Arial" panose="020B0604020202020204" pitchFamily="34" charset="0"/>
              <a:buChar char="•"/>
            </a:pPr>
            <a:endParaRPr lang="en-US" sz="2000" dirty="0">
              <a:solidFill>
                <a:schemeClr val="bg1"/>
              </a:solidFill>
              <a:latin typeface="Aptos Narrow" panose="020B0004020202020204" pitchFamily="34" charset="0"/>
            </a:endParaRPr>
          </a:p>
        </p:txBody>
      </p:sp>
    </p:spTree>
    <p:extLst>
      <p:ext uri="{BB962C8B-B14F-4D97-AF65-F5344CB8AC3E}">
        <p14:creationId xmlns:p14="http://schemas.microsoft.com/office/powerpoint/2010/main" val="1116440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AB857-DCDF-44DA-7D23-544E357E9603}"/>
              </a:ext>
            </a:extLst>
          </p:cNvPr>
          <p:cNvSpPr/>
          <p:nvPr/>
        </p:nvSpPr>
        <p:spPr>
          <a:xfrm>
            <a:off x="2753474" y="0"/>
            <a:ext cx="6390526" cy="5143500"/>
          </a:xfrm>
          <a:prstGeom prst="rect">
            <a:avLst/>
          </a:prstGeom>
          <a:solidFill>
            <a:srgbClr val="009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10;&#10;Description automatically generated with medium confidence">
            <a:extLst>
              <a:ext uri="{FF2B5EF4-FFF2-40B4-BE49-F238E27FC236}">
                <a16:creationId xmlns:a16="http://schemas.microsoft.com/office/drawing/2014/main" id="{559E4A80-6E87-2B34-AB90-7CCAACF81DAA}"/>
              </a:ext>
            </a:extLst>
          </p:cNvPr>
          <p:cNvPicPr>
            <a:picLocks noChangeAspect="1"/>
          </p:cNvPicPr>
          <p:nvPr/>
        </p:nvPicPr>
        <p:blipFill>
          <a:blip r:embed="rId3"/>
          <a:stretch>
            <a:fillRect/>
          </a:stretch>
        </p:blipFill>
        <p:spPr>
          <a:xfrm>
            <a:off x="151317" y="471112"/>
            <a:ext cx="2047354" cy="583379"/>
          </a:xfrm>
          <a:prstGeom prst="rect">
            <a:avLst/>
          </a:prstGeom>
        </p:spPr>
      </p:pic>
      <p:sp>
        <p:nvSpPr>
          <p:cNvPr id="5" name="TextBox 4">
            <a:extLst>
              <a:ext uri="{FF2B5EF4-FFF2-40B4-BE49-F238E27FC236}">
                <a16:creationId xmlns:a16="http://schemas.microsoft.com/office/drawing/2014/main" id="{BB8D9900-E1ED-6CAB-FE51-9D5A83D35965}"/>
              </a:ext>
            </a:extLst>
          </p:cNvPr>
          <p:cNvSpPr txBox="1"/>
          <p:nvPr/>
        </p:nvSpPr>
        <p:spPr>
          <a:xfrm>
            <a:off x="693066" y="1304818"/>
            <a:ext cx="1505605" cy="369332"/>
          </a:xfrm>
          <a:prstGeom prst="rect">
            <a:avLst/>
          </a:prstGeom>
          <a:noFill/>
        </p:spPr>
        <p:txBody>
          <a:bodyPr wrap="none" rtlCol="0">
            <a:spAutoFit/>
          </a:bodyPr>
          <a:lstStyle/>
          <a:p>
            <a:r>
              <a:rPr lang="en-US" b="1" dirty="0">
                <a:latin typeface="Aptos SemiBold" panose="020B0604020202020204" pitchFamily="34" charset="0"/>
              </a:rPr>
              <a:t>Core Values</a:t>
            </a:r>
          </a:p>
        </p:txBody>
      </p:sp>
      <p:sp>
        <p:nvSpPr>
          <p:cNvPr id="7" name="TextBox 6">
            <a:extLst>
              <a:ext uri="{FF2B5EF4-FFF2-40B4-BE49-F238E27FC236}">
                <a16:creationId xmlns:a16="http://schemas.microsoft.com/office/drawing/2014/main" id="{1BFA4126-27B5-3D28-31AC-CC602B4B7AEC}"/>
              </a:ext>
            </a:extLst>
          </p:cNvPr>
          <p:cNvSpPr txBox="1"/>
          <p:nvPr/>
        </p:nvSpPr>
        <p:spPr>
          <a:xfrm>
            <a:off x="693066" y="1674150"/>
            <a:ext cx="1588512"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ptos Narrow" panose="020B0604020202020204" pitchFamily="34" charset="0"/>
              </a:rPr>
              <a:t>Efficiency</a:t>
            </a:r>
          </a:p>
          <a:p>
            <a:pPr marL="285750" indent="-285750">
              <a:buFont typeface="Arial" panose="020B0604020202020204" pitchFamily="34" charset="0"/>
              <a:buChar char="•"/>
            </a:pPr>
            <a:r>
              <a:rPr lang="en-US" sz="1600" dirty="0">
                <a:latin typeface="Aptos Narrow" panose="020B0604020202020204" pitchFamily="34" charset="0"/>
              </a:rPr>
              <a:t>Collaboration</a:t>
            </a:r>
          </a:p>
          <a:p>
            <a:pPr marL="285750" indent="-285750">
              <a:buFont typeface="Arial" panose="020B0604020202020204" pitchFamily="34" charset="0"/>
              <a:buChar char="•"/>
            </a:pPr>
            <a:r>
              <a:rPr lang="en-US" sz="1600" dirty="0">
                <a:latin typeface="Aptos Narrow" panose="020B0604020202020204" pitchFamily="34" charset="0"/>
              </a:rPr>
              <a:t>Empathy</a:t>
            </a:r>
          </a:p>
          <a:p>
            <a:pPr marL="285750" indent="-285750">
              <a:buFont typeface="Arial" panose="020B0604020202020204" pitchFamily="34" charset="0"/>
              <a:buChar char="•"/>
            </a:pPr>
            <a:r>
              <a:rPr lang="en-US" sz="1600" dirty="0">
                <a:latin typeface="Aptos Narrow" panose="020B0604020202020204" pitchFamily="34" charset="0"/>
              </a:rPr>
              <a:t>Transparency</a:t>
            </a:r>
          </a:p>
        </p:txBody>
      </p:sp>
      <p:sp>
        <p:nvSpPr>
          <p:cNvPr id="9" name="TextBox 8">
            <a:extLst>
              <a:ext uri="{FF2B5EF4-FFF2-40B4-BE49-F238E27FC236}">
                <a16:creationId xmlns:a16="http://schemas.microsoft.com/office/drawing/2014/main" id="{56C94560-E3E9-396F-B253-C00AACC2A61D}"/>
              </a:ext>
            </a:extLst>
          </p:cNvPr>
          <p:cNvSpPr txBox="1"/>
          <p:nvPr/>
        </p:nvSpPr>
        <p:spPr>
          <a:xfrm>
            <a:off x="3184990" y="640616"/>
            <a:ext cx="5527496" cy="2308324"/>
          </a:xfrm>
          <a:prstGeom prst="rect">
            <a:avLst/>
          </a:prstGeom>
          <a:noFill/>
        </p:spPr>
        <p:txBody>
          <a:bodyPr wrap="square" rtlCol="0">
            <a:spAutoFit/>
          </a:bodyPr>
          <a:lstStyle/>
          <a:p>
            <a:r>
              <a:rPr lang="en-US" sz="1600" dirty="0">
                <a:solidFill>
                  <a:schemeClr val="bg1"/>
                </a:solidFill>
                <a:latin typeface="Aptos Narrow" panose="020B0004020202020204" pitchFamily="34" charset="0"/>
              </a:rPr>
              <a:t>The Office of Procurement obtains goods, services and construction for the County Government using a wide variety of purchasing methods and procedures. The Office of Procurement strives to maximize value and competition for Montgomery County residents, while maintaining integrity, transparency and legal requirements. The procurement process includes checks and balances and is comprised of multiple participants.</a:t>
            </a:r>
          </a:p>
          <a:p>
            <a:endParaRPr lang="en-US" sz="1600" dirty="0">
              <a:solidFill>
                <a:schemeClr val="bg1"/>
              </a:solidFill>
              <a:latin typeface="Aptos Narrow" panose="020B0004020202020204" pitchFamily="34" charset="0"/>
            </a:endParaRPr>
          </a:p>
          <a:p>
            <a:r>
              <a:rPr lang="en-US" sz="1600" dirty="0">
                <a:solidFill>
                  <a:schemeClr val="bg1"/>
                </a:solidFill>
                <a:latin typeface="Aptos Narrow" panose="020B0004020202020204" pitchFamily="34" charset="0"/>
              </a:rPr>
              <a:t>www.montgomerycountymd.gov/procurement</a:t>
            </a:r>
          </a:p>
        </p:txBody>
      </p:sp>
      <p:sp>
        <p:nvSpPr>
          <p:cNvPr id="10" name="TextBox 9">
            <a:extLst>
              <a:ext uri="{FF2B5EF4-FFF2-40B4-BE49-F238E27FC236}">
                <a16:creationId xmlns:a16="http://schemas.microsoft.com/office/drawing/2014/main" id="{705E68B4-CDB6-AA8B-ABFA-2F4679D4F9C7}"/>
              </a:ext>
            </a:extLst>
          </p:cNvPr>
          <p:cNvSpPr txBox="1"/>
          <p:nvPr/>
        </p:nvSpPr>
        <p:spPr>
          <a:xfrm>
            <a:off x="3183327" y="269034"/>
            <a:ext cx="1406154" cy="369332"/>
          </a:xfrm>
          <a:prstGeom prst="rect">
            <a:avLst/>
          </a:prstGeom>
          <a:noFill/>
        </p:spPr>
        <p:txBody>
          <a:bodyPr wrap="none" rtlCol="0">
            <a:spAutoFit/>
          </a:bodyPr>
          <a:lstStyle/>
          <a:p>
            <a:r>
              <a:rPr lang="en-US" b="1" dirty="0">
                <a:solidFill>
                  <a:schemeClr val="bg1"/>
                </a:solidFill>
                <a:latin typeface="Aptos SemiBold" panose="020B0604020202020204" pitchFamily="34" charset="0"/>
              </a:rPr>
              <a:t>Our Mission</a:t>
            </a:r>
          </a:p>
        </p:txBody>
      </p:sp>
      <p:grpSp>
        <p:nvGrpSpPr>
          <p:cNvPr id="28" name="Group 27">
            <a:extLst>
              <a:ext uri="{FF2B5EF4-FFF2-40B4-BE49-F238E27FC236}">
                <a16:creationId xmlns:a16="http://schemas.microsoft.com/office/drawing/2014/main" id="{0EE003EC-F610-303C-75D6-5258640173A4}"/>
              </a:ext>
            </a:extLst>
          </p:cNvPr>
          <p:cNvGrpSpPr/>
          <p:nvPr/>
        </p:nvGrpSpPr>
        <p:grpSpPr>
          <a:xfrm>
            <a:off x="2784975" y="2948940"/>
            <a:ext cx="1607670" cy="1723591"/>
            <a:chOff x="2933609" y="3023816"/>
            <a:chExt cx="1866954" cy="2001570"/>
          </a:xfrm>
        </p:grpSpPr>
        <p:sp>
          <p:nvSpPr>
            <p:cNvPr id="11" name="Oval 10">
              <a:extLst>
                <a:ext uri="{FF2B5EF4-FFF2-40B4-BE49-F238E27FC236}">
                  <a16:creationId xmlns:a16="http://schemas.microsoft.com/office/drawing/2014/main" id="{5B8F7BF4-B9B4-3B4F-9BBC-76B946AAE219}"/>
                </a:ext>
              </a:extLst>
            </p:cNvPr>
            <p:cNvSpPr/>
            <p:nvPr/>
          </p:nvSpPr>
          <p:spPr>
            <a:xfrm>
              <a:off x="3184990" y="3023816"/>
              <a:ext cx="1304410" cy="130441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$1.5</a:t>
              </a:r>
            </a:p>
            <a:p>
              <a:endParaRPr lang="en-US" dirty="0">
                <a:solidFill>
                  <a:schemeClr val="tx1"/>
                </a:solidFill>
              </a:endParaRPr>
            </a:p>
          </p:txBody>
        </p:sp>
        <p:sp>
          <p:nvSpPr>
            <p:cNvPr id="13" name="TextBox 12">
              <a:extLst>
                <a:ext uri="{FF2B5EF4-FFF2-40B4-BE49-F238E27FC236}">
                  <a16:creationId xmlns:a16="http://schemas.microsoft.com/office/drawing/2014/main" id="{DA5AE932-E54A-C346-9052-26D5E608D841}"/>
                </a:ext>
              </a:extLst>
            </p:cNvPr>
            <p:cNvSpPr txBox="1"/>
            <p:nvPr/>
          </p:nvSpPr>
          <p:spPr>
            <a:xfrm>
              <a:off x="3388531" y="3656340"/>
              <a:ext cx="897328" cy="375285"/>
            </a:xfrm>
            <a:prstGeom prst="rect">
              <a:avLst/>
            </a:prstGeom>
            <a:noFill/>
          </p:spPr>
          <p:txBody>
            <a:bodyPr wrap="square">
              <a:spAutoFit/>
            </a:bodyPr>
            <a:lstStyle/>
            <a:p>
              <a:pPr algn="ctr"/>
              <a:r>
                <a:rPr lang="en-US" sz="1500" dirty="0">
                  <a:solidFill>
                    <a:schemeClr val="tx1"/>
                  </a:solidFill>
                </a:rPr>
                <a:t>Billion</a:t>
              </a:r>
              <a:endParaRPr lang="en-US" sz="1500" dirty="0"/>
            </a:p>
          </p:txBody>
        </p:sp>
        <p:cxnSp>
          <p:nvCxnSpPr>
            <p:cNvPr id="15" name="Straight Connector 14">
              <a:extLst>
                <a:ext uri="{FF2B5EF4-FFF2-40B4-BE49-F238E27FC236}">
                  <a16:creationId xmlns:a16="http://schemas.microsoft.com/office/drawing/2014/main" id="{DE1AC078-7537-CF08-4CB2-205B2718BBB0}"/>
                </a:ext>
              </a:extLst>
            </p:cNvPr>
            <p:cNvCxnSpPr>
              <a:cxnSpLocks/>
            </p:cNvCxnSpPr>
            <p:nvPr/>
          </p:nvCxnSpPr>
          <p:spPr>
            <a:xfrm>
              <a:off x="3837194" y="4328226"/>
              <a:ext cx="0" cy="14103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E6A3EF-86F4-163B-D6AD-A2E009D9F3C2}"/>
                </a:ext>
              </a:extLst>
            </p:cNvPr>
            <p:cNvSpPr txBox="1"/>
            <p:nvPr/>
          </p:nvSpPr>
          <p:spPr>
            <a:xfrm>
              <a:off x="2933609" y="4417782"/>
              <a:ext cx="1866954" cy="607604"/>
            </a:xfrm>
            <a:prstGeom prst="rect">
              <a:avLst/>
            </a:prstGeom>
            <a:noFill/>
          </p:spPr>
          <p:txBody>
            <a:bodyPr wrap="square">
              <a:spAutoFit/>
            </a:bodyPr>
            <a:lstStyle/>
            <a:p>
              <a:pPr algn="ctr"/>
              <a:r>
                <a:rPr lang="en-US" sz="1400" dirty="0">
                  <a:solidFill>
                    <a:schemeClr val="bg1"/>
                  </a:solidFill>
                </a:rPr>
                <a:t>Annual</a:t>
              </a:r>
            </a:p>
            <a:p>
              <a:pPr algn="ctr"/>
              <a:r>
                <a:rPr lang="en-US" sz="1400" dirty="0">
                  <a:solidFill>
                    <a:schemeClr val="bg1"/>
                  </a:solidFill>
                </a:rPr>
                <a:t>Procurement  $</a:t>
              </a:r>
            </a:p>
          </p:txBody>
        </p:sp>
      </p:grpSp>
      <p:grpSp>
        <p:nvGrpSpPr>
          <p:cNvPr id="27" name="Group 26">
            <a:extLst>
              <a:ext uri="{FF2B5EF4-FFF2-40B4-BE49-F238E27FC236}">
                <a16:creationId xmlns:a16="http://schemas.microsoft.com/office/drawing/2014/main" id="{D2FAC8DF-ABA8-83AF-4FA3-758503D83796}"/>
              </a:ext>
            </a:extLst>
          </p:cNvPr>
          <p:cNvGrpSpPr/>
          <p:nvPr/>
        </p:nvGrpSpPr>
        <p:grpSpPr>
          <a:xfrm>
            <a:off x="4287467" y="2948940"/>
            <a:ext cx="1607670" cy="1650926"/>
            <a:chOff x="4643105" y="3023816"/>
            <a:chExt cx="1866954" cy="1917186"/>
          </a:xfrm>
        </p:grpSpPr>
        <p:sp>
          <p:nvSpPr>
            <p:cNvPr id="18" name="Oval 17">
              <a:extLst>
                <a:ext uri="{FF2B5EF4-FFF2-40B4-BE49-F238E27FC236}">
                  <a16:creationId xmlns:a16="http://schemas.microsoft.com/office/drawing/2014/main" id="{890AF9DE-ED5E-0205-750D-2953852F24CE}"/>
                </a:ext>
              </a:extLst>
            </p:cNvPr>
            <p:cNvSpPr/>
            <p:nvPr/>
          </p:nvSpPr>
          <p:spPr>
            <a:xfrm>
              <a:off x="4894486" y="3023816"/>
              <a:ext cx="1304410" cy="130441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dirty="0">
                  <a:solidFill>
                    <a:schemeClr val="tx1"/>
                  </a:solidFill>
                </a:rPr>
                <a:t>2,600</a:t>
              </a:r>
            </a:p>
          </p:txBody>
        </p:sp>
        <p:cxnSp>
          <p:nvCxnSpPr>
            <p:cNvPr id="20" name="Straight Connector 19">
              <a:extLst>
                <a:ext uri="{FF2B5EF4-FFF2-40B4-BE49-F238E27FC236}">
                  <a16:creationId xmlns:a16="http://schemas.microsoft.com/office/drawing/2014/main" id="{00C13EB6-6040-F161-F37D-4A2B871337AB}"/>
                </a:ext>
              </a:extLst>
            </p:cNvPr>
            <p:cNvCxnSpPr>
              <a:cxnSpLocks/>
            </p:cNvCxnSpPr>
            <p:nvPr/>
          </p:nvCxnSpPr>
          <p:spPr>
            <a:xfrm>
              <a:off x="5546690" y="4328226"/>
              <a:ext cx="0" cy="14103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4BF9CA-9911-BCD7-C352-A75EC56025F4}"/>
                </a:ext>
              </a:extLst>
            </p:cNvPr>
            <p:cNvSpPr txBox="1"/>
            <p:nvPr/>
          </p:nvSpPr>
          <p:spPr>
            <a:xfrm>
              <a:off x="4643105" y="4417782"/>
              <a:ext cx="1866954" cy="523220"/>
            </a:xfrm>
            <a:prstGeom prst="rect">
              <a:avLst/>
            </a:prstGeom>
            <a:noFill/>
          </p:spPr>
          <p:txBody>
            <a:bodyPr wrap="square">
              <a:spAutoFit/>
            </a:bodyPr>
            <a:lstStyle/>
            <a:p>
              <a:pPr algn="ctr"/>
              <a:r>
                <a:rPr lang="en-US" sz="1400" dirty="0">
                  <a:solidFill>
                    <a:schemeClr val="bg1"/>
                  </a:solidFill>
                </a:rPr>
                <a:t>Active</a:t>
              </a:r>
            </a:p>
            <a:p>
              <a:pPr algn="ctr"/>
              <a:r>
                <a:rPr lang="en-US" sz="1400" dirty="0">
                  <a:solidFill>
                    <a:schemeClr val="bg1"/>
                  </a:solidFill>
                </a:rPr>
                <a:t>Contracts</a:t>
              </a:r>
            </a:p>
          </p:txBody>
        </p:sp>
      </p:grpSp>
      <p:grpSp>
        <p:nvGrpSpPr>
          <p:cNvPr id="26" name="Group 25">
            <a:extLst>
              <a:ext uri="{FF2B5EF4-FFF2-40B4-BE49-F238E27FC236}">
                <a16:creationId xmlns:a16="http://schemas.microsoft.com/office/drawing/2014/main" id="{F7ED252D-EFC7-6B9A-F13B-A1741C54E505}"/>
              </a:ext>
            </a:extLst>
          </p:cNvPr>
          <p:cNvGrpSpPr/>
          <p:nvPr/>
        </p:nvGrpSpPr>
        <p:grpSpPr>
          <a:xfrm>
            <a:off x="5760067" y="2948940"/>
            <a:ext cx="1607670" cy="1650926"/>
            <a:chOff x="6288798" y="3004135"/>
            <a:chExt cx="1866954" cy="1917186"/>
          </a:xfrm>
        </p:grpSpPr>
        <p:sp>
          <p:nvSpPr>
            <p:cNvPr id="22" name="Oval 21">
              <a:extLst>
                <a:ext uri="{FF2B5EF4-FFF2-40B4-BE49-F238E27FC236}">
                  <a16:creationId xmlns:a16="http://schemas.microsoft.com/office/drawing/2014/main" id="{4BE9BE44-61BC-E3DF-B4BC-0FC580870DA3}"/>
                </a:ext>
              </a:extLst>
            </p:cNvPr>
            <p:cNvSpPr/>
            <p:nvPr/>
          </p:nvSpPr>
          <p:spPr>
            <a:xfrm>
              <a:off x="6540179" y="3004135"/>
              <a:ext cx="1304410" cy="130441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$5</a:t>
              </a:r>
            </a:p>
            <a:p>
              <a:endParaRPr lang="en-US" dirty="0">
                <a:solidFill>
                  <a:schemeClr val="tx1"/>
                </a:solidFill>
              </a:endParaRPr>
            </a:p>
          </p:txBody>
        </p:sp>
        <p:sp>
          <p:nvSpPr>
            <p:cNvPr id="23" name="TextBox 22">
              <a:extLst>
                <a:ext uri="{FF2B5EF4-FFF2-40B4-BE49-F238E27FC236}">
                  <a16:creationId xmlns:a16="http://schemas.microsoft.com/office/drawing/2014/main" id="{552DC476-5904-35EF-C630-5B2F3BC85C28}"/>
                </a:ext>
              </a:extLst>
            </p:cNvPr>
            <p:cNvSpPr txBox="1"/>
            <p:nvPr/>
          </p:nvSpPr>
          <p:spPr>
            <a:xfrm>
              <a:off x="6743720" y="3636659"/>
              <a:ext cx="897328" cy="375285"/>
            </a:xfrm>
            <a:prstGeom prst="rect">
              <a:avLst/>
            </a:prstGeom>
            <a:noFill/>
          </p:spPr>
          <p:txBody>
            <a:bodyPr wrap="square">
              <a:spAutoFit/>
            </a:bodyPr>
            <a:lstStyle/>
            <a:p>
              <a:pPr algn="ctr"/>
              <a:r>
                <a:rPr lang="en-US" sz="1500" dirty="0">
                  <a:solidFill>
                    <a:schemeClr val="tx1"/>
                  </a:solidFill>
                </a:rPr>
                <a:t>Billion</a:t>
              </a:r>
              <a:endParaRPr lang="en-US" sz="1500" dirty="0"/>
            </a:p>
          </p:txBody>
        </p:sp>
        <p:cxnSp>
          <p:nvCxnSpPr>
            <p:cNvPr id="24" name="Straight Connector 23">
              <a:extLst>
                <a:ext uri="{FF2B5EF4-FFF2-40B4-BE49-F238E27FC236}">
                  <a16:creationId xmlns:a16="http://schemas.microsoft.com/office/drawing/2014/main" id="{E13012FC-7EFD-3D22-CC78-ADDF1A812F5E}"/>
                </a:ext>
              </a:extLst>
            </p:cNvPr>
            <p:cNvCxnSpPr>
              <a:cxnSpLocks/>
            </p:cNvCxnSpPr>
            <p:nvPr/>
          </p:nvCxnSpPr>
          <p:spPr>
            <a:xfrm>
              <a:off x="7192383" y="4308545"/>
              <a:ext cx="0" cy="14103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FBAD837-B981-1C29-B137-933235DE44D0}"/>
                </a:ext>
              </a:extLst>
            </p:cNvPr>
            <p:cNvSpPr txBox="1"/>
            <p:nvPr/>
          </p:nvSpPr>
          <p:spPr>
            <a:xfrm>
              <a:off x="6288798" y="4398101"/>
              <a:ext cx="1866954" cy="523220"/>
            </a:xfrm>
            <a:prstGeom prst="rect">
              <a:avLst/>
            </a:prstGeom>
            <a:noFill/>
          </p:spPr>
          <p:txBody>
            <a:bodyPr wrap="square">
              <a:spAutoFit/>
            </a:bodyPr>
            <a:lstStyle/>
            <a:p>
              <a:pPr algn="ctr"/>
              <a:r>
                <a:rPr lang="en-US" sz="1400" dirty="0">
                  <a:solidFill>
                    <a:schemeClr val="bg1"/>
                  </a:solidFill>
                </a:rPr>
                <a:t>Annual</a:t>
              </a:r>
            </a:p>
            <a:p>
              <a:pPr algn="ctr"/>
              <a:r>
                <a:rPr lang="en-US" sz="1400" dirty="0">
                  <a:solidFill>
                    <a:schemeClr val="bg1"/>
                  </a:solidFill>
                </a:rPr>
                <a:t>Public Funds</a:t>
              </a:r>
            </a:p>
          </p:txBody>
        </p:sp>
      </p:grpSp>
      <p:grpSp>
        <p:nvGrpSpPr>
          <p:cNvPr id="29" name="Group 28">
            <a:extLst>
              <a:ext uri="{FF2B5EF4-FFF2-40B4-BE49-F238E27FC236}">
                <a16:creationId xmlns:a16="http://schemas.microsoft.com/office/drawing/2014/main" id="{BEE340DE-366A-B3B6-CF15-D26E2255771A}"/>
              </a:ext>
            </a:extLst>
          </p:cNvPr>
          <p:cNvGrpSpPr/>
          <p:nvPr/>
        </p:nvGrpSpPr>
        <p:grpSpPr>
          <a:xfrm>
            <a:off x="7249537" y="2948940"/>
            <a:ext cx="1607670" cy="1650926"/>
            <a:chOff x="2933609" y="3023816"/>
            <a:chExt cx="1866954" cy="1917186"/>
          </a:xfrm>
        </p:grpSpPr>
        <p:sp>
          <p:nvSpPr>
            <p:cNvPr id="30" name="Oval 29">
              <a:extLst>
                <a:ext uri="{FF2B5EF4-FFF2-40B4-BE49-F238E27FC236}">
                  <a16:creationId xmlns:a16="http://schemas.microsoft.com/office/drawing/2014/main" id="{74739E85-9E94-DD28-2BF8-18C9CB786DEA}"/>
                </a:ext>
              </a:extLst>
            </p:cNvPr>
            <p:cNvSpPr/>
            <p:nvPr/>
          </p:nvSpPr>
          <p:spPr>
            <a:xfrm>
              <a:off x="3184990" y="3023816"/>
              <a:ext cx="1304410" cy="130441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dirty="0">
                  <a:solidFill>
                    <a:schemeClr val="tx1"/>
                  </a:solidFill>
                </a:rPr>
                <a:t>9,500</a:t>
              </a:r>
            </a:p>
          </p:txBody>
        </p:sp>
        <p:cxnSp>
          <p:nvCxnSpPr>
            <p:cNvPr id="32" name="Straight Connector 31">
              <a:extLst>
                <a:ext uri="{FF2B5EF4-FFF2-40B4-BE49-F238E27FC236}">
                  <a16:creationId xmlns:a16="http://schemas.microsoft.com/office/drawing/2014/main" id="{83EF39C8-82DF-D1E8-C3B9-E5496ED938AF}"/>
                </a:ext>
              </a:extLst>
            </p:cNvPr>
            <p:cNvCxnSpPr>
              <a:cxnSpLocks/>
            </p:cNvCxnSpPr>
            <p:nvPr/>
          </p:nvCxnSpPr>
          <p:spPr>
            <a:xfrm>
              <a:off x="3837194" y="4328226"/>
              <a:ext cx="0" cy="14103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049B997-D6B7-6E32-0DF6-3BA55AA71C99}"/>
                </a:ext>
              </a:extLst>
            </p:cNvPr>
            <p:cNvSpPr txBox="1"/>
            <p:nvPr/>
          </p:nvSpPr>
          <p:spPr>
            <a:xfrm>
              <a:off x="2933609" y="4417782"/>
              <a:ext cx="1866954" cy="523220"/>
            </a:xfrm>
            <a:prstGeom prst="rect">
              <a:avLst/>
            </a:prstGeom>
            <a:noFill/>
          </p:spPr>
          <p:txBody>
            <a:bodyPr wrap="square">
              <a:spAutoFit/>
            </a:bodyPr>
            <a:lstStyle/>
            <a:p>
              <a:pPr algn="ctr"/>
              <a:r>
                <a:rPr lang="en-US" sz="1400" dirty="0">
                  <a:solidFill>
                    <a:schemeClr val="bg1"/>
                  </a:solidFill>
                </a:rPr>
                <a:t>Procurement</a:t>
              </a:r>
            </a:p>
            <a:p>
              <a:pPr algn="ctr"/>
              <a:r>
                <a:rPr lang="en-US" sz="1400" dirty="0">
                  <a:solidFill>
                    <a:schemeClr val="bg1"/>
                  </a:solidFill>
                </a:rPr>
                <a:t>Actions</a:t>
              </a:r>
            </a:p>
          </p:txBody>
        </p:sp>
      </p:grpSp>
      <p:grpSp>
        <p:nvGrpSpPr>
          <p:cNvPr id="34" name="Group 33">
            <a:extLst>
              <a:ext uri="{FF2B5EF4-FFF2-40B4-BE49-F238E27FC236}">
                <a16:creationId xmlns:a16="http://schemas.microsoft.com/office/drawing/2014/main" id="{FDE52DCC-52CC-FCA1-677E-2712C2034C09}"/>
              </a:ext>
            </a:extLst>
          </p:cNvPr>
          <p:cNvGrpSpPr/>
          <p:nvPr/>
        </p:nvGrpSpPr>
        <p:grpSpPr>
          <a:xfrm>
            <a:off x="152400" y="4744659"/>
            <a:ext cx="8991602" cy="331505"/>
            <a:chOff x="152400" y="4744659"/>
            <a:chExt cx="8991602" cy="331505"/>
          </a:xfrm>
        </p:grpSpPr>
        <p:sp>
          <p:nvSpPr>
            <p:cNvPr id="35" name="Rectangle: Top Corners Rounded 34">
              <a:extLst>
                <a:ext uri="{FF2B5EF4-FFF2-40B4-BE49-F238E27FC236}">
                  <a16:creationId xmlns:a16="http://schemas.microsoft.com/office/drawing/2014/main" id="{9ECD25D3-AD1F-AF28-144F-DC26C28DF81A}"/>
                </a:ext>
              </a:extLst>
            </p:cNvPr>
            <p:cNvSpPr/>
            <p:nvPr/>
          </p:nvSpPr>
          <p:spPr>
            <a:xfrm rot="16200000">
              <a:off x="8360290" y="4292453"/>
              <a:ext cx="327965" cy="1239458"/>
            </a:xfrm>
            <a:prstGeom prst="round2SameRect">
              <a:avLst>
                <a:gd name="adj1" fmla="val 50000"/>
                <a:gd name="adj2" fmla="val 0"/>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1">
                    <a:lumMod val="50000"/>
                  </a:schemeClr>
                </a:solidFill>
              </a:endParaRPr>
            </a:p>
          </p:txBody>
        </p:sp>
        <p:cxnSp>
          <p:nvCxnSpPr>
            <p:cNvPr id="36" name="Straight Connector 35">
              <a:extLst>
                <a:ext uri="{FF2B5EF4-FFF2-40B4-BE49-F238E27FC236}">
                  <a16:creationId xmlns:a16="http://schemas.microsoft.com/office/drawing/2014/main" id="{69AE1D6D-E666-7E4F-0EC9-9254AFC6A952}"/>
                </a:ext>
              </a:extLst>
            </p:cNvPr>
            <p:cNvCxnSpPr>
              <a:cxnSpLocks/>
            </p:cNvCxnSpPr>
            <p:nvPr/>
          </p:nvCxnSpPr>
          <p:spPr>
            <a:xfrm>
              <a:off x="152400" y="4912181"/>
              <a:ext cx="8073342" cy="0"/>
            </a:xfrm>
            <a:prstGeom prst="line">
              <a:avLst/>
            </a:prstGeom>
            <a:ln w="22225">
              <a:solidFill>
                <a:srgbClr val="00676C"/>
              </a:solidFill>
              <a:tailEnd type="ova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1DEBB5A3-FAE3-221F-92A0-86379CEC47D1}"/>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2</a:t>
              </a:fld>
              <a:endParaRPr lang="en-US" dirty="0"/>
            </a:p>
          </p:txBody>
        </p:sp>
      </p:grpSp>
    </p:spTree>
    <p:extLst>
      <p:ext uri="{BB962C8B-B14F-4D97-AF65-F5344CB8AC3E}">
        <p14:creationId xmlns:p14="http://schemas.microsoft.com/office/powerpoint/2010/main" val="388720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eagues at conference table">
            <a:extLst>
              <a:ext uri="{FF2B5EF4-FFF2-40B4-BE49-F238E27FC236}">
                <a16:creationId xmlns:a16="http://schemas.microsoft.com/office/drawing/2014/main" id="{CA4C2E1E-A9A0-744E-2B6B-AABF9CDB3C3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144982"/>
            <a:ext cx="9144000" cy="3998518"/>
          </a:xfrm>
          <a:prstGeom prst="rect">
            <a:avLst/>
          </a:prstGeom>
        </p:spPr>
      </p:pic>
      <p:sp>
        <p:nvSpPr>
          <p:cNvPr id="2" name="Rectangle 1">
            <a:extLst>
              <a:ext uri="{FF2B5EF4-FFF2-40B4-BE49-F238E27FC236}">
                <a16:creationId xmlns:a16="http://schemas.microsoft.com/office/drawing/2014/main" id="{13D396D6-88AB-249B-605A-02F8A8C025F4}"/>
              </a:ext>
            </a:extLst>
          </p:cNvPr>
          <p:cNvSpPr/>
          <p:nvPr/>
        </p:nvSpPr>
        <p:spPr>
          <a:xfrm>
            <a:off x="0" y="1144982"/>
            <a:ext cx="9123454" cy="3998518"/>
          </a:xfrm>
          <a:prstGeom prst="rect">
            <a:avLst/>
          </a:prstGeom>
          <a:solidFill>
            <a:schemeClr val="accent1">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91D91A7-2D4F-B338-84AD-3A5FE3D2FDA8}"/>
              </a:ext>
            </a:extLst>
          </p:cNvPr>
          <p:cNvSpPr txBox="1"/>
          <p:nvPr/>
        </p:nvSpPr>
        <p:spPr>
          <a:xfrm>
            <a:off x="333470" y="314645"/>
            <a:ext cx="5021311"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Procurement Organization Changes</a:t>
            </a:r>
          </a:p>
        </p:txBody>
      </p:sp>
      <p:grpSp>
        <p:nvGrpSpPr>
          <p:cNvPr id="19" name="Group 18">
            <a:extLst>
              <a:ext uri="{FF2B5EF4-FFF2-40B4-BE49-F238E27FC236}">
                <a16:creationId xmlns:a16="http://schemas.microsoft.com/office/drawing/2014/main" id="{094E88C6-EB9B-2467-88E0-259FA9A92436}"/>
              </a:ext>
            </a:extLst>
          </p:cNvPr>
          <p:cNvGrpSpPr/>
          <p:nvPr/>
        </p:nvGrpSpPr>
        <p:grpSpPr>
          <a:xfrm>
            <a:off x="152400" y="4744659"/>
            <a:ext cx="8991602" cy="331505"/>
            <a:chOff x="152400" y="4744659"/>
            <a:chExt cx="8991602" cy="331505"/>
          </a:xfrm>
        </p:grpSpPr>
        <p:sp>
          <p:nvSpPr>
            <p:cNvPr id="20" name="Rectangle: Top Corners Rounded 19">
              <a:extLst>
                <a:ext uri="{FF2B5EF4-FFF2-40B4-BE49-F238E27FC236}">
                  <a16:creationId xmlns:a16="http://schemas.microsoft.com/office/drawing/2014/main" id="{33C15748-F91A-5E5F-2C7D-8092C0C31EBA}"/>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21" name="Straight Connector 20">
              <a:extLst>
                <a:ext uri="{FF2B5EF4-FFF2-40B4-BE49-F238E27FC236}">
                  <a16:creationId xmlns:a16="http://schemas.microsoft.com/office/drawing/2014/main" id="{F51EB40C-1B90-0206-FBD5-5FC5ADB4FED0}"/>
                </a:ext>
              </a:extLst>
            </p:cNvPr>
            <p:cNvCxnSpPr>
              <a:cxnSpLocks/>
            </p:cNvCxnSpPr>
            <p:nvPr/>
          </p:nvCxnSpPr>
          <p:spPr>
            <a:xfrm>
              <a:off x="152400" y="4912181"/>
              <a:ext cx="8073342" cy="0"/>
            </a:xfrm>
            <a:prstGeom prst="line">
              <a:avLst/>
            </a:prstGeom>
            <a:ln w="2222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6B302E32-A969-94CF-C23C-D64DF7C5440D}"/>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3</a:t>
              </a:fld>
              <a:endParaRPr lang="en-US" dirty="0"/>
            </a:p>
          </p:txBody>
        </p:sp>
      </p:grpSp>
      <p:pic>
        <p:nvPicPr>
          <p:cNvPr id="3" name="Picture 2">
            <a:extLst>
              <a:ext uri="{FF2B5EF4-FFF2-40B4-BE49-F238E27FC236}">
                <a16:creationId xmlns:a16="http://schemas.microsoft.com/office/drawing/2014/main" id="{C354D4ED-023F-9C81-67CE-33A7E77E3B03}"/>
              </a:ext>
            </a:extLst>
          </p:cNvPr>
          <p:cNvPicPr>
            <a:picLocks noChangeAspect="1"/>
          </p:cNvPicPr>
          <p:nvPr/>
        </p:nvPicPr>
        <p:blipFill rotWithShape="1">
          <a:blip r:embed="rId4"/>
          <a:srcRect l="19595" t="17779" r="2035" b="10942"/>
          <a:stretch/>
        </p:blipFill>
        <p:spPr>
          <a:xfrm>
            <a:off x="838712" y="709710"/>
            <a:ext cx="7850205" cy="4135127"/>
          </a:xfrm>
          <a:prstGeom prst="rect">
            <a:avLst/>
          </a:prstGeom>
        </p:spPr>
      </p:pic>
    </p:spTree>
    <p:extLst>
      <p:ext uri="{BB962C8B-B14F-4D97-AF65-F5344CB8AC3E}">
        <p14:creationId xmlns:p14="http://schemas.microsoft.com/office/powerpoint/2010/main" val="299429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leagues at conference table">
            <a:extLst>
              <a:ext uri="{FF2B5EF4-FFF2-40B4-BE49-F238E27FC236}">
                <a16:creationId xmlns:a16="http://schemas.microsoft.com/office/drawing/2014/main" id="{CA4C2E1E-A9A0-744E-2B6B-AABF9CDB3C3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144982"/>
            <a:ext cx="9144000" cy="3998518"/>
          </a:xfrm>
          <a:prstGeom prst="rect">
            <a:avLst/>
          </a:prstGeom>
        </p:spPr>
      </p:pic>
      <p:sp>
        <p:nvSpPr>
          <p:cNvPr id="2" name="Rectangle 1">
            <a:extLst>
              <a:ext uri="{FF2B5EF4-FFF2-40B4-BE49-F238E27FC236}">
                <a16:creationId xmlns:a16="http://schemas.microsoft.com/office/drawing/2014/main" id="{13D396D6-88AB-249B-605A-02F8A8C025F4}"/>
              </a:ext>
            </a:extLst>
          </p:cNvPr>
          <p:cNvSpPr/>
          <p:nvPr/>
        </p:nvSpPr>
        <p:spPr>
          <a:xfrm>
            <a:off x="0" y="1144982"/>
            <a:ext cx="9123454" cy="3998518"/>
          </a:xfrm>
          <a:prstGeom prst="rect">
            <a:avLst/>
          </a:prstGeom>
          <a:solidFill>
            <a:schemeClr val="accent1">
              <a:lumMod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094E88C6-EB9B-2467-88E0-259FA9A92436}"/>
              </a:ext>
            </a:extLst>
          </p:cNvPr>
          <p:cNvGrpSpPr/>
          <p:nvPr/>
        </p:nvGrpSpPr>
        <p:grpSpPr>
          <a:xfrm>
            <a:off x="152400" y="4744659"/>
            <a:ext cx="8991602" cy="331505"/>
            <a:chOff x="152400" y="4744659"/>
            <a:chExt cx="8991602" cy="331505"/>
          </a:xfrm>
        </p:grpSpPr>
        <p:sp>
          <p:nvSpPr>
            <p:cNvPr id="20" name="Rectangle: Top Corners Rounded 19">
              <a:extLst>
                <a:ext uri="{FF2B5EF4-FFF2-40B4-BE49-F238E27FC236}">
                  <a16:creationId xmlns:a16="http://schemas.microsoft.com/office/drawing/2014/main" id="{33C15748-F91A-5E5F-2C7D-8092C0C31EBA}"/>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21" name="Straight Connector 20">
              <a:extLst>
                <a:ext uri="{FF2B5EF4-FFF2-40B4-BE49-F238E27FC236}">
                  <a16:creationId xmlns:a16="http://schemas.microsoft.com/office/drawing/2014/main" id="{F51EB40C-1B90-0206-FBD5-5FC5ADB4FED0}"/>
                </a:ext>
              </a:extLst>
            </p:cNvPr>
            <p:cNvCxnSpPr>
              <a:cxnSpLocks/>
            </p:cNvCxnSpPr>
            <p:nvPr/>
          </p:nvCxnSpPr>
          <p:spPr>
            <a:xfrm>
              <a:off x="152400" y="4912181"/>
              <a:ext cx="8073342" cy="0"/>
            </a:xfrm>
            <a:prstGeom prst="line">
              <a:avLst/>
            </a:prstGeom>
            <a:ln w="2222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6B302E32-A969-94CF-C23C-D64DF7C5440D}"/>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4</a:t>
              </a:fld>
              <a:endParaRPr lang="en-US" dirty="0"/>
            </a:p>
          </p:txBody>
        </p:sp>
      </p:grpSp>
      <p:pic>
        <p:nvPicPr>
          <p:cNvPr id="3" name="Picture 2">
            <a:extLst>
              <a:ext uri="{FF2B5EF4-FFF2-40B4-BE49-F238E27FC236}">
                <a16:creationId xmlns:a16="http://schemas.microsoft.com/office/drawing/2014/main" id="{1470CBB5-3403-9D0F-AAEF-EE3511B83525}"/>
              </a:ext>
            </a:extLst>
          </p:cNvPr>
          <p:cNvPicPr>
            <a:picLocks noChangeAspect="1"/>
          </p:cNvPicPr>
          <p:nvPr/>
        </p:nvPicPr>
        <p:blipFill rotWithShape="1">
          <a:blip r:embed="rId4"/>
          <a:srcRect l="23456" t="14366" r="7721" b="10973"/>
          <a:stretch/>
        </p:blipFill>
        <p:spPr>
          <a:xfrm>
            <a:off x="244416" y="209543"/>
            <a:ext cx="8655167" cy="4623596"/>
          </a:xfrm>
          <a:prstGeom prst="rect">
            <a:avLst/>
          </a:prstGeom>
        </p:spPr>
      </p:pic>
    </p:spTree>
    <p:extLst>
      <p:ext uri="{BB962C8B-B14F-4D97-AF65-F5344CB8AC3E}">
        <p14:creationId xmlns:p14="http://schemas.microsoft.com/office/powerpoint/2010/main" val="405424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0C0C87E-98B4-6C44-0E9C-D61BC7097AED}"/>
              </a:ext>
            </a:extLst>
          </p:cNvPr>
          <p:cNvSpPr/>
          <p:nvPr/>
        </p:nvSpPr>
        <p:spPr>
          <a:xfrm>
            <a:off x="5549317" y="2888244"/>
            <a:ext cx="3204594" cy="184557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352A-60DB-2487-6508-F2E52B7E3A17}"/>
              </a:ext>
            </a:extLst>
          </p:cNvPr>
          <p:cNvSpPr/>
          <p:nvPr/>
        </p:nvSpPr>
        <p:spPr>
          <a:xfrm>
            <a:off x="318782" y="1137377"/>
            <a:ext cx="4966282" cy="3644174"/>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0">
            <a:extLst>
              <a:ext uri="{FF2B5EF4-FFF2-40B4-BE49-F238E27FC236}">
                <a16:creationId xmlns:a16="http://schemas.microsoft.com/office/drawing/2014/main" id="{31EDE38A-D2B6-BF21-9F15-AB0C712791CE}"/>
              </a:ext>
            </a:extLst>
          </p:cNvPr>
          <p:cNvSpPr>
            <a:spLocks noChangeArrowheads="1"/>
          </p:cNvSpPr>
          <p:nvPr/>
        </p:nvSpPr>
        <p:spPr bwMode="auto">
          <a:xfrm>
            <a:off x="0" y="176857"/>
            <a:ext cx="9144000" cy="754321"/>
          </a:xfrm>
          <a:prstGeom prst="rect">
            <a:avLst/>
          </a:prstGeom>
          <a:solidFill>
            <a:schemeClr val="accent1">
              <a:lumMod val="50000"/>
            </a:schemeClr>
          </a:solidFill>
          <a:ln w="9525">
            <a:solidFill>
              <a:srgbClr val="006FA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0"/>
              </a:spcBef>
              <a:buFontTx/>
              <a:buNone/>
            </a:pPr>
            <a:endParaRPr lang="en-US" altLang="en-US" sz="2100" b="1" i="1" dirty="0">
              <a:solidFill>
                <a:schemeClr val="bg1"/>
              </a:solidFill>
              <a:latin typeface="Times New Roman" panose="02020603050405020304" pitchFamily="18" charset="0"/>
            </a:endParaRPr>
          </a:p>
        </p:txBody>
      </p:sp>
      <p:sp>
        <p:nvSpPr>
          <p:cNvPr id="2" name="Subtitle 1">
            <a:extLst>
              <a:ext uri="{FF2B5EF4-FFF2-40B4-BE49-F238E27FC236}">
                <a16:creationId xmlns:a16="http://schemas.microsoft.com/office/drawing/2014/main" id="{6706294E-133F-400D-95BB-C3E197E3AEB9}"/>
              </a:ext>
            </a:extLst>
          </p:cNvPr>
          <p:cNvSpPr>
            <a:spLocks noGrp="1"/>
          </p:cNvSpPr>
          <p:nvPr>
            <p:ph type="subTitle" idx="1"/>
          </p:nvPr>
        </p:nvSpPr>
        <p:spPr>
          <a:xfrm>
            <a:off x="436228" y="1137377"/>
            <a:ext cx="4966281" cy="3501735"/>
          </a:xfrm>
        </p:spPr>
        <p:txBody>
          <a:bodyPr/>
          <a:lstStyle/>
          <a:p>
            <a:r>
              <a:rPr lang="en-US" sz="1800" b="1" dirty="0">
                <a:solidFill>
                  <a:schemeClr val="accent1">
                    <a:lumMod val="50000"/>
                  </a:schemeClr>
                </a:solidFill>
                <a:latin typeface="Times New Roman" panose="02020603050405020304" pitchFamily="18" charset="0"/>
                <a:cs typeface="Times New Roman" panose="02020603050405020304" pitchFamily="18" charset="0"/>
              </a:rPr>
              <a:t>Formal Solicitations (&gt;$100K)</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Invitation for Bid (IFB)</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Request for Proposal (RFP)</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Request for Express of Interest (REOI)</a:t>
            </a:r>
          </a:p>
          <a:p>
            <a:r>
              <a:rPr lang="en-US" sz="1800" b="1" dirty="0">
                <a:solidFill>
                  <a:schemeClr val="accent1">
                    <a:lumMod val="50000"/>
                  </a:schemeClr>
                </a:solidFill>
                <a:latin typeface="Times New Roman" panose="02020603050405020304" pitchFamily="18" charset="0"/>
                <a:cs typeface="Times New Roman" panose="02020603050405020304" pitchFamily="18" charset="0"/>
              </a:rPr>
              <a:t>Informal Solicitations (&lt; $100K, &gt; $10K )</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All reserved under the LSBRP</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&gt;$50K all subject to MFD requirements</a:t>
            </a:r>
          </a:p>
          <a:p>
            <a:pPr lvl="1"/>
            <a:r>
              <a:rPr lang="en-US" sz="1400" dirty="0">
                <a:solidFill>
                  <a:schemeClr val="accent1">
                    <a:lumMod val="50000"/>
                  </a:schemeClr>
                </a:solidFill>
                <a:latin typeface="Times New Roman" panose="02020603050405020304" pitchFamily="18" charset="0"/>
                <a:cs typeface="Times New Roman" panose="02020603050405020304" pitchFamily="18" charset="0"/>
              </a:rPr>
              <a:t>&gt;$50K services contracts subject to Wage requirements</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a:p>
            <a:r>
              <a:rPr lang="en-US" sz="1800" b="1" dirty="0">
                <a:solidFill>
                  <a:schemeClr val="accent1">
                    <a:lumMod val="50000"/>
                  </a:schemeClr>
                </a:solidFill>
                <a:latin typeface="Times New Roman" panose="02020603050405020304" pitchFamily="18" charset="0"/>
                <a:cs typeface="Times New Roman" panose="02020603050405020304" pitchFamily="18" charset="0"/>
              </a:rPr>
              <a:t>Direct Purchase (&lt; $10K)</a:t>
            </a:r>
          </a:p>
          <a:p>
            <a:pPr marL="0" indent="344488">
              <a:buNone/>
            </a:pPr>
            <a:r>
              <a:rPr lang="en-US" sz="1800" dirty="0">
                <a:solidFill>
                  <a:schemeClr val="accent1">
                    <a:lumMod val="50000"/>
                  </a:schemeClr>
                </a:solidFill>
                <a:latin typeface="Times New Roman" panose="02020603050405020304" pitchFamily="18" charset="0"/>
                <a:cs typeface="Times New Roman" panose="02020603050405020304" pitchFamily="18" charset="0"/>
              </a:rPr>
              <a:t>(departments buy directly) </a:t>
            </a:r>
          </a:p>
          <a:p>
            <a:r>
              <a:rPr lang="en-US" sz="1800" b="1" dirty="0">
                <a:solidFill>
                  <a:schemeClr val="accent1">
                    <a:lumMod val="50000"/>
                  </a:schemeClr>
                </a:solidFill>
                <a:latin typeface="Times New Roman" panose="02020603050405020304" pitchFamily="18" charset="0"/>
                <a:cs typeface="Times New Roman" panose="02020603050405020304" pitchFamily="18" charset="0"/>
              </a:rPr>
              <a:t>Open Solicitations </a:t>
            </a:r>
          </a:p>
          <a:p>
            <a:pPr marL="0" indent="344488">
              <a:buNone/>
            </a:pPr>
            <a:r>
              <a:rPr lang="en-US" sz="1800" dirty="0">
                <a:solidFill>
                  <a:schemeClr val="accent1">
                    <a:lumMod val="50000"/>
                  </a:schemeClr>
                </a:solidFill>
                <a:latin typeface="Times New Roman" panose="02020603050405020304" pitchFamily="18" charset="0"/>
                <a:cs typeface="Times New Roman" panose="02020603050405020304" pitchFamily="18" charset="0"/>
              </a:rPr>
              <a:t>(fixed pricing, “open until filled”)</a:t>
            </a:r>
          </a:p>
        </p:txBody>
      </p:sp>
      <p:sp>
        <p:nvSpPr>
          <p:cNvPr id="3" name="Title 2">
            <a:extLst>
              <a:ext uri="{FF2B5EF4-FFF2-40B4-BE49-F238E27FC236}">
                <a16:creationId xmlns:a16="http://schemas.microsoft.com/office/drawing/2014/main" id="{AC7E9908-78C7-4306-8419-40AA0EDBAB32}"/>
              </a:ext>
            </a:extLst>
          </p:cNvPr>
          <p:cNvSpPr>
            <a:spLocks noGrp="1"/>
          </p:cNvSpPr>
          <p:nvPr>
            <p:ph type="title"/>
          </p:nvPr>
        </p:nvSpPr>
        <p:spPr>
          <a:xfrm>
            <a:off x="511915" y="348318"/>
            <a:ext cx="7717500" cy="539400"/>
          </a:xfrm>
        </p:spPr>
        <p:txBody>
          <a:bodyPr/>
          <a:lstStyle/>
          <a:p>
            <a:r>
              <a:rPr lang="en-US" sz="2800" b="1" dirty="0">
                <a:solidFill>
                  <a:schemeClr val="bg1"/>
                </a:solidFill>
              </a:rPr>
              <a:t>Formal and Informal Solicitations</a:t>
            </a:r>
          </a:p>
        </p:txBody>
      </p:sp>
      <p:sp>
        <p:nvSpPr>
          <p:cNvPr id="10" name="TextBox 9">
            <a:extLst>
              <a:ext uri="{FF2B5EF4-FFF2-40B4-BE49-F238E27FC236}">
                <a16:creationId xmlns:a16="http://schemas.microsoft.com/office/drawing/2014/main" id="{0A6756C5-A14F-20CD-4584-D41F23132CED}"/>
              </a:ext>
            </a:extLst>
          </p:cNvPr>
          <p:cNvSpPr txBox="1"/>
          <p:nvPr/>
        </p:nvSpPr>
        <p:spPr>
          <a:xfrm>
            <a:off x="5756946" y="1287806"/>
            <a:ext cx="2950825" cy="1600438"/>
          </a:xfrm>
          <a:prstGeom prst="rect">
            <a:avLst/>
          </a:prstGeom>
          <a:noFill/>
        </p:spPr>
        <p:txBody>
          <a:bodyPr wrap="square">
            <a:spAutoFit/>
          </a:bodyPr>
          <a:lstStyle/>
          <a:p>
            <a:r>
              <a:rPr lang="en-US" sz="2000" b="1" dirty="0">
                <a:solidFill>
                  <a:schemeClr val="accent1">
                    <a:lumMod val="50000"/>
                  </a:schemeClr>
                </a:solidFill>
                <a:latin typeface="Times New Roman" panose="02020603050405020304" pitchFamily="18" charset="0"/>
                <a:cs typeface="Times New Roman" panose="02020603050405020304" pitchFamily="18" charset="0"/>
              </a:rPr>
              <a:t>Purchasing Categories</a:t>
            </a:r>
          </a:p>
          <a:p>
            <a:pPr marL="742950" lvl="1" indent="-285750">
              <a:buFont typeface="Arial" panose="020B0604020202020204" pitchFamily="34" charset="0"/>
              <a:buChar char="•"/>
            </a:pPr>
            <a:r>
              <a:rPr lang="en-US" sz="1600" dirty="0">
                <a:solidFill>
                  <a:schemeClr val="accent1">
                    <a:lumMod val="50000"/>
                  </a:schemeClr>
                </a:solidFill>
                <a:latin typeface="Times New Roman" panose="02020603050405020304" pitchFamily="18" charset="0"/>
                <a:cs typeface="Times New Roman" panose="02020603050405020304" pitchFamily="18" charset="0"/>
              </a:rPr>
              <a:t>Goods</a:t>
            </a:r>
          </a:p>
          <a:p>
            <a:pPr marL="742950" lvl="1" indent="-285750">
              <a:buFont typeface="Arial" panose="020B0604020202020204" pitchFamily="34" charset="0"/>
              <a:buChar char="•"/>
            </a:pPr>
            <a:r>
              <a:rPr lang="en-US" sz="1600" dirty="0">
                <a:solidFill>
                  <a:schemeClr val="accent1">
                    <a:lumMod val="50000"/>
                  </a:schemeClr>
                </a:solidFill>
                <a:latin typeface="Times New Roman" panose="02020603050405020304" pitchFamily="18" charset="0"/>
                <a:cs typeface="Times New Roman" panose="02020603050405020304" pitchFamily="18" charset="0"/>
              </a:rPr>
              <a:t>Services</a:t>
            </a:r>
          </a:p>
          <a:p>
            <a:pPr marL="742950" lvl="1" indent="-285750">
              <a:buFont typeface="Arial" panose="020B0604020202020204" pitchFamily="34" charset="0"/>
              <a:buChar char="•"/>
            </a:pPr>
            <a:r>
              <a:rPr lang="en-US" sz="1600" dirty="0">
                <a:solidFill>
                  <a:schemeClr val="accent1">
                    <a:lumMod val="50000"/>
                  </a:schemeClr>
                </a:solidFill>
                <a:latin typeface="Times New Roman" panose="02020603050405020304" pitchFamily="18" charset="0"/>
                <a:cs typeface="Times New Roman" panose="02020603050405020304" pitchFamily="18" charset="0"/>
              </a:rPr>
              <a:t>Construction</a:t>
            </a:r>
          </a:p>
          <a:p>
            <a:pPr marL="742950" lvl="1" indent="-285750">
              <a:buFont typeface="Arial" panose="020B0604020202020204" pitchFamily="34" charset="0"/>
              <a:buChar char="•"/>
            </a:pPr>
            <a:r>
              <a:rPr lang="en-US" sz="1600" dirty="0">
                <a:solidFill>
                  <a:schemeClr val="accent1">
                    <a:lumMod val="50000"/>
                  </a:schemeClr>
                </a:solidFill>
                <a:latin typeface="Times New Roman" panose="02020603050405020304" pitchFamily="18" charset="0"/>
                <a:cs typeface="Times New Roman" panose="02020603050405020304" pitchFamily="18" charset="0"/>
              </a:rPr>
              <a:t>Other</a:t>
            </a:r>
            <a:endParaRPr lang="en-US" sz="2400" b="1" dirty="0">
              <a:solidFill>
                <a:schemeClr val="accent1">
                  <a:lumMod val="50000"/>
                </a:schemeClr>
              </a:solidFill>
              <a:latin typeface="Times New Roman" panose="02020603050405020304" pitchFamily="18" charset="0"/>
              <a:cs typeface="Times New Roman" panose="02020603050405020304" pitchFamily="18" charset="0"/>
            </a:endParaRPr>
          </a:p>
          <a:p>
            <a:pPr lvl="1"/>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64C39E4-400C-53DE-AE3A-1BB8A18AC8A1}"/>
              </a:ext>
            </a:extLst>
          </p:cNvPr>
          <p:cNvSpPr txBox="1"/>
          <p:nvPr/>
        </p:nvSpPr>
        <p:spPr>
          <a:xfrm>
            <a:off x="5987643" y="3244872"/>
            <a:ext cx="2304874" cy="1261884"/>
          </a:xfrm>
          <a:prstGeom prst="rect">
            <a:avLst/>
          </a:prstGeom>
          <a:noFill/>
        </p:spPr>
        <p:txBody>
          <a:bodyPr wrap="square">
            <a:spAutoFit/>
          </a:bodyPr>
          <a:lstStyle/>
          <a:p>
            <a:pPr algn="ctr"/>
            <a:r>
              <a:rPr lang="en-US" sz="2400" b="1" dirty="0">
                <a:solidFill>
                  <a:schemeClr val="bg1"/>
                </a:solidFill>
                <a:latin typeface="Stencil" panose="040409050D0802020404" pitchFamily="82" charset="0"/>
                <a:cs typeface="Times New Roman" panose="02020603050405020304" pitchFamily="18" charset="0"/>
              </a:rPr>
              <a:t>Best Value</a:t>
            </a:r>
          </a:p>
          <a:p>
            <a:pPr algn="ctr"/>
            <a:r>
              <a:rPr lang="en-US" sz="1400" dirty="0">
                <a:solidFill>
                  <a:schemeClr val="bg1"/>
                </a:solidFill>
                <a:latin typeface="Stencil" panose="040409050D0802020404" pitchFamily="82" charset="0"/>
                <a:cs typeface="Times New Roman" panose="02020603050405020304" pitchFamily="18" charset="0"/>
              </a:rPr>
              <a:t>VS</a:t>
            </a:r>
          </a:p>
          <a:p>
            <a:pPr algn="ctr"/>
            <a:r>
              <a:rPr lang="en-US" sz="2400" b="1" dirty="0">
                <a:solidFill>
                  <a:schemeClr val="bg1"/>
                </a:solidFill>
                <a:latin typeface="Stencil" panose="040409050D0802020404" pitchFamily="82" charset="0"/>
                <a:cs typeface="Times New Roman" panose="02020603050405020304" pitchFamily="18" charset="0"/>
              </a:rPr>
              <a:t>Low Price</a:t>
            </a:r>
          </a:p>
          <a:p>
            <a:pPr lvl="1" algn="ctr"/>
            <a:endParaRPr lang="en-US" sz="1400" b="1" dirty="0">
              <a:solidFill>
                <a:schemeClr val="bg1"/>
              </a:solidFill>
              <a:latin typeface="Stencil" panose="040409050D0802020404" pitchFamily="82" charset="0"/>
              <a:cs typeface="Times New Roman" panose="02020603050405020304" pitchFamily="18" charset="0"/>
            </a:endParaRPr>
          </a:p>
        </p:txBody>
      </p:sp>
    </p:spTree>
    <p:extLst>
      <p:ext uri="{BB962C8B-B14F-4D97-AF65-F5344CB8AC3E}">
        <p14:creationId xmlns:p14="http://schemas.microsoft.com/office/powerpoint/2010/main" val="318913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People in a meeting">
            <a:extLst>
              <a:ext uri="{FF2B5EF4-FFF2-40B4-BE49-F238E27FC236}">
                <a16:creationId xmlns:a16="http://schemas.microsoft.com/office/drawing/2014/main" id="{BE9B48C8-C268-DF15-6F19-9F95852D6A8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0" y="940292"/>
            <a:ext cx="9144000" cy="3700290"/>
          </a:xfrm>
          <a:prstGeom prst="rect">
            <a:avLst/>
          </a:prstGeom>
        </p:spPr>
      </p:pic>
      <p:sp>
        <p:nvSpPr>
          <p:cNvPr id="45" name="Rectangle 44">
            <a:extLst>
              <a:ext uri="{FF2B5EF4-FFF2-40B4-BE49-F238E27FC236}">
                <a16:creationId xmlns:a16="http://schemas.microsoft.com/office/drawing/2014/main" id="{8DC8B4C3-0A55-3AF9-B486-1B3D9B67DAE7}"/>
              </a:ext>
            </a:extLst>
          </p:cNvPr>
          <p:cNvSpPr/>
          <p:nvPr/>
        </p:nvSpPr>
        <p:spPr>
          <a:xfrm>
            <a:off x="0" y="940292"/>
            <a:ext cx="9144002" cy="3700290"/>
          </a:xfrm>
          <a:prstGeom prst="rect">
            <a:avLst/>
          </a:prstGeom>
          <a:solidFill>
            <a:srgbClr val="009CA5">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a:endParaRPr>
          </a:p>
        </p:txBody>
      </p:sp>
      <p:sp>
        <p:nvSpPr>
          <p:cNvPr id="10" name="TextBox 9">
            <a:extLst>
              <a:ext uri="{FF2B5EF4-FFF2-40B4-BE49-F238E27FC236}">
                <a16:creationId xmlns:a16="http://schemas.microsoft.com/office/drawing/2014/main" id="{BD9AD603-56FE-4238-138F-0C1B96B6B4E2}"/>
              </a:ext>
            </a:extLst>
          </p:cNvPr>
          <p:cNvSpPr txBox="1"/>
          <p:nvPr/>
        </p:nvSpPr>
        <p:spPr>
          <a:xfrm>
            <a:off x="333470" y="314645"/>
            <a:ext cx="4477893"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Contract Compliance Programs</a:t>
            </a:r>
          </a:p>
        </p:txBody>
      </p:sp>
      <p:grpSp>
        <p:nvGrpSpPr>
          <p:cNvPr id="13" name="Group 12">
            <a:extLst>
              <a:ext uri="{FF2B5EF4-FFF2-40B4-BE49-F238E27FC236}">
                <a16:creationId xmlns:a16="http://schemas.microsoft.com/office/drawing/2014/main" id="{02489AD4-40D7-F966-9012-837BA8275B84}"/>
              </a:ext>
            </a:extLst>
          </p:cNvPr>
          <p:cNvGrpSpPr/>
          <p:nvPr/>
        </p:nvGrpSpPr>
        <p:grpSpPr>
          <a:xfrm>
            <a:off x="152400" y="4744659"/>
            <a:ext cx="8991602" cy="331505"/>
            <a:chOff x="152400" y="4744659"/>
            <a:chExt cx="8991602" cy="331505"/>
          </a:xfrm>
        </p:grpSpPr>
        <p:sp>
          <p:nvSpPr>
            <p:cNvPr id="15" name="Rectangle: Top Corners Rounded 14">
              <a:extLst>
                <a:ext uri="{FF2B5EF4-FFF2-40B4-BE49-F238E27FC236}">
                  <a16:creationId xmlns:a16="http://schemas.microsoft.com/office/drawing/2014/main" id="{C461949E-CC1A-ECD9-DAC4-9B139750809D}"/>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9" name="Straight Connector 18">
              <a:extLst>
                <a:ext uri="{FF2B5EF4-FFF2-40B4-BE49-F238E27FC236}">
                  <a16:creationId xmlns:a16="http://schemas.microsoft.com/office/drawing/2014/main" id="{6D923C51-18FF-1DFF-2909-8DB85FBD2ABE}"/>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8ECD83A-4B55-D6ED-372A-2C3B6B5D0685}"/>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6</a:t>
              </a:fld>
              <a:endParaRPr lang="en-US" dirty="0"/>
            </a:p>
          </p:txBody>
        </p:sp>
      </p:grpSp>
      <p:sp>
        <p:nvSpPr>
          <p:cNvPr id="21" name="TextBox 20">
            <a:extLst>
              <a:ext uri="{FF2B5EF4-FFF2-40B4-BE49-F238E27FC236}">
                <a16:creationId xmlns:a16="http://schemas.microsoft.com/office/drawing/2014/main" id="{20424317-5C6B-735E-44A8-1AB35762CAAB}"/>
              </a:ext>
            </a:extLst>
          </p:cNvPr>
          <p:cNvSpPr txBox="1"/>
          <p:nvPr/>
        </p:nvSpPr>
        <p:spPr>
          <a:xfrm>
            <a:off x="333470" y="1200001"/>
            <a:ext cx="6048451" cy="3345531"/>
          </a:xfrm>
          <a:prstGeom prst="rect">
            <a:avLst/>
          </a:prstGeom>
          <a:noFill/>
        </p:spPr>
        <p:txBody>
          <a:bodyPr wrap="none" rtlCol="0">
            <a:spAutoFit/>
          </a:bodyPr>
          <a:lstStyle/>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Local Small Business Reserve Program (LSBRP)</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Local Business Preference Program (LBPP)</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Local Business Subcontracting Program (LBSP)</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a:solidFill>
                  <a:schemeClr val="bg1"/>
                </a:solidFill>
                <a:latin typeface="Aptos Narrow" panose="020B0004020202020204" pitchFamily="34" charset="0"/>
                <a:cs typeface="Times New Roman" panose="02020603050405020304" pitchFamily="18" charset="0"/>
              </a:rPr>
              <a:t>Minority Female </a:t>
            </a:r>
            <a:r>
              <a:rPr lang="en-US" altLang="en-US" sz="2200" dirty="0">
                <a:solidFill>
                  <a:schemeClr val="bg1"/>
                </a:solidFill>
                <a:latin typeface="Aptos Narrow" panose="020B0004020202020204" pitchFamily="34" charset="0"/>
                <a:cs typeface="Times New Roman" panose="02020603050405020304" pitchFamily="18" charset="0"/>
              </a:rPr>
              <a:t>Disabled persons Program (MFD)</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Wage Requirements (Living Wage) Law (WRL)</a:t>
            </a:r>
          </a:p>
          <a:p>
            <a:pPr marL="342900" indent="-342900">
              <a:lnSpc>
                <a:spcPct val="120000"/>
              </a:lnSpc>
              <a:spcBef>
                <a:spcPct val="0"/>
              </a:spcBef>
              <a:spcAft>
                <a:spcPct val="25000"/>
              </a:spcAft>
              <a:buClr>
                <a:schemeClr val="bg1"/>
              </a:buClr>
              <a:buFont typeface="Arial" panose="020B0604020202020204" pitchFamily="34" charset="0"/>
              <a:buChar char="•"/>
            </a:pPr>
            <a:r>
              <a:rPr lang="en-US" altLang="en-US" sz="2200" dirty="0">
                <a:solidFill>
                  <a:schemeClr val="bg1"/>
                </a:solidFill>
                <a:latin typeface="Aptos Narrow" panose="020B0004020202020204" pitchFamily="34" charset="0"/>
                <a:cs typeface="Times New Roman" panose="02020603050405020304" pitchFamily="18" charset="0"/>
              </a:rPr>
              <a:t>Prevailing Wage Law (PWL)</a:t>
            </a:r>
          </a:p>
          <a:p>
            <a:pPr marL="342900" indent="-342900">
              <a:buFont typeface="Arial" panose="020B0604020202020204" pitchFamily="34" charset="0"/>
              <a:buChar char="•"/>
            </a:pPr>
            <a:endParaRPr lang="en-US" sz="2000" dirty="0">
              <a:solidFill>
                <a:schemeClr val="bg1"/>
              </a:solidFill>
              <a:latin typeface="Aptos Narrow" panose="020B0004020202020204" pitchFamily="34" charset="0"/>
            </a:endParaRPr>
          </a:p>
        </p:txBody>
      </p:sp>
    </p:spTree>
    <p:extLst>
      <p:ext uri="{BB962C8B-B14F-4D97-AF65-F5344CB8AC3E}">
        <p14:creationId xmlns:p14="http://schemas.microsoft.com/office/powerpoint/2010/main" val="418831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0">
            <a:extLst>
              <a:ext uri="{FF2B5EF4-FFF2-40B4-BE49-F238E27FC236}">
                <a16:creationId xmlns:a16="http://schemas.microsoft.com/office/drawing/2014/main" id="{20CD3D3A-C3BF-45A0-88E8-7A71333191B3}"/>
              </a:ext>
            </a:extLst>
          </p:cNvPr>
          <p:cNvSpPr>
            <a:spLocks noChangeArrowheads="1"/>
          </p:cNvSpPr>
          <p:nvPr/>
        </p:nvSpPr>
        <p:spPr bwMode="auto">
          <a:xfrm>
            <a:off x="0" y="176857"/>
            <a:ext cx="9144000" cy="754321"/>
          </a:xfrm>
          <a:prstGeom prst="rect">
            <a:avLst/>
          </a:prstGeom>
          <a:solidFill>
            <a:schemeClr val="accent1">
              <a:lumMod val="50000"/>
            </a:schemeClr>
          </a:solidFill>
          <a:ln w="9525">
            <a:solidFill>
              <a:schemeClr val="tx2"/>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0"/>
              </a:spcBef>
              <a:buFontTx/>
              <a:buNone/>
            </a:pPr>
            <a:endParaRPr lang="en-US" altLang="en-US" sz="2100" b="1" i="1" dirty="0">
              <a:solidFill>
                <a:schemeClr val="bg1"/>
              </a:solidFill>
              <a:latin typeface="Times New Roman" panose="02020603050405020304" pitchFamily="18" charset="0"/>
            </a:endParaRPr>
          </a:p>
        </p:txBody>
      </p:sp>
      <p:sp>
        <p:nvSpPr>
          <p:cNvPr id="3" name="Rectangle 2">
            <a:extLst>
              <a:ext uri="{FF2B5EF4-FFF2-40B4-BE49-F238E27FC236}">
                <a16:creationId xmlns:a16="http://schemas.microsoft.com/office/drawing/2014/main" id="{845715DA-6C28-49D0-805A-78EE60342C2C}"/>
              </a:ext>
            </a:extLst>
          </p:cNvPr>
          <p:cNvSpPr/>
          <p:nvPr/>
        </p:nvSpPr>
        <p:spPr>
          <a:xfrm>
            <a:off x="454782" y="1226361"/>
            <a:ext cx="3829895" cy="507831"/>
          </a:xfrm>
          <a:prstGeom prst="rect">
            <a:avLst/>
          </a:prstGeom>
        </p:spPr>
        <p:txBody>
          <a:bodyPr wrap="none">
            <a:spAutoFit/>
          </a:bodyPr>
          <a:lstStyle/>
          <a:p>
            <a:pPr>
              <a:spcBef>
                <a:spcPct val="50000"/>
              </a:spcBef>
            </a:pPr>
            <a:r>
              <a:rPr lang="en-US" altLang="en-US" sz="2700" b="1" dirty="0">
                <a:solidFill>
                  <a:schemeClr val="accent5">
                    <a:lumMod val="75000"/>
                  </a:schemeClr>
                </a:solidFill>
                <a:latin typeface="Arial Narrow" panose="020B0606020202030204" pitchFamily="34" charset="0"/>
              </a:rPr>
              <a:t>MFD Subcontracting Goals</a:t>
            </a:r>
          </a:p>
        </p:txBody>
      </p:sp>
      <p:sp>
        <p:nvSpPr>
          <p:cNvPr id="8" name="Title 1">
            <a:extLst>
              <a:ext uri="{FF2B5EF4-FFF2-40B4-BE49-F238E27FC236}">
                <a16:creationId xmlns:a16="http://schemas.microsoft.com/office/drawing/2014/main" id="{6E0C6FDE-2777-477A-B0FD-8DF3AAC4EFE6}"/>
              </a:ext>
            </a:extLst>
          </p:cNvPr>
          <p:cNvSpPr txBox="1">
            <a:spLocks/>
          </p:cNvSpPr>
          <p:nvPr/>
        </p:nvSpPr>
        <p:spPr>
          <a:xfrm>
            <a:off x="628649" y="197491"/>
            <a:ext cx="7886700" cy="754321"/>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a:lstStyle>
          <a:p>
            <a:pPr algn="ctr"/>
            <a:r>
              <a:rPr lang="en-US" sz="2700" dirty="0">
                <a:solidFill>
                  <a:schemeClr val="bg1"/>
                </a:solidFill>
              </a:rPr>
              <a:t>Minority, Female, Disabled Persons Owned Business</a:t>
            </a:r>
          </a:p>
          <a:p>
            <a:pPr algn="ctr"/>
            <a:r>
              <a:rPr lang="en-US" sz="2700" dirty="0">
                <a:solidFill>
                  <a:schemeClr val="bg1"/>
                </a:solidFill>
              </a:rPr>
              <a:t> (MFD) Program</a:t>
            </a:r>
          </a:p>
        </p:txBody>
      </p:sp>
      <p:graphicFrame>
        <p:nvGraphicFramePr>
          <p:cNvPr id="7" name="Table 6">
            <a:extLst>
              <a:ext uri="{FF2B5EF4-FFF2-40B4-BE49-F238E27FC236}">
                <a16:creationId xmlns:a16="http://schemas.microsoft.com/office/drawing/2014/main" id="{1DAF7A4D-99A3-490D-A50A-C2ECB8A2D5AA}"/>
              </a:ext>
            </a:extLst>
          </p:cNvPr>
          <p:cNvGraphicFramePr>
            <a:graphicFrameLocks noGrp="1"/>
          </p:cNvGraphicFramePr>
          <p:nvPr>
            <p:extLst>
              <p:ext uri="{D42A27DB-BD31-4B8C-83A1-F6EECF244321}">
                <p14:modId xmlns:p14="http://schemas.microsoft.com/office/powerpoint/2010/main" val="1543452657"/>
              </p:ext>
            </p:extLst>
          </p:nvPr>
        </p:nvGraphicFramePr>
        <p:xfrm>
          <a:off x="539648" y="1884675"/>
          <a:ext cx="3745029" cy="1759970"/>
        </p:xfrm>
        <a:graphic>
          <a:graphicData uri="http://schemas.openxmlformats.org/drawingml/2006/table">
            <a:tbl>
              <a:tblPr/>
              <a:tblGrid>
                <a:gridCol w="2006036">
                  <a:extLst>
                    <a:ext uri="{9D8B030D-6E8A-4147-A177-3AD203B41FA5}">
                      <a16:colId xmlns:a16="http://schemas.microsoft.com/office/drawing/2014/main" val="20000"/>
                    </a:ext>
                  </a:extLst>
                </a:gridCol>
                <a:gridCol w="865414">
                  <a:extLst>
                    <a:ext uri="{9D8B030D-6E8A-4147-A177-3AD203B41FA5}">
                      <a16:colId xmlns:a16="http://schemas.microsoft.com/office/drawing/2014/main" val="20001"/>
                    </a:ext>
                  </a:extLst>
                </a:gridCol>
                <a:gridCol w="873579">
                  <a:extLst>
                    <a:ext uri="{9D8B030D-6E8A-4147-A177-3AD203B41FA5}">
                      <a16:colId xmlns:a16="http://schemas.microsoft.com/office/drawing/2014/main" val="2972787069"/>
                    </a:ext>
                  </a:extLst>
                </a:gridCol>
              </a:tblGrid>
              <a:tr h="29008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highlight>
                          <a:srgbClr val="C0C0C0"/>
                        </a:highlight>
                        <a:latin typeface="Arial" charset="0"/>
                      </a:endParaRP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highlight>
                            <a:srgbClr val="C0C0C0"/>
                          </a:highlight>
                          <a:latin typeface="Arial" charset="0"/>
                        </a:rPr>
                        <a:t>CY2023</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highlight>
                            <a:srgbClr val="C0C0C0"/>
                          </a:highlight>
                          <a:latin typeface="Arial" charset="0"/>
                        </a:rPr>
                        <a:t>CY2024</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041092"/>
                  </a:ext>
                </a:extLst>
              </a:tr>
              <a:tr h="25139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Construction</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21%</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charset="0"/>
                        </a:rPr>
                        <a:t>1</a:t>
                      </a:r>
                      <a:r>
                        <a:rPr kumimoji="0" lang="en-US" altLang="en-US" sz="1500" b="1" i="0" u="none" strike="noStrike" cap="none" normalizeH="0" baseline="0">
                          <a:ln>
                            <a:noFill/>
                          </a:ln>
                          <a:solidFill>
                            <a:schemeClr val="tx1"/>
                          </a:solidFill>
                          <a:effectLst/>
                          <a:latin typeface="Arial" charset="0"/>
                        </a:rPr>
                        <a:t>6</a:t>
                      </a:r>
                      <a:r>
                        <a:rPr kumimoji="0" lang="en-US" altLang="en-US" sz="1500" b="1" i="0" u="none" strike="noStrike" cap="none" normalizeH="0" baseline="0" dirty="0">
                          <a:ln>
                            <a:noFill/>
                          </a:ln>
                          <a:solidFill>
                            <a:schemeClr val="tx1"/>
                          </a:solidFill>
                          <a:effectLst/>
                          <a:latin typeface="Arial" charset="0"/>
                        </a:rPr>
                        <a:t>%</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139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Professional Services</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19%</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charset="0"/>
                        </a:rPr>
                        <a:t>19%</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139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a:ln>
                            <a:noFill/>
                          </a:ln>
                          <a:solidFill>
                            <a:schemeClr val="tx1"/>
                          </a:solidFill>
                          <a:effectLst/>
                          <a:latin typeface="Arial" charset="0"/>
                        </a:rPr>
                        <a:t>Non-Professional Services</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22%</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charset="0"/>
                        </a:rPr>
                        <a:t>23%</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1398">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Goods</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Arial" charset="0"/>
                        </a:rPr>
                        <a:t>10%</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Arial" charset="0"/>
                        </a:rPr>
                        <a:t>8%</a:t>
                      </a:r>
                    </a:p>
                  </a:txBody>
                  <a:tcPr marL="68580" marR="68580"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 name="Group 218">
            <a:extLst>
              <a:ext uri="{FF2B5EF4-FFF2-40B4-BE49-F238E27FC236}">
                <a16:creationId xmlns:a16="http://schemas.microsoft.com/office/drawing/2014/main" id="{6D9D2B5D-25C3-30A0-AA2C-2DC031D6EAA9}"/>
              </a:ext>
            </a:extLst>
          </p:cNvPr>
          <p:cNvGraphicFramePr>
            <a:graphicFrameLocks noGrp="1"/>
          </p:cNvGraphicFramePr>
          <p:nvPr>
            <p:extLst>
              <p:ext uri="{D42A27DB-BD31-4B8C-83A1-F6EECF244321}">
                <p14:modId xmlns:p14="http://schemas.microsoft.com/office/powerpoint/2010/main" val="1938913941"/>
              </p:ext>
            </p:extLst>
          </p:nvPr>
        </p:nvGraphicFramePr>
        <p:xfrm>
          <a:off x="4432479" y="2764216"/>
          <a:ext cx="4470079" cy="1784856"/>
        </p:xfrm>
        <a:graphic>
          <a:graphicData uri="http://schemas.openxmlformats.org/drawingml/2006/table">
            <a:tbl>
              <a:tblPr/>
              <a:tblGrid>
                <a:gridCol w="589404">
                  <a:extLst>
                    <a:ext uri="{9D8B030D-6E8A-4147-A177-3AD203B41FA5}">
                      <a16:colId xmlns:a16="http://schemas.microsoft.com/office/drawing/2014/main" val="2084453205"/>
                    </a:ext>
                  </a:extLst>
                </a:gridCol>
                <a:gridCol w="1338943">
                  <a:extLst>
                    <a:ext uri="{9D8B030D-6E8A-4147-A177-3AD203B41FA5}">
                      <a16:colId xmlns:a16="http://schemas.microsoft.com/office/drawing/2014/main" val="1407988028"/>
                    </a:ext>
                  </a:extLst>
                </a:gridCol>
                <a:gridCol w="1249569">
                  <a:extLst>
                    <a:ext uri="{9D8B030D-6E8A-4147-A177-3AD203B41FA5}">
                      <a16:colId xmlns:a16="http://schemas.microsoft.com/office/drawing/2014/main" val="1706620427"/>
                    </a:ext>
                  </a:extLst>
                </a:gridCol>
                <a:gridCol w="1292163">
                  <a:extLst>
                    <a:ext uri="{9D8B030D-6E8A-4147-A177-3AD203B41FA5}">
                      <a16:colId xmlns:a16="http://schemas.microsoft.com/office/drawing/2014/main" val="4259325483"/>
                    </a:ext>
                  </a:extLst>
                </a:gridCol>
              </a:tblGrid>
              <a:tr h="690242">
                <a:tc>
                  <a:txBody>
                    <a:bodyPr/>
                    <a:lstStyle>
                      <a:lvl1pPr>
                        <a:lnSpc>
                          <a:spcPct val="90000"/>
                        </a:lnSpc>
                        <a:spcBef>
                          <a:spcPts val="1000"/>
                        </a:spcBef>
                        <a:buFont typeface="Arial" panose="020B0604020202020204" pitchFamily="34" charset="0"/>
                        <a:defRPr sz="24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Fiscal</a:t>
                      </a:r>
                      <a:endParaRPr kumimoji="0" lang="en-US" altLang="en-US" sz="14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Arial" panose="020B0604020202020204" pitchFamily="34" charset="0"/>
                        </a:rPr>
                        <a:t>Year</a:t>
                      </a:r>
                      <a:endParaRPr kumimoji="0" lang="en-US" altLang="en-US" sz="1400" b="0" i="0" u="none" strike="noStrike" cap="none" normalizeH="0" baseline="0">
                        <a:ln>
                          <a:noFill/>
                        </a:ln>
                        <a:solidFill>
                          <a:schemeClr val="tx1"/>
                        </a:solidFill>
                        <a:effectLst/>
                        <a:latin typeface="Arial Narrow" panose="020B0606020202030204" pitchFamily="34" charset="0"/>
                        <a:ea typeface="Times New Roman" panose="02020603050405020304" pitchFamily="18" charset="0"/>
                        <a:cs typeface="Arial" panose="020B0604020202020204" pitchFamily="34" charset="0"/>
                      </a:endParaRPr>
                    </a:p>
                  </a:txBody>
                  <a:tcPr marL="68580" marR="68580" marT="34270" marB="34270"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nSpc>
                          <a:spcPct val="90000"/>
                        </a:lnSpc>
                        <a:spcBef>
                          <a:spcPts val="1000"/>
                        </a:spcBef>
                        <a:buFont typeface="Arial" panose="020B0604020202020204" pitchFamily="34" charset="0"/>
                        <a:defRPr sz="24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Total $Subject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to MFD</a:t>
                      </a:r>
                      <a:endParaRPr kumimoji="0" lang="en-US" altLang="en-US" sz="1400" b="0"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nSpc>
                          <a:spcPct val="90000"/>
                        </a:lnSpc>
                        <a:spcBef>
                          <a:spcPts val="1000"/>
                        </a:spcBef>
                        <a:buFont typeface="Arial" panose="020B0604020202020204" pitchFamily="34" charset="0"/>
                        <a:defRPr sz="24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Total $ Encumbered to MFD</a:t>
                      </a:r>
                      <a:endParaRPr kumimoji="0" lang="en-US" altLang="en-US" sz="1400" b="0" i="0" u="none" strike="noStrike" cap="none" normalizeH="0" baseline="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a:lnSpc>
                          <a:spcPct val="90000"/>
                        </a:lnSpc>
                        <a:spcBef>
                          <a:spcPts val="1000"/>
                        </a:spcBef>
                        <a:buFont typeface="Arial" panose="020B0604020202020204" pitchFamily="34" charset="0"/>
                        <a:defRPr sz="24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defRPr>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Arial Narrow" panose="020B0606020202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 of Total $ Encumbered to MFD</a:t>
                      </a:r>
                      <a:endParaRPr kumimoji="0" lang="en-US" altLang="en-US" sz="1400" b="0"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2077122106"/>
                  </a:ext>
                </a:extLst>
              </a:tr>
              <a:tr h="27121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FY 23</a:t>
                      </a:r>
                    </a:p>
                  </a:txBody>
                  <a:tcPr marL="51435" marR="51435" marT="0" marB="0"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lang="en-US" sz="1400" b="1" kern="1200" dirty="0">
                          <a:solidFill>
                            <a:schemeClr val="tx1"/>
                          </a:solidFill>
                          <a:effectLst/>
                          <a:latin typeface="+mn-lt"/>
                          <a:ea typeface="+mn-ea"/>
                          <a:cs typeface="+mn-cs"/>
                        </a:rPr>
                        <a:t>$1,090,391,062</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tab pos="1130300" algn="l"/>
                        </a:tabLst>
                      </a:pPr>
                      <a:r>
                        <a:rPr lang="en-US" sz="1400" b="1" kern="1200">
                          <a:solidFill>
                            <a:schemeClr val="tx1"/>
                          </a:solidFill>
                          <a:effectLst/>
                          <a:latin typeface="+mn-lt"/>
                          <a:ea typeface="+mn-ea"/>
                          <a:cs typeface="+mn-cs"/>
                        </a:rPr>
                        <a:t>$246,374,095</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22.60% </a:t>
                      </a:r>
                      <a:endParaRPr kumimoji="0" lang="en-US" altLang="en-US" sz="1400" b="1"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4961850"/>
                  </a:ext>
                </a:extLst>
              </a:tr>
              <a:tr h="27121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FY 22</a:t>
                      </a:r>
                    </a:p>
                  </a:txBody>
                  <a:tcPr marL="51435" marR="51435" marT="0" marB="0"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$816,175,595</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tab pos="1130300" algn="l"/>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$212,449,525 </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26.03% </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96811076"/>
                  </a:ext>
                </a:extLst>
              </a:tr>
              <a:tr h="276097">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FY 21</a:t>
                      </a:r>
                    </a:p>
                  </a:txBody>
                  <a:tcPr marL="51435" marR="51435" marT="0" marB="0"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$746,510,083</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tab pos="1130300" algn="l"/>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$200,457,253</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26.86%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6996246"/>
                  </a:ext>
                </a:extLst>
              </a:tr>
              <a:tr h="276097">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FY 20</a:t>
                      </a:r>
                    </a:p>
                  </a:txBody>
                  <a:tcPr marL="51435" marR="51435" marT="0" marB="0"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$797,850,214</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tab pos="1130300" algn="l"/>
                        </a:tabLst>
                      </a:pPr>
                      <a:r>
                        <a:rPr kumimoji="0" 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$182,655,316</a:t>
                      </a:r>
                      <a:endParaRPr kumimoji="0" lang="en-US" altLang="en-US" sz="1400" b="0" i="0" u="none" strike="noStrike" kern="1200"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Narrow" panose="020B0606020202030204" pitchFamily="34" charset="0"/>
                          <a:ea typeface="SimSun" panose="02010600030101010101" pitchFamily="2" charset="-122"/>
                          <a:cs typeface="Times New Roman" panose="02020603050405020304" pitchFamily="18" charset="0"/>
                        </a:rPr>
                        <a:t>22.89%</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5634297"/>
                  </a:ext>
                </a:extLst>
              </a:tr>
            </a:tbl>
          </a:graphicData>
        </a:graphic>
      </p:graphicFrame>
      <p:sp>
        <p:nvSpPr>
          <p:cNvPr id="4" name="Rectangle 3">
            <a:extLst>
              <a:ext uri="{FF2B5EF4-FFF2-40B4-BE49-F238E27FC236}">
                <a16:creationId xmlns:a16="http://schemas.microsoft.com/office/drawing/2014/main" id="{D058ABF1-9BF4-B842-1858-834DFC2039A9}"/>
              </a:ext>
            </a:extLst>
          </p:cNvPr>
          <p:cNvSpPr/>
          <p:nvPr/>
        </p:nvSpPr>
        <p:spPr>
          <a:xfrm>
            <a:off x="5073046" y="2136186"/>
            <a:ext cx="3374642" cy="507831"/>
          </a:xfrm>
          <a:prstGeom prst="rect">
            <a:avLst/>
          </a:prstGeom>
        </p:spPr>
        <p:txBody>
          <a:bodyPr wrap="none">
            <a:spAutoFit/>
          </a:bodyPr>
          <a:lstStyle/>
          <a:p>
            <a:pPr>
              <a:spcBef>
                <a:spcPct val="50000"/>
              </a:spcBef>
            </a:pPr>
            <a:r>
              <a:rPr lang="en-US" altLang="en-US" sz="2700" b="1" dirty="0">
                <a:solidFill>
                  <a:schemeClr val="accent5">
                    <a:lumMod val="75000"/>
                  </a:schemeClr>
                </a:solidFill>
                <a:latin typeface="Arial Narrow" panose="020B0606020202030204" pitchFamily="34" charset="0"/>
              </a:rPr>
              <a:t>4-year spending history</a:t>
            </a:r>
          </a:p>
        </p:txBody>
      </p:sp>
    </p:spTree>
    <p:extLst>
      <p:ext uri="{BB962C8B-B14F-4D97-AF65-F5344CB8AC3E}">
        <p14:creationId xmlns:p14="http://schemas.microsoft.com/office/powerpoint/2010/main" val="4000382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ectangle 193">
            <a:extLst>
              <a:ext uri="{FF2B5EF4-FFF2-40B4-BE49-F238E27FC236}">
                <a16:creationId xmlns:a16="http://schemas.microsoft.com/office/drawing/2014/main" id="{8C0E5832-46C4-B8D5-22CD-0AF4A87A8255}"/>
              </a:ext>
            </a:extLst>
          </p:cNvPr>
          <p:cNvSpPr/>
          <p:nvPr/>
        </p:nvSpPr>
        <p:spPr>
          <a:xfrm>
            <a:off x="7489192" y="1"/>
            <a:ext cx="1170302" cy="1801103"/>
          </a:xfrm>
          <a:prstGeom prst="rect">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41" name="Group 140">
            <a:extLst>
              <a:ext uri="{FF2B5EF4-FFF2-40B4-BE49-F238E27FC236}">
                <a16:creationId xmlns:a16="http://schemas.microsoft.com/office/drawing/2014/main" id="{D1955E77-16C2-4C9B-82C0-6A25623A1AD9}"/>
              </a:ext>
            </a:extLst>
          </p:cNvPr>
          <p:cNvGrpSpPr/>
          <p:nvPr/>
        </p:nvGrpSpPr>
        <p:grpSpPr>
          <a:xfrm rot="1116255" flipH="1">
            <a:off x="7295607" y="1096024"/>
            <a:ext cx="1557473" cy="2078897"/>
            <a:chOff x="10587401" y="3138244"/>
            <a:chExt cx="1242834" cy="1658921"/>
          </a:xfrm>
        </p:grpSpPr>
        <p:sp>
          <p:nvSpPr>
            <p:cNvPr id="140" name="Freeform: Shape 139">
              <a:extLst>
                <a:ext uri="{FF2B5EF4-FFF2-40B4-BE49-F238E27FC236}">
                  <a16:creationId xmlns:a16="http://schemas.microsoft.com/office/drawing/2014/main" id="{F23AC469-1B05-60F0-B73A-32CCA7CA2F49}"/>
                </a:ext>
              </a:extLst>
            </p:cNvPr>
            <p:cNvSpPr/>
            <p:nvPr/>
          </p:nvSpPr>
          <p:spPr>
            <a:xfrm flipV="1">
              <a:off x="10587401" y="3138244"/>
              <a:ext cx="982652" cy="1648493"/>
            </a:xfrm>
            <a:custGeom>
              <a:avLst/>
              <a:gdLst>
                <a:gd name="connsiteX0" fmla="*/ 737753 w 982652"/>
                <a:gd name="connsiteY0" fmla="*/ 1648069 h 1648493"/>
                <a:gd name="connsiteX1" fmla="*/ 831624 w 982652"/>
                <a:gd name="connsiteY1" fmla="*/ 1627285 h 1648493"/>
                <a:gd name="connsiteX2" fmla="*/ 982652 w 982652"/>
                <a:gd name="connsiteY2" fmla="*/ 1574163 h 1648493"/>
                <a:gd name="connsiteX3" fmla="*/ 760060 w 982652"/>
                <a:gd name="connsiteY3" fmla="*/ 951663 h 1648493"/>
                <a:gd name="connsiteX4" fmla="*/ 760046 w 982652"/>
                <a:gd name="connsiteY4" fmla="*/ 951668 h 1648493"/>
                <a:gd name="connsiteX5" fmla="*/ 681735 w 982652"/>
                <a:gd name="connsiteY5" fmla="*/ 732691 h 1648493"/>
                <a:gd name="connsiteX6" fmla="*/ 681669 w 982652"/>
                <a:gd name="connsiteY6" fmla="*/ 732715 h 1648493"/>
                <a:gd name="connsiteX7" fmla="*/ 605918 w 982652"/>
                <a:gd name="connsiteY7" fmla="*/ 520861 h 1648493"/>
                <a:gd name="connsiteX8" fmla="*/ 605800 w 982652"/>
                <a:gd name="connsiteY8" fmla="*/ 520903 h 1648493"/>
                <a:gd name="connsiteX9" fmla="*/ 522878 w 982652"/>
                <a:gd name="connsiteY9" fmla="*/ 288989 h 1648493"/>
                <a:gd name="connsiteX10" fmla="*/ 522709 w 982652"/>
                <a:gd name="connsiteY10" fmla="*/ 289050 h 1648493"/>
                <a:gd name="connsiteX11" fmla="*/ 419348 w 982652"/>
                <a:gd name="connsiteY11" fmla="*/ 0 h 1648493"/>
                <a:gd name="connsiteX12" fmla="*/ 261505 w 982652"/>
                <a:gd name="connsiteY12" fmla="*/ 55920 h 1648493"/>
                <a:gd name="connsiteX13" fmla="*/ 261505 w 982652"/>
                <a:gd name="connsiteY13" fmla="*/ 55961 h 1648493"/>
                <a:gd name="connsiteX14" fmla="*/ 13832 w 982652"/>
                <a:gd name="connsiteY14" fmla="*/ 406157 h 1648493"/>
                <a:gd name="connsiteX15" fmla="*/ 4354 w 982652"/>
                <a:gd name="connsiteY15" fmla="*/ 476473 h 1648493"/>
                <a:gd name="connsiteX16" fmla="*/ 4155 w 982652"/>
                <a:gd name="connsiteY16" fmla="*/ 476545 h 1648493"/>
                <a:gd name="connsiteX17" fmla="*/ 612 w 982652"/>
                <a:gd name="connsiteY17" fmla="*/ 604160 h 1648493"/>
                <a:gd name="connsiteX18" fmla="*/ 12486 w 982652"/>
                <a:gd name="connsiteY18" fmla="*/ 735417 h 1648493"/>
                <a:gd name="connsiteX19" fmla="*/ 12450 w 982652"/>
                <a:gd name="connsiteY19" fmla="*/ 735430 h 1648493"/>
                <a:gd name="connsiteX20" fmla="*/ 12522 w 982652"/>
                <a:gd name="connsiteY20" fmla="*/ 735808 h 1648493"/>
                <a:gd name="connsiteX21" fmla="*/ 12545 w 982652"/>
                <a:gd name="connsiteY21" fmla="*/ 736068 h 1648493"/>
                <a:gd name="connsiteX22" fmla="*/ 12569 w 982652"/>
                <a:gd name="connsiteY22" fmla="*/ 736059 h 1648493"/>
                <a:gd name="connsiteX23" fmla="*/ 33422 w 982652"/>
                <a:gd name="connsiteY23" fmla="*/ 846421 h 1648493"/>
                <a:gd name="connsiteX24" fmla="*/ 63799 w 982652"/>
                <a:gd name="connsiteY24" fmla="*/ 956752 h 1648493"/>
                <a:gd name="connsiteX25" fmla="*/ 63869 w 982652"/>
                <a:gd name="connsiteY25" fmla="*/ 956727 h 1648493"/>
                <a:gd name="connsiteX26" fmla="*/ 103736 w 982652"/>
                <a:gd name="connsiteY26" fmla="*/ 1066375 h 1648493"/>
                <a:gd name="connsiteX27" fmla="*/ 152369 w 982652"/>
                <a:gd name="connsiteY27" fmla="*/ 1172481 h 1648493"/>
                <a:gd name="connsiteX28" fmla="*/ 152549 w 982652"/>
                <a:gd name="connsiteY28" fmla="*/ 1172416 h 1648493"/>
                <a:gd name="connsiteX29" fmla="*/ 207910 w 982652"/>
                <a:gd name="connsiteY29" fmla="*/ 1270694 h 1648493"/>
                <a:gd name="connsiteX30" fmla="*/ 415911 w 982652"/>
                <a:gd name="connsiteY30" fmla="*/ 1516997 h 1648493"/>
                <a:gd name="connsiteX31" fmla="*/ 737753 w 982652"/>
                <a:gd name="connsiteY31" fmla="*/ 1648069 h 164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2652" h="1648493">
                  <a:moveTo>
                    <a:pt x="737753" y="1648069"/>
                  </a:moveTo>
                  <a:cubicBezTo>
                    <a:pt x="770634" y="1646343"/>
                    <a:pt x="802081" y="1639358"/>
                    <a:pt x="831624" y="1627285"/>
                  </a:cubicBezTo>
                  <a:lnTo>
                    <a:pt x="982652" y="1574163"/>
                  </a:lnTo>
                  <a:lnTo>
                    <a:pt x="760060" y="951663"/>
                  </a:lnTo>
                  <a:lnTo>
                    <a:pt x="760046" y="951668"/>
                  </a:lnTo>
                  <a:lnTo>
                    <a:pt x="681735" y="732691"/>
                  </a:lnTo>
                  <a:lnTo>
                    <a:pt x="681669" y="732715"/>
                  </a:lnTo>
                  <a:lnTo>
                    <a:pt x="605918" y="520861"/>
                  </a:lnTo>
                  <a:lnTo>
                    <a:pt x="605800" y="520903"/>
                  </a:lnTo>
                  <a:lnTo>
                    <a:pt x="522878" y="288989"/>
                  </a:lnTo>
                  <a:lnTo>
                    <a:pt x="522709" y="289050"/>
                  </a:lnTo>
                  <a:lnTo>
                    <a:pt x="419348" y="0"/>
                  </a:lnTo>
                  <a:lnTo>
                    <a:pt x="261505" y="55920"/>
                  </a:lnTo>
                  <a:lnTo>
                    <a:pt x="261505" y="55961"/>
                  </a:lnTo>
                  <a:cubicBezTo>
                    <a:pt x="140432" y="94867"/>
                    <a:pt x="47920" y="215214"/>
                    <a:pt x="13832" y="406157"/>
                  </a:cubicBezTo>
                  <a:lnTo>
                    <a:pt x="4354" y="476473"/>
                  </a:lnTo>
                  <a:lnTo>
                    <a:pt x="4155" y="476545"/>
                  </a:lnTo>
                  <a:cubicBezTo>
                    <a:pt x="279" y="518052"/>
                    <a:pt x="-844" y="560748"/>
                    <a:pt x="612" y="604160"/>
                  </a:cubicBezTo>
                  <a:lnTo>
                    <a:pt x="12486" y="735417"/>
                  </a:lnTo>
                  <a:lnTo>
                    <a:pt x="12450" y="735430"/>
                  </a:lnTo>
                  <a:lnTo>
                    <a:pt x="12522" y="735808"/>
                  </a:lnTo>
                  <a:lnTo>
                    <a:pt x="12545" y="736068"/>
                  </a:lnTo>
                  <a:lnTo>
                    <a:pt x="12569" y="736059"/>
                  </a:lnTo>
                  <a:lnTo>
                    <a:pt x="33422" y="846421"/>
                  </a:lnTo>
                  <a:cubicBezTo>
                    <a:pt x="42013" y="883398"/>
                    <a:pt x="52171" y="920265"/>
                    <a:pt x="63799" y="956752"/>
                  </a:cubicBezTo>
                  <a:lnTo>
                    <a:pt x="63869" y="956727"/>
                  </a:lnTo>
                  <a:lnTo>
                    <a:pt x="103736" y="1066375"/>
                  </a:lnTo>
                  <a:cubicBezTo>
                    <a:pt x="118556" y="1102527"/>
                    <a:pt x="134801" y="1137992"/>
                    <a:pt x="152369" y="1172481"/>
                  </a:cubicBezTo>
                  <a:lnTo>
                    <a:pt x="152549" y="1172416"/>
                  </a:lnTo>
                  <a:lnTo>
                    <a:pt x="207910" y="1270694"/>
                  </a:lnTo>
                  <a:cubicBezTo>
                    <a:pt x="267458" y="1366458"/>
                    <a:pt x="337716" y="1451090"/>
                    <a:pt x="415911" y="1516997"/>
                  </a:cubicBezTo>
                  <a:cubicBezTo>
                    <a:pt x="527580" y="1611094"/>
                    <a:pt x="639113" y="1653247"/>
                    <a:pt x="737753" y="1648069"/>
                  </a:cubicBezTo>
                  <a:close/>
                </a:path>
              </a:pathLst>
            </a:custGeom>
            <a:gradFill flip="none" rotWithShape="1">
              <a:gsLst>
                <a:gs pos="0">
                  <a:srgbClr val="F5AE18"/>
                </a:gs>
                <a:gs pos="100000">
                  <a:srgbClr val="795505"/>
                </a:gs>
              </a:gsLst>
              <a:lin ang="16200000" scaled="1"/>
              <a:tileRect/>
            </a:gra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4" name="Freeform: Shape 113">
              <a:extLst>
                <a:ext uri="{FF2B5EF4-FFF2-40B4-BE49-F238E27FC236}">
                  <a16:creationId xmlns:a16="http://schemas.microsoft.com/office/drawing/2014/main" id="{82E2889B-52B7-84B0-65C1-997445DAD23D}"/>
                </a:ext>
              </a:extLst>
            </p:cNvPr>
            <p:cNvSpPr/>
            <p:nvPr/>
          </p:nvSpPr>
          <p:spPr>
            <a:xfrm flipV="1">
              <a:off x="10756895" y="3187801"/>
              <a:ext cx="1073340" cy="1609364"/>
            </a:xfrm>
            <a:custGeom>
              <a:avLst/>
              <a:gdLst>
                <a:gd name="connsiteX0" fmla="*/ 1049704 w 1073340"/>
                <a:gd name="connsiteY0" fmla="*/ 1239566 h 1609364"/>
                <a:gd name="connsiteX1" fmla="*/ 646974 w 1073340"/>
                <a:gd name="connsiteY1" fmla="*/ 125718 h 1609364"/>
                <a:gd name="connsiteX2" fmla="*/ 3872 w 1073340"/>
                <a:gd name="connsiteY2" fmla="*/ 358228 h 1609364"/>
                <a:gd name="connsiteX3" fmla="*/ 406602 w 1073340"/>
                <a:gd name="connsiteY3" fmla="*/ 1472084 h 1609364"/>
                <a:gd name="connsiteX4" fmla="*/ 1049704 w 1073340"/>
                <a:gd name="connsiteY4" fmla="*/ 1239566 h 160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340" h="1609364">
                  <a:moveTo>
                    <a:pt x="1049704" y="1239566"/>
                  </a:moveTo>
                  <a:cubicBezTo>
                    <a:pt x="1116107" y="867775"/>
                    <a:pt x="935767" y="369074"/>
                    <a:pt x="646974" y="125718"/>
                  </a:cubicBezTo>
                  <a:cubicBezTo>
                    <a:pt x="358181" y="-117678"/>
                    <a:pt x="70275" y="-13538"/>
                    <a:pt x="3872" y="358228"/>
                  </a:cubicBezTo>
                  <a:cubicBezTo>
                    <a:pt x="-62491" y="730035"/>
                    <a:pt x="117809" y="1228713"/>
                    <a:pt x="406602" y="1472084"/>
                  </a:cubicBezTo>
                  <a:cubicBezTo>
                    <a:pt x="695395" y="1715456"/>
                    <a:pt x="983342" y="1611353"/>
                    <a:pt x="1049704" y="1239566"/>
                  </a:cubicBezTo>
                </a:path>
              </a:pathLst>
            </a:custGeom>
            <a:solidFill>
              <a:srgbClr val="F5AE18"/>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5" name="Freeform: Shape 114">
              <a:extLst>
                <a:ext uri="{FF2B5EF4-FFF2-40B4-BE49-F238E27FC236}">
                  <a16:creationId xmlns:a16="http://schemas.microsoft.com/office/drawing/2014/main" id="{C46F6A37-57EB-E9B5-B667-233DC9915FB0}"/>
                </a:ext>
              </a:extLst>
            </p:cNvPr>
            <p:cNvSpPr/>
            <p:nvPr/>
          </p:nvSpPr>
          <p:spPr>
            <a:xfrm flipV="1">
              <a:off x="10846891" y="3322731"/>
              <a:ext cx="893349" cy="1339484"/>
            </a:xfrm>
            <a:custGeom>
              <a:avLst/>
              <a:gdLst>
                <a:gd name="connsiteX0" fmla="*/ 872019 w 893349"/>
                <a:gd name="connsiteY0" fmla="*/ 1030722 h 1339484"/>
                <a:gd name="connsiteX1" fmla="*/ 536820 w 893349"/>
                <a:gd name="connsiteY1" fmla="*/ 103657 h 1339484"/>
                <a:gd name="connsiteX2" fmla="*/ 1567 w 893349"/>
                <a:gd name="connsiteY2" fmla="*/ 297180 h 1339484"/>
                <a:gd name="connsiteX3" fmla="*/ 336765 w 893349"/>
                <a:gd name="connsiteY3" fmla="*/ 1224254 h 1339484"/>
                <a:gd name="connsiteX4" fmla="*/ 872019 w 893349"/>
                <a:gd name="connsiteY4" fmla="*/ 1030722 h 133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49" h="1339484">
                  <a:moveTo>
                    <a:pt x="872019" y="1030722"/>
                  </a:moveTo>
                  <a:cubicBezTo>
                    <a:pt x="927294" y="721274"/>
                    <a:pt x="777192" y="306211"/>
                    <a:pt x="536820" y="103657"/>
                  </a:cubicBezTo>
                  <a:cubicBezTo>
                    <a:pt x="296448" y="-98898"/>
                    <a:pt x="56802" y="-12256"/>
                    <a:pt x="1567" y="297180"/>
                  </a:cubicBezTo>
                  <a:cubicBezTo>
                    <a:pt x="-53668" y="606616"/>
                    <a:pt x="96393" y="1021687"/>
                    <a:pt x="336765" y="1224254"/>
                  </a:cubicBezTo>
                  <a:cubicBezTo>
                    <a:pt x="577137" y="1426816"/>
                    <a:pt x="816784" y="1340170"/>
                    <a:pt x="872019" y="1030722"/>
                  </a:cubicBezTo>
                </a:path>
              </a:pathLst>
            </a:custGeom>
            <a:solidFill>
              <a:srgbClr val="00144F"/>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6" name="Freeform: Shape 115">
              <a:extLst>
                <a:ext uri="{FF2B5EF4-FFF2-40B4-BE49-F238E27FC236}">
                  <a16:creationId xmlns:a16="http://schemas.microsoft.com/office/drawing/2014/main" id="{EBE0256B-7DDD-BB27-937A-CDBF847B361C}"/>
                </a:ext>
              </a:extLst>
            </p:cNvPr>
            <p:cNvSpPr/>
            <p:nvPr/>
          </p:nvSpPr>
          <p:spPr>
            <a:xfrm flipV="1">
              <a:off x="10936886" y="3457664"/>
              <a:ext cx="713385" cy="1069619"/>
            </a:xfrm>
            <a:custGeom>
              <a:avLst/>
              <a:gdLst>
                <a:gd name="connsiteX0" fmla="*/ 694373 w 713385"/>
                <a:gd name="connsiteY0" fmla="*/ 821900 h 1069619"/>
                <a:gd name="connsiteX1" fmla="*/ 426707 w 713385"/>
                <a:gd name="connsiteY1" fmla="*/ 81613 h 1069619"/>
                <a:gd name="connsiteX2" fmla="*/ -738 w 713385"/>
                <a:gd name="connsiteY2" fmla="*/ 236149 h 1069619"/>
                <a:gd name="connsiteX3" fmla="*/ 266929 w 713385"/>
                <a:gd name="connsiteY3" fmla="*/ 976437 h 1069619"/>
                <a:gd name="connsiteX4" fmla="*/ 694373 w 713385"/>
                <a:gd name="connsiteY4" fmla="*/ 821900 h 106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385" h="1069619">
                  <a:moveTo>
                    <a:pt x="694373" y="821900"/>
                  </a:moveTo>
                  <a:cubicBezTo>
                    <a:pt x="738481" y="574795"/>
                    <a:pt x="618617" y="243366"/>
                    <a:pt x="426707" y="81613"/>
                  </a:cubicBezTo>
                  <a:cubicBezTo>
                    <a:pt x="234756" y="-80140"/>
                    <a:pt x="43369" y="-10956"/>
                    <a:pt x="-738" y="236149"/>
                  </a:cubicBezTo>
                  <a:cubicBezTo>
                    <a:pt x="-44845" y="483254"/>
                    <a:pt x="74978" y="814683"/>
                    <a:pt x="266929" y="976437"/>
                  </a:cubicBezTo>
                  <a:cubicBezTo>
                    <a:pt x="458880" y="1138190"/>
                    <a:pt x="650226" y="1069006"/>
                    <a:pt x="694373" y="821900"/>
                  </a:cubicBezTo>
                </a:path>
              </a:pathLst>
            </a:custGeom>
            <a:solidFill>
              <a:schemeClr val="bg1"/>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7" name="Freeform: Shape 116">
              <a:extLst>
                <a:ext uri="{FF2B5EF4-FFF2-40B4-BE49-F238E27FC236}">
                  <a16:creationId xmlns:a16="http://schemas.microsoft.com/office/drawing/2014/main" id="{8975E7F9-B660-303F-CC44-8F88BD9551C0}"/>
                </a:ext>
              </a:extLst>
            </p:cNvPr>
            <p:cNvSpPr/>
            <p:nvPr/>
          </p:nvSpPr>
          <p:spPr>
            <a:xfrm flipV="1">
              <a:off x="11026881" y="3592596"/>
              <a:ext cx="533394" cy="799767"/>
            </a:xfrm>
            <a:custGeom>
              <a:avLst/>
              <a:gdLst>
                <a:gd name="connsiteX0" fmla="*/ 516688 w 533394"/>
                <a:gd name="connsiteY0" fmla="*/ 613087 h 799767"/>
                <a:gd name="connsiteX1" fmla="*/ 316553 w 533394"/>
                <a:gd name="connsiteY1" fmla="*/ 59541 h 799767"/>
                <a:gd name="connsiteX2" fmla="*/ -3043 w 533394"/>
                <a:gd name="connsiteY2" fmla="*/ 175091 h 799767"/>
                <a:gd name="connsiteX3" fmla="*/ 197092 w 533394"/>
                <a:gd name="connsiteY3" fmla="*/ 728636 h 799767"/>
                <a:gd name="connsiteX4" fmla="*/ 516688 w 533394"/>
                <a:gd name="connsiteY4" fmla="*/ 613087 h 799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94" h="799767">
                  <a:moveTo>
                    <a:pt x="516688" y="613087"/>
                  </a:moveTo>
                  <a:cubicBezTo>
                    <a:pt x="549667" y="428320"/>
                    <a:pt x="460042" y="180493"/>
                    <a:pt x="316553" y="59541"/>
                  </a:cubicBezTo>
                  <a:cubicBezTo>
                    <a:pt x="173023" y="-61370"/>
                    <a:pt x="29937" y="-9643"/>
                    <a:pt x="-3043" y="175091"/>
                  </a:cubicBezTo>
                  <a:cubicBezTo>
                    <a:pt x="-36023" y="359869"/>
                    <a:pt x="53562" y="607692"/>
                    <a:pt x="197092" y="728636"/>
                  </a:cubicBezTo>
                  <a:cubicBezTo>
                    <a:pt x="340622" y="849580"/>
                    <a:pt x="483708" y="797845"/>
                    <a:pt x="516688" y="613087"/>
                  </a:cubicBezTo>
                </a:path>
              </a:pathLst>
            </a:custGeom>
            <a:solidFill>
              <a:srgbClr val="00144F"/>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8" name="Freeform: Shape 117">
              <a:extLst>
                <a:ext uri="{FF2B5EF4-FFF2-40B4-BE49-F238E27FC236}">
                  <a16:creationId xmlns:a16="http://schemas.microsoft.com/office/drawing/2014/main" id="{9B703EBD-E754-4306-01B0-7162C50BD5F7}"/>
                </a:ext>
              </a:extLst>
            </p:cNvPr>
            <p:cNvSpPr/>
            <p:nvPr/>
          </p:nvSpPr>
          <p:spPr>
            <a:xfrm flipV="1">
              <a:off x="11116876" y="3727526"/>
              <a:ext cx="353404" cy="529904"/>
            </a:xfrm>
            <a:custGeom>
              <a:avLst/>
              <a:gdLst>
                <a:gd name="connsiteX0" fmla="*/ 339003 w 353404"/>
                <a:gd name="connsiteY0" fmla="*/ 404261 h 529904"/>
                <a:gd name="connsiteX1" fmla="*/ 206399 w 353404"/>
                <a:gd name="connsiteY1" fmla="*/ 37498 h 529904"/>
                <a:gd name="connsiteX2" fmla="*/ -5348 w 353404"/>
                <a:gd name="connsiteY2" fmla="*/ 114060 h 529904"/>
                <a:gd name="connsiteX3" fmla="*/ 127256 w 353404"/>
                <a:gd name="connsiteY3" fmla="*/ 480823 h 529904"/>
                <a:gd name="connsiteX4" fmla="*/ 339003 w 353404"/>
                <a:gd name="connsiteY4" fmla="*/ 404261 h 52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404" h="529904">
                  <a:moveTo>
                    <a:pt x="339003" y="404261"/>
                  </a:moveTo>
                  <a:cubicBezTo>
                    <a:pt x="360855" y="281845"/>
                    <a:pt x="301467" y="117648"/>
                    <a:pt x="206399" y="37498"/>
                  </a:cubicBezTo>
                  <a:cubicBezTo>
                    <a:pt x="111290" y="-42613"/>
                    <a:pt x="16504" y="-8343"/>
                    <a:pt x="-5348" y="114060"/>
                  </a:cubicBezTo>
                  <a:cubicBezTo>
                    <a:pt x="-27200" y="236484"/>
                    <a:pt x="32147" y="400689"/>
                    <a:pt x="127256" y="480823"/>
                  </a:cubicBezTo>
                  <a:cubicBezTo>
                    <a:pt x="222324" y="560958"/>
                    <a:pt x="317150" y="526676"/>
                    <a:pt x="339003" y="404261"/>
                  </a:cubicBezTo>
                </a:path>
              </a:pathLst>
            </a:custGeom>
            <a:solidFill>
              <a:srgbClr val="F5AE18"/>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sp>
          <p:nvSpPr>
            <p:cNvPr id="119" name="Freeform: Shape 118">
              <a:extLst>
                <a:ext uri="{FF2B5EF4-FFF2-40B4-BE49-F238E27FC236}">
                  <a16:creationId xmlns:a16="http://schemas.microsoft.com/office/drawing/2014/main" id="{5101E20D-85CD-BEEB-86D9-26079E5F184B}"/>
                </a:ext>
              </a:extLst>
            </p:cNvPr>
            <p:cNvSpPr/>
            <p:nvPr/>
          </p:nvSpPr>
          <p:spPr>
            <a:xfrm flipV="1">
              <a:off x="11206871" y="3862458"/>
              <a:ext cx="173414" cy="260040"/>
            </a:xfrm>
            <a:custGeom>
              <a:avLst/>
              <a:gdLst>
                <a:gd name="connsiteX0" fmla="*/ 161317 w 173414"/>
                <a:gd name="connsiteY0" fmla="*/ 195435 h 260040"/>
                <a:gd name="connsiteX1" fmla="*/ 96245 w 173414"/>
                <a:gd name="connsiteY1" fmla="*/ 15454 h 260040"/>
                <a:gd name="connsiteX2" fmla="*/ -7653 w 173414"/>
                <a:gd name="connsiteY2" fmla="*/ 53030 h 260040"/>
                <a:gd name="connsiteX3" fmla="*/ 57419 w 173414"/>
                <a:gd name="connsiteY3" fmla="*/ 233010 h 260040"/>
                <a:gd name="connsiteX4" fmla="*/ 161317 w 173414"/>
                <a:gd name="connsiteY4" fmla="*/ 195435 h 26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14" h="260040">
                  <a:moveTo>
                    <a:pt x="161317" y="195435"/>
                  </a:moveTo>
                  <a:cubicBezTo>
                    <a:pt x="172042" y="135362"/>
                    <a:pt x="142892" y="54763"/>
                    <a:pt x="96245" y="15454"/>
                  </a:cubicBezTo>
                  <a:cubicBezTo>
                    <a:pt x="49598" y="-23856"/>
                    <a:pt x="3072" y="-7043"/>
                    <a:pt x="-7653" y="53030"/>
                  </a:cubicBezTo>
                  <a:cubicBezTo>
                    <a:pt x="-18377" y="113103"/>
                    <a:pt x="10732" y="193685"/>
                    <a:pt x="57419" y="233010"/>
                  </a:cubicBezTo>
                  <a:cubicBezTo>
                    <a:pt x="104067" y="272332"/>
                    <a:pt x="150593" y="255511"/>
                    <a:pt x="161317" y="195435"/>
                  </a:cubicBezTo>
                </a:path>
              </a:pathLst>
            </a:custGeom>
            <a:solidFill>
              <a:srgbClr val="00144F"/>
            </a:solidFill>
            <a:ln w="403" cap="flat">
              <a:noFill/>
              <a:prstDash val="solid"/>
              <a:miter/>
            </a:ln>
          </p:spPr>
          <p:txBody>
            <a:bodyPr rtlCol="0" anchor="ctr"/>
            <a:lstStyle/>
            <a:p>
              <a:pPr defTabSz="685800"/>
              <a:endParaRPr lang="en-US" sz="1350">
                <a:solidFill>
                  <a:prstClr val="black"/>
                </a:solidFill>
                <a:latin typeface="Calibri" panose="020F0502020204030204"/>
              </a:endParaRPr>
            </a:p>
          </p:txBody>
        </p:sp>
      </p:grpSp>
      <p:sp>
        <p:nvSpPr>
          <p:cNvPr id="156" name="Arrow: Right 155">
            <a:extLst>
              <a:ext uri="{FF2B5EF4-FFF2-40B4-BE49-F238E27FC236}">
                <a16:creationId xmlns:a16="http://schemas.microsoft.com/office/drawing/2014/main" id="{EDDBBEE6-8664-D2E9-A0C4-93205667D006}"/>
              </a:ext>
            </a:extLst>
          </p:cNvPr>
          <p:cNvSpPr/>
          <p:nvPr/>
        </p:nvSpPr>
        <p:spPr>
          <a:xfrm>
            <a:off x="597311" y="1806120"/>
            <a:ext cx="1363017" cy="65870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2" name="Arrow: Right 161">
            <a:extLst>
              <a:ext uri="{FF2B5EF4-FFF2-40B4-BE49-F238E27FC236}">
                <a16:creationId xmlns:a16="http://schemas.microsoft.com/office/drawing/2014/main" id="{70D72F34-67FF-58E1-5D9E-5D5E345E85F6}"/>
              </a:ext>
            </a:extLst>
          </p:cNvPr>
          <p:cNvSpPr/>
          <p:nvPr/>
        </p:nvSpPr>
        <p:spPr>
          <a:xfrm>
            <a:off x="2273509" y="1806120"/>
            <a:ext cx="1368272" cy="658706"/>
          </a:xfrm>
          <a:prstGeom prst="rightArrow">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3" name="Arrow: Right 162">
            <a:extLst>
              <a:ext uri="{FF2B5EF4-FFF2-40B4-BE49-F238E27FC236}">
                <a16:creationId xmlns:a16="http://schemas.microsoft.com/office/drawing/2014/main" id="{3A5504C8-978B-3184-12EB-6B9A42C4EA57}"/>
              </a:ext>
            </a:extLst>
          </p:cNvPr>
          <p:cNvSpPr/>
          <p:nvPr/>
        </p:nvSpPr>
        <p:spPr>
          <a:xfrm>
            <a:off x="3954961" y="1806120"/>
            <a:ext cx="1368272" cy="658706"/>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4" name="Arrow: Right 163">
            <a:extLst>
              <a:ext uri="{FF2B5EF4-FFF2-40B4-BE49-F238E27FC236}">
                <a16:creationId xmlns:a16="http://schemas.microsoft.com/office/drawing/2014/main" id="{A655E1A2-B6B9-2A5E-DF80-9943EE44848B}"/>
              </a:ext>
            </a:extLst>
          </p:cNvPr>
          <p:cNvSpPr/>
          <p:nvPr/>
        </p:nvSpPr>
        <p:spPr>
          <a:xfrm>
            <a:off x="5636413" y="1806120"/>
            <a:ext cx="1368272" cy="658706"/>
          </a:xfrm>
          <a:prstGeom prst="rightArrow">
            <a:avLst/>
          </a:prstGeom>
          <a:solidFill>
            <a:srgbClr val="001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5" name="Oval 164">
            <a:extLst>
              <a:ext uri="{FF2B5EF4-FFF2-40B4-BE49-F238E27FC236}">
                <a16:creationId xmlns:a16="http://schemas.microsoft.com/office/drawing/2014/main" id="{4BC7C8F9-2E9D-54AB-496B-28121B075DCF}"/>
              </a:ext>
            </a:extLst>
          </p:cNvPr>
          <p:cNvSpPr/>
          <p:nvPr/>
        </p:nvSpPr>
        <p:spPr>
          <a:xfrm>
            <a:off x="381947" y="1899236"/>
            <a:ext cx="472472" cy="472472"/>
          </a:xfrm>
          <a:prstGeom prst="ellipse">
            <a:avLst/>
          </a:prstGeom>
          <a:solidFill>
            <a:srgbClr val="D9D9D9"/>
          </a:solidFill>
          <a:ln w="38100">
            <a:solidFill>
              <a:schemeClr val="bg1"/>
            </a:solid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sz="1500" b="1" dirty="0">
              <a:solidFill>
                <a:prstClr val="black"/>
              </a:solidFill>
              <a:latin typeface="Segoe UI" panose="020B0502040204020203" pitchFamily="34" charset="0"/>
              <a:cs typeface="Segoe UI" panose="020B0502040204020203" pitchFamily="34" charset="0"/>
            </a:endParaRPr>
          </a:p>
        </p:txBody>
      </p:sp>
      <p:sp>
        <p:nvSpPr>
          <p:cNvPr id="166" name="Oval 165">
            <a:extLst>
              <a:ext uri="{FF2B5EF4-FFF2-40B4-BE49-F238E27FC236}">
                <a16:creationId xmlns:a16="http://schemas.microsoft.com/office/drawing/2014/main" id="{B0198CAB-99A9-F56A-D8B6-3B59FB0828C4}"/>
              </a:ext>
            </a:extLst>
          </p:cNvPr>
          <p:cNvSpPr/>
          <p:nvPr/>
        </p:nvSpPr>
        <p:spPr>
          <a:xfrm>
            <a:off x="2067526" y="1899236"/>
            <a:ext cx="472472" cy="472472"/>
          </a:xfrm>
          <a:prstGeom prst="ellipse">
            <a:avLst/>
          </a:prstGeom>
          <a:solidFill>
            <a:srgbClr val="00144F"/>
          </a:solidFill>
          <a:ln w="38100">
            <a:solidFill>
              <a:schemeClr val="bg1"/>
            </a:solid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sz="1500" b="1" dirty="0">
              <a:solidFill>
                <a:prstClr val="black"/>
              </a:solidFill>
              <a:latin typeface="Segoe UI" panose="020B0502040204020203" pitchFamily="34" charset="0"/>
              <a:cs typeface="Segoe UI" panose="020B0502040204020203" pitchFamily="34" charset="0"/>
            </a:endParaRPr>
          </a:p>
        </p:txBody>
      </p:sp>
      <p:sp>
        <p:nvSpPr>
          <p:cNvPr id="167" name="Oval 166">
            <a:extLst>
              <a:ext uri="{FF2B5EF4-FFF2-40B4-BE49-F238E27FC236}">
                <a16:creationId xmlns:a16="http://schemas.microsoft.com/office/drawing/2014/main" id="{E16673DE-BCA5-A973-1FC7-12A977DC07FB}"/>
              </a:ext>
            </a:extLst>
          </p:cNvPr>
          <p:cNvSpPr/>
          <p:nvPr/>
        </p:nvSpPr>
        <p:spPr>
          <a:xfrm>
            <a:off x="3753106" y="1899236"/>
            <a:ext cx="472472" cy="472472"/>
          </a:xfrm>
          <a:prstGeom prst="ellipse">
            <a:avLst/>
          </a:prstGeom>
          <a:solidFill>
            <a:srgbClr val="D9D9D9"/>
          </a:solidFill>
          <a:ln w="38100">
            <a:solidFill>
              <a:schemeClr val="bg1"/>
            </a:solid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sz="1500" b="1" dirty="0">
              <a:solidFill>
                <a:prstClr val="black"/>
              </a:solidFill>
              <a:latin typeface="Segoe UI" panose="020B0502040204020203" pitchFamily="34" charset="0"/>
              <a:cs typeface="Segoe UI" panose="020B0502040204020203" pitchFamily="34" charset="0"/>
            </a:endParaRPr>
          </a:p>
        </p:txBody>
      </p:sp>
      <p:sp>
        <p:nvSpPr>
          <p:cNvPr id="168" name="Oval 167">
            <a:extLst>
              <a:ext uri="{FF2B5EF4-FFF2-40B4-BE49-F238E27FC236}">
                <a16:creationId xmlns:a16="http://schemas.microsoft.com/office/drawing/2014/main" id="{23D08125-C9EA-BA15-9DE8-B5390E6F4BED}"/>
              </a:ext>
            </a:extLst>
          </p:cNvPr>
          <p:cNvSpPr/>
          <p:nvPr/>
        </p:nvSpPr>
        <p:spPr>
          <a:xfrm>
            <a:off x="5438685" y="1899236"/>
            <a:ext cx="472472" cy="472472"/>
          </a:xfrm>
          <a:prstGeom prst="ellipse">
            <a:avLst/>
          </a:prstGeom>
          <a:solidFill>
            <a:srgbClr val="00144F"/>
          </a:solidFill>
          <a:ln w="38100">
            <a:solidFill>
              <a:schemeClr val="bg1"/>
            </a:solidFill>
          </a:ln>
          <a:effectLst>
            <a:outerShdw blurRad="1524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endParaRPr lang="en-US" sz="1500" b="1" dirty="0">
              <a:solidFill>
                <a:prstClr val="white"/>
              </a:solidFill>
              <a:latin typeface="Segoe UI" panose="020B0502040204020203" pitchFamily="34" charset="0"/>
              <a:cs typeface="Segoe UI" panose="020B0502040204020203" pitchFamily="34" charset="0"/>
            </a:endParaRPr>
          </a:p>
        </p:txBody>
      </p:sp>
      <p:sp>
        <p:nvSpPr>
          <p:cNvPr id="169" name="Title 1">
            <a:extLst>
              <a:ext uri="{FF2B5EF4-FFF2-40B4-BE49-F238E27FC236}">
                <a16:creationId xmlns:a16="http://schemas.microsoft.com/office/drawing/2014/main" id="{14ADE689-E0BA-40C8-F267-0E6D225C1948}"/>
              </a:ext>
            </a:extLst>
          </p:cNvPr>
          <p:cNvSpPr txBox="1">
            <a:spLocks/>
          </p:cNvSpPr>
          <p:nvPr/>
        </p:nvSpPr>
        <p:spPr>
          <a:xfrm>
            <a:off x="400461" y="2647243"/>
            <a:ext cx="1566000" cy="1723549"/>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Designated all informal solicitations to LSBRP</a:t>
            </a:r>
          </a:p>
          <a:p>
            <a:pPr algn="l" defTabSz="685800">
              <a:lnSpc>
                <a:spcPct val="100000"/>
              </a:lnSpc>
            </a:pPr>
            <a:endPar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endParaRPr>
          </a:p>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Spent $305 million to  LSBRP contractors, at 31.3%. Both are record high numbers</a:t>
            </a:r>
          </a:p>
        </p:txBody>
      </p:sp>
      <p:sp>
        <p:nvSpPr>
          <p:cNvPr id="170" name="Title 1">
            <a:extLst>
              <a:ext uri="{FF2B5EF4-FFF2-40B4-BE49-F238E27FC236}">
                <a16:creationId xmlns:a16="http://schemas.microsoft.com/office/drawing/2014/main" id="{F32CF93B-CD3B-D6CB-6721-75E8A8C012FA}"/>
              </a:ext>
            </a:extLst>
          </p:cNvPr>
          <p:cNvSpPr txBox="1">
            <a:spLocks/>
          </p:cNvSpPr>
          <p:nvPr/>
        </p:nvSpPr>
        <p:spPr>
          <a:xfrm>
            <a:off x="2079869" y="2647243"/>
            <a:ext cx="1518568" cy="2154436"/>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Expanded certifications to include the VA’s “Service-Disabled Veteran” certificate</a:t>
            </a:r>
          </a:p>
          <a:p>
            <a:pPr algn="l" defTabSz="685800">
              <a:lnSpc>
                <a:spcPct val="100000"/>
              </a:lnSpc>
            </a:pPr>
            <a:endPar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endParaRPr>
          </a:p>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Continue to hit high trend on FY23 MFD awards of 22.6% at $246 million</a:t>
            </a:r>
          </a:p>
        </p:txBody>
      </p:sp>
      <p:sp>
        <p:nvSpPr>
          <p:cNvPr id="171" name="Title 1">
            <a:extLst>
              <a:ext uri="{FF2B5EF4-FFF2-40B4-BE49-F238E27FC236}">
                <a16:creationId xmlns:a16="http://schemas.microsoft.com/office/drawing/2014/main" id="{0A750677-E5EC-D273-E95E-FC8AC9C42E44}"/>
              </a:ext>
            </a:extLst>
          </p:cNvPr>
          <p:cNvSpPr txBox="1">
            <a:spLocks/>
          </p:cNvSpPr>
          <p:nvPr/>
        </p:nvSpPr>
        <p:spPr>
          <a:xfrm>
            <a:off x="3759276" y="2647243"/>
            <a:ext cx="1566000" cy="646331"/>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Proposed Sustainability/Green Staffer for FY24</a:t>
            </a:r>
          </a:p>
        </p:txBody>
      </p:sp>
      <p:sp>
        <p:nvSpPr>
          <p:cNvPr id="172" name="Title 1">
            <a:extLst>
              <a:ext uri="{FF2B5EF4-FFF2-40B4-BE49-F238E27FC236}">
                <a16:creationId xmlns:a16="http://schemas.microsoft.com/office/drawing/2014/main" id="{093B338B-6960-895B-787B-3EB7527BBBAA}"/>
              </a:ext>
            </a:extLst>
          </p:cNvPr>
          <p:cNvSpPr txBox="1">
            <a:spLocks/>
          </p:cNvSpPr>
          <p:nvPr/>
        </p:nvSpPr>
        <p:spPr>
          <a:xfrm>
            <a:off x="5438684" y="2647243"/>
            <a:ext cx="1566000" cy="646331"/>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lnSpc>
                <a:spcPct val="100000"/>
              </a:lnSpc>
            </a:pPr>
            <a:r>
              <a:rPr lang="en-US" sz="1400" dirty="0">
                <a:solidFill>
                  <a:prstClr val="black"/>
                </a:solidFill>
                <a:latin typeface="Aptos Narrow" panose="020B0004020202020204" pitchFamily="34" charset="0"/>
                <a:ea typeface="Segoe UI Black" panose="020B0A02040204020203" pitchFamily="34" charset="0"/>
                <a:cs typeface="Segoe UI" panose="020B0502040204020203" pitchFamily="34" charset="0"/>
              </a:rPr>
              <a:t>33% Contracts Awarded to 1st Time Vendors in FY23</a:t>
            </a:r>
          </a:p>
        </p:txBody>
      </p:sp>
      <p:sp>
        <p:nvSpPr>
          <p:cNvPr id="173" name="Title 1">
            <a:extLst>
              <a:ext uri="{FF2B5EF4-FFF2-40B4-BE49-F238E27FC236}">
                <a16:creationId xmlns:a16="http://schemas.microsoft.com/office/drawing/2014/main" id="{6000CEA9-FC93-8523-F485-D0943D44C87B}"/>
              </a:ext>
            </a:extLst>
          </p:cNvPr>
          <p:cNvSpPr txBox="1">
            <a:spLocks/>
          </p:cNvSpPr>
          <p:nvPr/>
        </p:nvSpPr>
        <p:spPr>
          <a:xfrm>
            <a:off x="341713" y="1110020"/>
            <a:ext cx="1679408" cy="50020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Local Small </a:t>
            </a:r>
          </a:p>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Businesses</a:t>
            </a:r>
          </a:p>
        </p:txBody>
      </p:sp>
      <p:sp>
        <p:nvSpPr>
          <p:cNvPr id="174" name="Title 1">
            <a:extLst>
              <a:ext uri="{FF2B5EF4-FFF2-40B4-BE49-F238E27FC236}">
                <a16:creationId xmlns:a16="http://schemas.microsoft.com/office/drawing/2014/main" id="{312B1059-5206-879C-1CF7-A1F65B6B4300}"/>
              </a:ext>
            </a:extLst>
          </p:cNvPr>
          <p:cNvSpPr txBox="1">
            <a:spLocks/>
          </p:cNvSpPr>
          <p:nvPr/>
        </p:nvSpPr>
        <p:spPr>
          <a:xfrm>
            <a:off x="2021121" y="1110020"/>
            <a:ext cx="1566000" cy="50020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MFD</a:t>
            </a:r>
          </a:p>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Businesses</a:t>
            </a:r>
          </a:p>
        </p:txBody>
      </p:sp>
      <p:sp>
        <p:nvSpPr>
          <p:cNvPr id="175" name="Title 1">
            <a:extLst>
              <a:ext uri="{FF2B5EF4-FFF2-40B4-BE49-F238E27FC236}">
                <a16:creationId xmlns:a16="http://schemas.microsoft.com/office/drawing/2014/main" id="{C4BF0F7B-6B56-9291-1675-69F048F0E97F}"/>
              </a:ext>
            </a:extLst>
          </p:cNvPr>
          <p:cNvSpPr txBox="1">
            <a:spLocks/>
          </p:cNvSpPr>
          <p:nvPr/>
        </p:nvSpPr>
        <p:spPr>
          <a:xfrm>
            <a:off x="3700528" y="1110020"/>
            <a:ext cx="1622704" cy="50020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Proposed</a:t>
            </a:r>
          </a:p>
          <a:p>
            <a:pPr defTabSz="685800"/>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Staffer</a:t>
            </a:r>
          </a:p>
        </p:txBody>
      </p:sp>
      <p:sp>
        <p:nvSpPr>
          <p:cNvPr id="176" name="Title 1">
            <a:extLst>
              <a:ext uri="{FF2B5EF4-FFF2-40B4-BE49-F238E27FC236}">
                <a16:creationId xmlns:a16="http://schemas.microsoft.com/office/drawing/2014/main" id="{89E4E51D-79B8-6E06-59D7-D9860EBFBC06}"/>
              </a:ext>
            </a:extLst>
          </p:cNvPr>
          <p:cNvSpPr txBox="1">
            <a:spLocks/>
          </p:cNvSpPr>
          <p:nvPr/>
        </p:nvSpPr>
        <p:spPr>
          <a:xfrm>
            <a:off x="5379936" y="1110020"/>
            <a:ext cx="1566000" cy="553998"/>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00000"/>
              </a:lnSpc>
            </a:pPr>
            <a:r>
              <a:rPr lang="en-US" sz="1800" b="1" dirty="0">
                <a:solidFill>
                  <a:srgbClr val="00144F"/>
                </a:solidFill>
                <a:latin typeface="Aptos SemiBold" panose="020B0004020202020204" pitchFamily="34" charset="0"/>
                <a:ea typeface="Segoe UI Black" panose="020B0A02040204020203" pitchFamily="34" charset="0"/>
                <a:cs typeface="Segoe UI" panose="020B0502040204020203" pitchFamily="34" charset="0"/>
              </a:rPr>
              <a:t>New Contractors</a:t>
            </a:r>
          </a:p>
        </p:txBody>
      </p:sp>
      <p:grpSp>
        <p:nvGrpSpPr>
          <p:cNvPr id="2" name="Group 1">
            <a:extLst>
              <a:ext uri="{FF2B5EF4-FFF2-40B4-BE49-F238E27FC236}">
                <a16:creationId xmlns:a16="http://schemas.microsoft.com/office/drawing/2014/main" id="{1E865A02-6787-5084-7C30-7E8186E04A3E}"/>
              </a:ext>
            </a:extLst>
          </p:cNvPr>
          <p:cNvGrpSpPr/>
          <p:nvPr/>
        </p:nvGrpSpPr>
        <p:grpSpPr>
          <a:xfrm>
            <a:off x="2023165" y="2620235"/>
            <a:ext cx="3358815" cy="2035722"/>
            <a:chOff x="2697553" y="3493646"/>
            <a:chExt cx="4478420" cy="2239659"/>
          </a:xfrm>
        </p:grpSpPr>
        <p:cxnSp>
          <p:nvCxnSpPr>
            <p:cNvPr id="188" name="Straight Connector 187">
              <a:extLst>
                <a:ext uri="{FF2B5EF4-FFF2-40B4-BE49-F238E27FC236}">
                  <a16:creationId xmlns:a16="http://schemas.microsoft.com/office/drawing/2014/main" id="{A6998B17-499F-03F2-6C4A-B976C1BD9859}"/>
                </a:ext>
              </a:extLst>
            </p:cNvPr>
            <p:cNvCxnSpPr>
              <a:cxnSpLocks/>
            </p:cNvCxnSpPr>
            <p:nvPr/>
          </p:nvCxnSpPr>
          <p:spPr>
            <a:xfrm flipH="1">
              <a:off x="2697553" y="3493646"/>
              <a:ext cx="0" cy="22396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4DB9ADD-01AC-4171-D580-7B2B39B5FCE4}"/>
                </a:ext>
              </a:extLst>
            </p:cNvPr>
            <p:cNvCxnSpPr>
              <a:cxnSpLocks/>
            </p:cNvCxnSpPr>
            <p:nvPr/>
          </p:nvCxnSpPr>
          <p:spPr>
            <a:xfrm flipH="1">
              <a:off x="4936763" y="3493646"/>
              <a:ext cx="0" cy="22396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C482049-1703-3437-6EF6-BC0F63B47DB0}"/>
                </a:ext>
              </a:extLst>
            </p:cNvPr>
            <p:cNvCxnSpPr>
              <a:cxnSpLocks/>
            </p:cNvCxnSpPr>
            <p:nvPr/>
          </p:nvCxnSpPr>
          <p:spPr>
            <a:xfrm flipH="1">
              <a:off x="7175973" y="3493646"/>
              <a:ext cx="0" cy="22396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6F152BD-F808-2E90-57C8-F4F46FD19593}"/>
              </a:ext>
            </a:extLst>
          </p:cNvPr>
          <p:cNvSpPr txBox="1"/>
          <p:nvPr/>
        </p:nvSpPr>
        <p:spPr>
          <a:xfrm>
            <a:off x="333470" y="314645"/>
            <a:ext cx="1572866" cy="461665"/>
          </a:xfrm>
          <a:prstGeom prst="rect">
            <a:avLst/>
          </a:prstGeom>
          <a:noFill/>
        </p:spPr>
        <p:txBody>
          <a:bodyPr wrap="none" rtlCol="0">
            <a:spAutoFit/>
          </a:bodyPr>
          <a:lstStyle/>
          <a:p>
            <a:r>
              <a:rPr lang="en-US" sz="2400" b="1" dirty="0">
                <a:solidFill>
                  <a:schemeClr val="accent1">
                    <a:lumMod val="50000"/>
                  </a:schemeClr>
                </a:solidFill>
                <a:latin typeface="Aptos SemiBold" panose="020B0604020202020204" pitchFamily="34" charset="0"/>
              </a:rPr>
              <a:t>Headlines</a:t>
            </a:r>
          </a:p>
        </p:txBody>
      </p:sp>
      <p:sp>
        <p:nvSpPr>
          <p:cNvPr id="5" name="Title 1">
            <a:extLst>
              <a:ext uri="{FF2B5EF4-FFF2-40B4-BE49-F238E27FC236}">
                <a16:creationId xmlns:a16="http://schemas.microsoft.com/office/drawing/2014/main" id="{A63F6955-39C0-70FE-8E93-0AB805042D4D}"/>
              </a:ext>
            </a:extLst>
          </p:cNvPr>
          <p:cNvSpPr txBox="1">
            <a:spLocks/>
          </p:cNvSpPr>
          <p:nvPr/>
        </p:nvSpPr>
        <p:spPr>
          <a:xfrm>
            <a:off x="477081" y="1957578"/>
            <a:ext cx="406473" cy="3693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solidFill>
                  <a:schemeClr val="bg1"/>
                </a:solidFill>
                <a:latin typeface="Aptos Narrow" panose="020B0004020202020204" pitchFamily="34" charset="0"/>
                <a:ea typeface="Segoe UI Black" panose="020B0A02040204020203" pitchFamily="34" charset="0"/>
                <a:cs typeface="Segoe UI" panose="020B0502040204020203" pitchFamily="34" charset="0"/>
              </a:rPr>
              <a:t>01</a:t>
            </a:r>
          </a:p>
        </p:txBody>
      </p:sp>
      <p:sp>
        <p:nvSpPr>
          <p:cNvPr id="6" name="Title 1">
            <a:extLst>
              <a:ext uri="{FF2B5EF4-FFF2-40B4-BE49-F238E27FC236}">
                <a16:creationId xmlns:a16="http://schemas.microsoft.com/office/drawing/2014/main" id="{A9099894-CFAC-9A68-8BA8-9BCEDB78E514}"/>
              </a:ext>
            </a:extLst>
          </p:cNvPr>
          <p:cNvSpPr txBox="1">
            <a:spLocks/>
          </p:cNvSpPr>
          <p:nvPr/>
        </p:nvSpPr>
        <p:spPr>
          <a:xfrm>
            <a:off x="2160738" y="1957387"/>
            <a:ext cx="406473" cy="3693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solidFill>
                  <a:schemeClr val="bg1"/>
                </a:solidFill>
                <a:latin typeface="Aptos Narrow" panose="020B0004020202020204" pitchFamily="34" charset="0"/>
                <a:ea typeface="Segoe UI Black" panose="020B0A02040204020203" pitchFamily="34" charset="0"/>
                <a:cs typeface="Segoe UI" panose="020B0502040204020203" pitchFamily="34" charset="0"/>
              </a:rPr>
              <a:t>02</a:t>
            </a:r>
          </a:p>
        </p:txBody>
      </p:sp>
      <p:sp>
        <p:nvSpPr>
          <p:cNvPr id="7" name="Title 1">
            <a:extLst>
              <a:ext uri="{FF2B5EF4-FFF2-40B4-BE49-F238E27FC236}">
                <a16:creationId xmlns:a16="http://schemas.microsoft.com/office/drawing/2014/main" id="{EA27EEA9-767E-7D3F-6BF8-DBC9967D636C}"/>
              </a:ext>
            </a:extLst>
          </p:cNvPr>
          <p:cNvSpPr txBox="1">
            <a:spLocks/>
          </p:cNvSpPr>
          <p:nvPr/>
        </p:nvSpPr>
        <p:spPr>
          <a:xfrm>
            <a:off x="3832694" y="1958780"/>
            <a:ext cx="406473" cy="3693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solidFill>
                  <a:schemeClr val="bg1"/>
                </a:solidFill>
                <a:latin typeface="Aptos Narrow" panose="020B0004020202020204" pitchFamily="34" charset="0"/>
                <a:ea typeface="Segoe UI Black" panose="020B0A02040204020203" pitchFamily="34" charset="0"/>
                <a:cs typeface="Segoe UI" panose="020B0502040204020203" pitchFamily="34" charset="0"/>
              </a:rPr>
              <a:t>03</a:t>
            </a:r>
          </a:p>
        </p:txBody>
      </p:sp>
      <p:sp>
        <p:nvSpPr>
          <p:cNvPr id="8" name="Title 1">
            <a:extLst>
              <a:ext uri="{FF2B5EF4-FFF2-40B4-BE49-F238E27FC236}">
                <a16:creationId xmlns:a16="http://schemas.microsoft.com/office/drawing/2014/main" id="{0D5F33A8-F572-5B80-90C6-FDF96D78D6B5}"/>
              </a:ext>
            </a:extLst>
          </p:cNvPr>
          <p:cNvSpPr txBox="1">
            <a:spLocks/>
          </p:cNvSpPr>
          <p:nvPr/>
        </p:nvSpPr>
        <p:spPr>
          <a:xfrm>
            <a:off x="5527350" y="1957387"/>
            <a:ext cx="406473" cy="369332"/>
          </a:xfrm>
          <a:prstGeom prst="rect">
            <a:avLst/>
          </a:prstGeom>
          <a:noFill/>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2400" dirty="0">
                <a:solidFill>
                  <a:schemeClr val="bg1"/>
                </a:solidFill>
                <a:latin typeface="Aptos Narrow" panose="020B0004020202020204" pitchFamily="34" charset="0"/>
                <a:ea typeface="Segoe UI Black" panose="020B0A02040204020203" pitchFamily="34" charset="0"/>
                <a:cs typeface="Segoe UI" panose="020B0502040204020203" pitchFamily="34" charset="0"/>
              </a:rPr>
              <a:t>04</a:t>
            </a:r>
          </a:p>
        </p:txBody>
      </p:sp>
      <p:grpSp>
        <p:nvGrpSpPr>
          <p:cNvPr id="9" name="Group 8">
            <a:extLst>
              <a:ext uri="{FF2B5EF4-FFF2-40B4-BE49-F238E27FC236}">
                <a16:creationId xmlns:a16="http://schemas.microsoft.com/office/drawing/2014/main" id="{9EEADFC4-B0E5-3715-2B3F-5F964B19277E}"/>
              </a:ext>
            </a:extLst>
          </p:cNvPr>
          <p:cNvGrpSpPr/>
          <p:nvPr/>
        </p:nvGrpSpPr>
        <p:grpSpPr>
          <a:xfrm>
            <a:off x="152400" y="4744659"/>
            <a:ext cx="8991602" cy="331505"/>
            <a:chOff x="152400" y="4744659"/>
            <a:chExt cx="8991602" cy="331505"/>
          </a:xfrm>
        </p:grpSpPr>
        <p:sp>
          <p:nvSpPr>
            <p:cNvPr id="10" name="Rectangle: Top Corners Rounded 9">
              <a:extLst>
                <a:ext uri="{FF2B5EF4-FFF2-40B4-BE49-F238E27FC236}">
                  <a16:creationId xmlns:a16="http://schemas.microsoft.com/office/drawing/2014/main" id="{98215E58-0715-9221-C3A6-F15735B93E95}"/>
                </a:ext>
              </a:extLst>
            </p:cNvPr>
            <p:cNvSpPr/>
            <p:nvPr/>
          </p:nvSpPr>
          <p:spPr>
            <a:xfrm rot="16200000">
              <a:off x="8360290" y="4292453"/>
              <a:ext cx="327965" cy="1239458"/>
            </a:xfrm>
            <a:prstGeom prst="round2SameRect">
              <a:avLst>
                <a:gd name="adj1" fmla="val 50000"/>
                <a:gd name="adj2" fmla="val 0"/>
              </a:avLst>
            </a:prstGeom>
            <a:solidFill>
              <a:srgbClr val="A0B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lumMod val="50000"/>
                  </a:schemeClr>
                </a:solidFill>
              </a:endParaRPr>
            </a:p>
          </p:txBody>
        </p:sp>
        <p:cxnSp>
          <p:nvCxnSpPr>
            <p:cNvPr id="11" name="Straight Connector 10">
              <a:extLst>
                <a:ext uri="{FF2B5EF4-FFF2-40B4-BE49-F238E27FC236}">
                  <a16:creationId xmlns:a16="http://schemas.microsoft.com/office/drawing/2014/main" id="{772D1504-E53B-EABB-C4A5-8EDEF51EE2F0}"/>
                </a:ext>
              </a:extLst>
            </p:cNvPr>
            <p:cNvCxnSpPr>
              <a:cxnSpLocks/>
            </p:cNvCxnSpPr>
            <p:nvPr/>
          </p:nvCxnSpPr>
          <p:spPr>
            <a:xfrm>
              <a:off x="152400" y="4912181"/>
              <a:ext cx="8073342" cy="0"/>
            </a:xfrm>
            <a:prstGeom prst="line">
              <a:avLst/>
            </a:prstGeom>
            <a:ln w="22225">
              <a:solidFill>
                <a:srgbClr val="2F5D8C"/>
              </a:solidFill>
              <a:tailEnd type="ova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22F3F34-05C4-3E32-68ED-B37F09C6086D}"/>
                </a:ext>
              </a:extLst>
            </p:cNvPr>
            <p:cNvSpPr txBox="1">
              <a:spLocks/>
            </p:cNvSpPr>
            <p:nvPr/>
          </p:nvSpPr>
          <p:spPr>
            <a:xfrm>
              <a:off x="8248344" y="4744659"/>
              <a:ext cx="583448" cy="318635"/>
            </a:xfrm>
            <a:prstGeom prst="rect">
              <a:avLst/>
            </a:prstGeom>
          </p:spPr>
          <p:txBody>
            <a:bodyPr/>
            <a:lstStyle>
              <a:lvl1pPr marL="0" algn="l" defTabSz="914400" rtl="0" eaLnBrk="1" latinLnBrk="0" hangingPunct="1">
                <a:defRPr sz="1350" b="1"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CA574-78A0-46A4-8D0C-44568DC41F47}" type="slidenum">
                <a:rPr lang="en-US" smtClean="0"/>
                <a:pPr/>
                <a:t>8</a:t>
              </a:fld>
              <a:endParaRPr lang="en-US" dirty="0"/>
            </a:p>
          </p:txBody>
        </p:sp>
      </p:grpSp>
    </p:spTree>
    <p:extLst>
      <p:ext uri="{BB962C8B-B14F-4D97-AF65-F5344CB8AC3E}">
        <p14:creationId xmlns:p14="http://schemas.microsoft.com/office/powerpoint/2010/main" val="37245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0">
            <a:extLst>
              <a:ext uri="{FF2B5EF4-FFF2-40B4-BE49-F238E27FC236}">
                <a16:creationId xmlns:a16="http://schemas.microsoft.com/office/drawing/2014/main" id="{20CD3D3A-C3BF-45A0-88E8-7A71333191B3}"/>
              </a:ext>
            </a:extLst>
          </p:cNvPr>
          <p:cNvSpPr>
            <a:spLocks noChangeArrowheads="1"/>
          </p:cNvSpPr>
          <p:nvPr/>
        </p:nvSpPr>
        <p:spPr bwMode="auto">
          <a:xfrm>
            <a:off x="0" y="176857"/>
            <a:ext cx="9144000" cy="754321"/>
          </a:xfrm>
          <a:prstGeom prst="rect">
            <a:avLst/>
          </a:prstGeom>
          <a:solidFill>
            <a:schemeClr val="accent1">
              <a:lumMod val="50000"/>
            </a:schemeClr>
          </a:solidFill>
          <a:ln w="9525">
            <a:solidFill>
              <a:srgbClr val="006FA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0"/>
              </a:spcBef>
              <a:buFontTx/>
              <a:buNone/>
            </a:pPr>
            <a:endParaRPr lang="en-US" altLang="en-US" sz="2100" b="1" i="1" dirty="0">
              <a:solidFill>
                <a:schemeClr val="bg1"/>
              </a:solidFill>
              <a:latin typeface="Times New Roman" panose="02020603050405020304" pitchFamily="18" charset="0"/>
            </a:endParaRPr>
          </a:p>
        </p:txBody>
      </p:sp>
      <p:sp>
        <p:nvSpPr>
          <p:cNvPr id="6" name="Title 1">
            <a:extLst>
              <a:ext uri="{FF2B5EF4-FFF2-40B4-BE49-F238E27FC236}">
                <a16:creationId xmlns:a16="http://schemas.microsoft.com/office/drawing/2014/main" id="{D482677D-5343-4A7C-B2D1-DC2F680D7DB3}"/>
              </a:ext>
            </a:extLst>
          </p:cNvPr>
          <p:cNvSpPr txBox="1">
            <a:spLocks/>
          </p:cNvSpPr>
          <p:nvPr/>
        </p:nvSpPr>
        <p:spPr>
          <a:xfrm>
            <a:off x="342900" y="176301"/>
            <a:ext cx="7886700" cy="75432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Franklin Gothic Demi Cond" panose="020B0706030402020204" pitchFamily="34" charset="0"/>
                <a:ea typeface="+mj-ea"/>
                <a:cs typeface="+mj-cs"/>
              </a:defRPr>
            </a:lvl1pPr>
          </a:lstStyle>
          <a:p>
            <a:pPr algn="ctr"/>
            <a:r>
              <a:rPr lang="en-US" sz="2700" dirty="0">
                <a:solidFill>
                  <a:schemeClr val="bg1"/>
                </a:solidFill>
              </a:rPr>
              <a:t>Local Small Business Reserve Program</a:t>
            </a:r>
          </a:p>
        </p:txBody>
      </p:sp>
      <p:sp>
        <p:nvSpPr>
          <p:cNvPr id="13" name="Text Box 6">
            <a:extLst>
              <a:ext uri="{FF2B5EF4-FFF2-40B4-BE49-F238E27FC236}">
                <a16:creationId xmlns:a16="http://schemas.microsoft.com/office/drawing/2014/main" id="{48392664-139C-4108-80C7-84499E795E6C}"/>
              </a:ext>
            </a:extLst>
          </p:cNvPr>
          <p:cNvSpPr txBox="1">
            <a:spLocks noChangeArrowheads="1"/>
          </p:cNvSpPr>
          <p:nvPr/>
        </p:nvSpPr>
        <p:spPr bwMode="auto">
          <a:xfrm>
            <a:off x="857250" y="3884720"/>
            <a:ext cx="685800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Narrow" panose="020B0606020202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Narrow" panose="020B0606020202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Narrow" panose="020B0606020202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Narrow" panose="020B0606020202030204" pitchFamily="34" charset="0"/>
              </a:defRPr>
            </a:lvl9pPr>
          </a:lstStyle>
          <a:p>
            <a:pPr algn="ctr" eaLnBrk="1" hangingPunct="1">
              <a:lnSpc>
                <a:spcPct val="100000"/>
              </a:lnSpc>
              <a:spcBef>
                <a:spcPct val="50000"/>
              </a:spcBef>
              <a:buFontTx/>
              <a:buNone/>
            </a:pPr>
            <a:r>
              <a:rPr lang="en-US" altLang="en-US" sz="2000" dirty="0"/>
              <a:t>LSBRP Annual Report</a:t>
            </a:r>
          </a:p>
          <a:p>
            <a:pPr algn="ctr">
              <a:lnSpc>
                <a:spcPct val="100000"/>
              </a:lnSpc>
              <a:spcBef>
                <a:spcPct val="50000"/>
              </a:spcBef>
              <a:buNone/>
            </a:pPr>
            <a:r>
              <a:rPr lang="en-US" altLang="en-US" sz="1800" dirty="0">
                <a:solidFill>
                  <a:srgbClr val="006FAF"/>
                </a:solidFill>
                <a:hlinkClick r:id="rId2"/>
              </a:rPr>
              <a:t>https://montgomerycountymd.gov/PRO/report/index.html</a:t>
            </a:r>
            <a:r>
              <a:rPr lang="en-US" altLang="en-US" sz="1800" dirty="0">
                <a:solidFill>
                  <a:srgbClr val="006FAF"/>
                </a:solidFill>
              </a:rPr>
              <a:t> </a:t>
            </a:r>
          </a:p>
        </p:txBody>
      </p:sp>
      <p:graphicFrame>
        <p:nvGraphicFramePr>
          <p:cNvPr id="2" name="Table 1">
            <a:extLst>
              <a:ext uri="{FF2B5EF4-FFF2-40B4-BE49-F238E27FC236}">
                <a16:creationId xmlns:a16="http://schemas.microsoft.com/office/drawing/2014/main" id="{2A899CF3-1A48-4E7F-BBB1-B9410E1222E6}"/>
              </a:ext>
            </a:extLst>
          </p:cNvPr>
          <p:cNvGraphicFramePr>
            <a:graphicFrameLocks noGrp="1"/>
          </p:cNvGraphicFramePr>
          <p:nvPr>
            <p:extLst>
              <p:ext uri="{D42A27DB-BD31-4B8C-83A1-F6EECF244321}">
                <p14:modId xmlns:p14="http://schemas.microsoft.com/office/powerpoint/2010/main" val="3256545011"/>
              </p:ext>
            </p:extLst>
          </p:nvPr>
        </p:nvGraphicFramePr>
        <p:xfrm>
          <a:off x="947058" y="2436493"/>
          <a:ext cx="7111091" cy="1209915"/>
        </p:xfrm>
        <a:graphic>
          <a:graphicData uri="http://schemas.openxmlformats.org/drawingml/2006/table">
            <a:tbl>
              <a:tblPr/>
              <a:tblGrid>
                <a:gridCol w="1636586">
                  <a:extLst>
                    <a:ext uri="{9D8B030D-6E8A-4147-A177-3AD203B41FA5}">
                      <a16:colId xmlns:a16="http://schemas.microsoft.com/office/drawing/2014/main" val="3680052314"/>
                    </a:ext>
                  </a:extLst>
                </a:gridCol>
                <a:gridCol w="1328616">
                  <a:extLst>
                    <a:ext uri="{9D8B030D-6E8A-4147-A177-3AD203B41FA5}">
                      <a16:colId xmlns:a16="http://schemas.microsoft.com/office/drawing/2014/main" val="3470120443"/>
                    </a:ext>
                  </a:extLst>
                </a:gridCol>
                <a:gridCol w="1383073">
                  <a:extLst>
                    <a:ext uri="{9D8B030D-6E8A-4147-A177-3AD203B41FA5}">
                      <a16:colId xmlns:a16="http://schemas.microsoft.com/office/drawing/2014/main" val="3765434336"/>
                    </a:ext>
                  </a:extLst>
                </a:gridCol>
                <a:gridCol w="1246255">
                  <a:extLst>
                    <a:ext uri="{9D8B030D-6E8A-4147-A177-3AD203B41FA5}">
                      <a16:colId xmlns:a16="http://schemas.microsoft.com/office/drawing/2014/main" val="2015686376"/>
                    </a:ext>
                  </a:extLst>
                </a:gridCol>
                <a:gridCol w="1516561">
                  <a:extLst>
                    <a:ext uri="{9D8B030D-6E8A-4147-A177-3AD203B41FA5}">
                      <a16:colId xmlns:a16="http://schemas.microsoft.com/office/drawing/2014/main" val="798061184"/>
                    </a:ext>
                  </a:extLst>
                </a:gridCol>
              </a:tblGrid>
              <a:tr h="50130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In $ Values</a:t>
                      </a:r>
                      <a:r>
                        <a:rPr kumimoji="0" lang="en-US" altLang="en-US" sz="1400" b="1" i="0" u="none" strike="noStrike" cap="none" normalizeH="0" baseline="0" dirty="0">
                          <a:ln>
                            <a:noFill/>
                          </a:ln>
                          <a:solidFill>
                            <a:schemeClr val="tx1"/>
                          </a:solidFill>
                          <a:effectLst/>
                          <a:latin typeface="Arial" charset="0"/>
                          <a:cs typeface="Times New Roman" pitchFamily="18" charset="0"/>
                        </a:rPr>
                        <a:t> </a:t>
                      </a:r>
                      <a:endParaRPr kumimoji="0" lang="en-US" altLang="en-US" sz="1500" b="0" i="0" u="none" strike="noStrike" cap="none" normalizeH="0" baseline="0" dirty="0">
                        <a:ln>
                          <a:noFill/>
                        </a:ln>
                        <a:solidFill>
                          <a:schemeClr val="tx1"/>
                        </a:solidFill>
                        <a:effectLst/>
                        <a:latin typeface="Arial" charset="0"/>
                      </a:endParaRPr>
                    </a:p>
                  </a:txBody>
                  <a:tcPr marL="68585" marR="68585" marT="34265" marB="3426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itchFamily="18" charset="0"/>
                          <a:cs typeface="Times New Roman" pitchFamily="18" charset="0"/>
                        </a:rPr>
                        <a:t>FY12</a:t>
                      </a:r>
                      <a:endParaRPr kumimoji="0" lang="en-US" altLang="en-US" sz="1400" b="0" i="0" u="none" strike="noStrike" cap="none" normalizeH="0" baseline="0" dirty="0">
                        <a:ln>
                          <a:noFill/>
                        </a:ln>
                        <a:solidFill>
                          <a:schemeClr val="tx1"/>
                        </a:solidFill>
                        <a:effectLst/>
                        <a:latin typeface="Arial" charset="0"/>
                      </a:endParaRPr>
                    </a:p>
                  </a:txBody>
                  <a:tcPr marL="68585" marR="68585" marT="34265" marB="3426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itchFamily="18" charset="0"/>
                          <a:cs typeface="Times New Roman" pitchFamily="18" charset="0"/>
                        </a:rPr>
                        <a:t>FY21</a:t>
                      </a:r>
                      <a:endParaRPr kumimoji="0" lang="en-US" altLang="en-US" sz="1400" b="0" i="0" u="none" strike="noStrike" cap="none" normalizeH="0" baseline="0" dirty="0">
                        <a:ln>
                          <a:noFill/>
                        </a:ln>
                        <a:solidFill>
                          <a:schemeClr val="tx1"/>
                        </a:solidFill>
                        <a:effectLst/>
                        <a:latin typeface="Arial" charset="0"/>
                      </a:endParaRP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itchFamily="18" charset="0"/>
                          <a:cs typeface="Times New Roman" pitchFamily="18" charset="0"/>
                        </a:rPr>
                        <a:t>FY22</a:t>
                      </a:r>
                      <a:endParaRPr kumimoji="0" lang="en-US" altLang="en-US" sz="1400" b="0" i="0" u="none" strike="noStrike" cap="none" normalizeH="0" baseline="0" dirty="0">
                        <a:ln>
                          <a:noFill/>
                        </a:ln>
                        <a:solidFill>
                          <a:schemeClr val="tx1"/>
                        </a:solidFill>
                        <a:effectLst/>
                        <a:latin typeface="Arial" charset="0"/>
                      </a:endParaRP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itchFamily="18" charset="0"/>
                          <a:cs typeface="Times New Roman" pitchFamily="18" charset="0"/>
                        </a:rPr>
                        <a:t>FY23</a:t>
                      </a:r>
                      <a:endParaRPr kumimoji="0" lang="en-US" altLang="en-US" sz="1400" b="0" i="0" u="none" strike="noStrike" cap="none" normalizeH="0" baseline="0" dirty="0">
                        <a:ln>
                          <a:noFill/>
                        </a:ln>
                        <a:solidFill>
                          <a:schemeClr val="tx1"/>
                        </a:solidFill>
                        <a:effectLst/>
                        <a:latin typeface="Arial" charset="0"/>
                      </a:endParaRP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52038937"/>
                  </a:ext>
                </a:extLst>
              </a:tr>
              <a:tr h="685749">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Total Encumbrance </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to LSBRP</a:t>
                      </a:r>
                      <a:endParaRPr kumimoji="0" lang="en-US" altLang="en-US" sz="1500" b="0" i="0" u="none" strike="noStrike" cap="none" normalizeH="0" baseline="0" dirty="0">
                        <a:ln>
                          <a:noFill/>
                        </a:ln>
                        <a:solidFill>
                          <a:schemeClr val="tx1"/>
                        </a:solidFill>
                        <a:effectLst/>
                        <a:latin typeface="Arial" charset="0"/>
                      </a:endParaRPr>
                    </a:p>
                  </a:txBody>
                  <a:tcPr marL="68585" marR="68585" marT="34265" marB="3426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$120,318,366</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27.8% </a:t>
                      </a:r>
                      <a:endParaRPr kumimoji="0" lang="en-US" altLang="en-US" sz="1400" b="1" i="0" u="none" strike="noStrike" kern="1200" cap="none" normalizeH="0" baseline="0" dirty="0">
                        <a:ln>
                          <a:noFill/>
                        </a:ln>
                        <a:solidFill>
                          <a:schemeClr val="tx1"/>
                        </a:solidFill>
                        <a:effectLst/>
                        <a:latin typeface="+mj-lt"/>
                        <a:ea typeface="+mn-ea"/>
                        <a:cs typeface="Times New Roman" pitchFamily="18" charset="0"/>
                      </a:endParaRP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$129,860,381 </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altLang="en-US" sz="1400" b="1" i="0" u="none" strike="noStrike" kern="1200" cap="none" normalizeH="0" baseline="0" dirty="0">
                          <a:ln>
                            <a:noFill/>
                          </a:ln>
                          <a:solidFill>
                            <a:schemeClr val="tx1"/>
                          </a:solidFill>
                          <a:effectLst/>
                          <a:latin typeface="+mj-lt"/>
                          <a:ea typeface="+mn-ea"/>
                          <a:cs typeface="Times New Roman" pitchFamily="18" charset="0"/>
                        </a:rPr>
                        <a:t>27.2%</a:t>
                      </a: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$141,569,096</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26.2% </a:t>
                      </a:r>
                      <a:endParaRPr kumimoji="0" lang="en-US" altLang="en-US" sz="1400" b="1" i="0" u="none" strike="noStrike" kern="1200" cap="none" normalizeH="0" baseline="0" dirty="0">
                        <a:ln>
                          <a:noFill/>
                        </a:ln>
                        <a:solidFill>
                          <a:schemeClr val="tx1"/>
                        </a:solidFill>
                        <a:effectLst/>
                        <a:latin typeface="+mj-lt"/>
                        <a:ea typeface="+mn-ea"/>
                        <a:cs typeface="Times New Roman" pitchFamily="18" charset="0"/>
                      </a:endParaRPr>
                    </a:p>
                  </a:txBody>
                  <a:tcPr marL="68585" marR="68585" marT="34265" marB="34265"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$305,080,539</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tx1"/>
                          </a:solidFill>
                          <a:effectLst/>
                          <a:latin typeface="+mj-lt"/>
                          <a:ea typeface="+mn-ea"/>
                          <a:cs typeface="Times New Roman" pitchFamily="18" charset="0"/>
                        </a:rPr>
                        <a:t>31.3% </a:t>
                      </a:r>
                      <a:endParaRPr kumimoji="0" lang="en-US" altLang="en-US" sz="1400" b="1" i="0" u="none" strike="noStrike" kern="1200" cap="none" normalizeH="0" baseline="0" dirty="0">
                        <a:ln>
                          <a:noFill/>
                        </a:ln>
                        <a:solidFill>
                          <a:schemeClr val="tx1"/>
                        </a:solidFill>
                        <a:effectLst/>
                        <a:latin typeface="+mj-lt"/>
                        <a:ea typeface="+mn-ea"/>
                        <a:cs typeface="Times New Roman" pitchFamily="18" charset="0"/>
                      </a:endParaRPr>
                    </a:p>
                  </a:txBody>
                  <a:tcPr marL="68585" marR="68585" marT="34265" marB="3426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6275869"/>
                  </a:ext>
                </a:extLst>
              </a:tr>
            </a:tbl>
          </a:graphicData>
        </a:graphic>
      </p:graphicFrame>
      <p:sp>
        <p:nvSpPr>
          <p:cNvPr id="4" name="TextBox 3">
            <a:extLst>
              <a:ext uri="{FF2B5EF4-FFF2-40B4-BE49-F238E27FC236}">
                <a16:creationId xmlns:a16="http://schemas.microsoft.com/office/drawing/2014/main" id="{C4B35B27-22A5-1DDC-2DA8-0E4CB7AAA7EC}"/>
              </a:ext>
            </a:extLst>
          </p:cNvPr>
          <p:cNvSpPr txBox="1"/>
          <p:nvPr/>
        </p:nvSpPr>
        <p:spPr>
          <a:xfrm>
            <a:off x="1053193" y="1355625"/>
            <a:ext cx="7004956" cy="678840"/>
          </a:xfrm>
          <a:prstGeom prst="rect">
            <a:avLst/>
          </a:prstGeom>
          <a:noFill/>
        </p:spPr>
        <p:txBody>
          <a:bodyPr wrap="square">
            <a:spAutoFit/>
          </a:bodyPr>
          <a:lstStyle/>
          <a:p>
            <a:pPr>
              <a:lnSpc>
                <a:spcPct val="110000"/>
              </a:lnSpc>
              <a:spcBef>
                <a:spcPct val="0"/>
              </a:spcBef>
              <a:spcAft>
                <a:spcPts val="400"/>
              </a:spcAft>
              <a:buNone/>
            </a:pPr>
            <a:r>
              <a:rPr lang="en-US" altLang="en-US" sz="1800" dirty="0">
                <a:latin typeface="Georgia" panose="02040502050405020303" pitchFamily="18" charset="0"/>
              </a:rPr>
              <a:t>Sets a 25% goal for County’s spending with Montgomery County based local small businesses (LSB).</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1307481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100aa8-0f1a-4bd3-a0e0-65dcec1b06d9">
      <Terms xmlns="http://schemas.microsoft.com/office/infopath/2007/PartnerControls"/>
    </lcf76f155ced4ddcb4097134ff3c332f>
    <WRLProjectComplete xmlns="fb100aa8-0f1a-4bd3-a0e0-65dcec1b06d9">false</WRLProjectComplete>
    <TaxCatchAll xmlns="9a510d0b-7a56-4ab8-9a79-fe499354d1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26BC94D118974BB354943620154D02" ma:contentTypeVersion="17" ma:contentTypeDescription="Create a new document." ma:contentTypeScope="" ma:versionID="4b0441bcc09262b1630c0bc810ff15ae">
  <xsd:schema xmlns:xsd="http://www.w3.org/2001/XMLSchema" xmlns:xs="http://www.w3.org/2001/XMLSchema" xmlns:p="http://schemas.microsoft.com/office/2006/metadata/properties" xmlns:ns2="3db6144d-1b28-44ae-a037-a107aa897c3c" xmlns:ns3="fb100aa8-0f1a-4bd3-a0e0-65dcec1b06d9" xmlns:ns4="9a510d0b-7a56-4ab8-9a79-fe499354d1a7" targetNamespace="http://schemas.microsoft.com/office/2006/metadata/properties" ma:root="true" ma:fieldsID="cf144e9aabe5547ec8f4e95229a9cab2" ns2:_="" ns3:_="" ns4:_="">
    <xsd:import namespace="3db6144d-1b28-44ae-a037-a107aa897c3c"/>
    <xsd:import namespace="fb100aa8-0f1a-4bd3-a0e0-65dcec1b06d9"/>
    <xsd:import namespace="9a510d0b-7a56-4ab8-9a79-fe499354d1a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WRLProjectComplete" minOccurs="0"/>
                <xsd:element ref="ns3:lcf76f155ced4ddcb4097134ff3c332f" minOccurs="0"/>
                <xsd:element ref="ns4: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6144d-1b28-44ae-a037-a107aa897c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100aa8-0f1a-4bd3-a0e0-65dcec1b06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WRLProjectComplete" ma:index="17" nillable="true" ma:displayName="WRLProject Complete" ma:default="0" ma:format="Dropdown" ma:internalName="WRLProjectComplete">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a4874a-8cf6-4bd1-a3b1-571cbf9a5b83"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510d0b-7a56-4ab8-9a79-fe499354d1a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3fa2786-9b57-4921-b17d-b7f0ffc3012f}" ma:internalName="TaxCatchAll" ma:showField="CatchAllData" ma:web="9a510d0b-7a56-4ab8-9a79-fe499354d1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CDEAF-60B4-47E0-9F2C-8A6B9E47D523}">
  <ds:schemaRefs>
    <ds:schemaRef ds:uri="http://schemas.microsoft.com/sharepoint/v3/contenttype/forms"/>
  </ds:schemaRefs>
</ds:datastoreItem>
</file>

<file path=customXml/itemProps2.xml><?xml version="1.0" encoding="utf-8"?>
<ds:datastoreItem xmlns:ds="http://schemas.openxmlformats.org/officeDocument/2006/customXml" ds:itemID="{966FFEA2-5CC9-42A3-9BA6-D6B0136F5A0F}">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45d16650-b970-4313-bda7-e843fe4753dd"/>
    <ds:schemaRef ds:uri="http://purl.org/dc/elements/1.1/"/>
    <ds:schemaRef ds:uri="http://schemas.microsoft.com/office/infopath/2007/PartnerControls"/>
    <ds:schemaRef ds:uri="3db6144d-1b28-44ae-a037-a107aa897c3c"/>
    <ds:schemaRef ds:uri="http://www.w3.org/XML/1998/namespace"/>
    <ds:schemaRef ds:uri="fb100aa8-0f1a-4bd3-a0e0-65dcec1b06d9"/>
    <ds:schemaRef ds:uri="9a510d0b-7a56-4ab8-9a79-fe499354d1a7"/>
  </ds:schemaRefs>
</ds:datastoreItem>
</file>

<file path=customXml/itemProps3.xml><?xml version="1.0" encoding="utf-8"?>
<ds:datastoreItem xmlns:ds="http://schemas.openxmlformats.org/officeDocument/2006/customXml" ds:itemID="{20195682-5DFD-481A-9B66-FC9B1DFF3E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6144d-1b28-44ae-a037-a107aa897c3c"/>
    <ds:schemaRef ds:uri="fb100aa8-0f1a-4bd3-a0e0-65dcec1b06d9"/>
    <ds:schemaRef ds:uri="9a510d0b-7a56-4ab8-9a79-fe499354d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6094</TotalTime>
  <Words>960</Words>
  <Application>Microsoft Office PowerPoint</Application>
  <PresentationFormat>On-screen Show (16:9)</PresentationFormat>
  <Paragraphs>254</Paragraphs>
  <Slides>17</Slides>
  <Notes>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Aptos Narrow</vt:lpstr>
      <vt:lpstr>Aptos SemiBold</vt:lpstr>
      <vt:lpstr>Arial</vt:lpstr>
      <vt:lpstr>Arial Narrow</vt:lpstr>
      <vt:lpstr>Calibri</vt:lpstr>
      <vt:lpstr>Calibri Light</vt:lpstr>
      <vt:lpstr>Caveat</vt:lpstr>
      <vt:lpstr>Georgia</vt:lpstr>
      <vt:lpstr>Josefin Slab</vt:lpstr>
      <vt:lpstr>Segoe UI</vt:lpstr>
      <vt:lpstr>Stencil</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Formal and Informal Solicitations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Denno, Grace</cp:lastModifiedBy>
  <cp:revision>10</cp:revision>
  <dcterms:created xsi:type="dcterms:W3CDTF">2023-11-09T16:36:50Z</dcterms:created>
  <dcterms:modified xsi:type="dcterms:W3CDTF">2024-07-31T19:59:41Z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0x0101009126BC94D118974BB354943620154D02</vt:lpwstr>
  </property>
</Properties>
</file>