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458" r:id="rId2"/>
    <p:sldId id="465" r:id="rId3"/>
    <p:sldId id="466" r:id="rId4"/>
    <p:sldId id="467" r:id="rId5"/>
    <p:sldId id="468" r:id="rId6"/>
    <p:sldId id="469" r:id="rId7"/>
    <p:sldId id="47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82" autoAdjust="0"/>
    <p:restoredTop sz="89261" autoAdjust="0"/>
  </p:normalViewPr>
  <p:slideViewPr>
    <p:cSldViewPr snapToGrid="0">
      <p:cViewPr varScale="1">
        <p:scale>
          <a:sx n="98" d="100"/>
          <a:sy n="98" d="100"/>
        </p:scale>
        <p:origin x="134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0" d="100"/>
          <a:sy n="50" d="100"/>
        </p:scale>
        <p:origin x="2564" y="4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AA150B-4087-43B8-9D25-F03E9E7EE7C4}" type="datetimeFigureOut">
              <a:rPr lang="en-US" smtClean="0"/>
              <a:t>5/30/2023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8DC2BA-B651-40E1-A86B-C3019BF89E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885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8DC2BA-B651-40E1-A86B-C3019BF89EF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163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8DC2BA-B651-40E1-A86B-C3019BF89EF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432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8DC2BA-B651-40E1-A86B-C3019BF89EF4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8047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8DC2BA-B651-40E1-A86B-C3019BF89EF4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8826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8DC2BA-B651-40E1-A86B-C3019BF89EF4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8158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BB8D2-C872-4750-860C-2E82EFB224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5BDA02-0CAA-4332-8D20-67ADA1D48A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94150A-772F-494C-9A7A-30CB93A48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0BE9-D7CA-4779-906D-3CE2146CF39B}" type="datetimeFigureOut">
              <a:rPr lang="en-US" smtClean="0"/>
              <a:t>5/30/2023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C0E1AF-D745-4219-852B-229CADC41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1E56F9-CC05-4DD7-9C0A-1E29EFFE0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B388-32DB-4FE7-A63C-EAECA66854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042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C9055-4AA5-48CE-8501-90D1218D8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D1165A-A4B6-468F-8B94-CE18A8BCC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F9715E-69AA-4CFA-9155-EE2A42CE6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0BE9-D7CA-4779-906D-3CE2146CF39B}" type="datetimeFigureOut">
              <a:rPr lang="en-US" smtClean="0"/>
              <a:t>5/30/2023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C0B0C1-3022-4DB4-8FE0-A9CA3EB8B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0503AB-45CB-4E29-8EB7-CAC8D8089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B388-32DB-4FE7-A63C-EAECA66854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237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5D7303D-49B5-492F-896D-31EA4BD893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2D6EF2-D21D-4954-AF91-E33797B42D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8C3B57-DF49-44A8-9BD8-FF6B6FE94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0BE9-D7CA-4779-906D-3CE2146CF39B}" type="datetimeFigureOut">
              <a:rPr lang="en-US" smtClean="0"/>
              <a:t>5/30/2023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2B34CF-4B83-4345-ADBC-4917BA7C3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F136F9-B423-43E3-AC1E-023B2FC5C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B388-32DB-4FE7-A63C-EAECA66854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972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F2792-9E7B-4819-8116-CA11C4043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FFEBDF-3645-4CBC-A8E3-456B1DEB68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F38832-0B13-41CB-B9CA-9E48CB92D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0BE9-D7CA-4779-906D-3CE2146CF39B}" type="datetimeFigureOut">
              <a:rPr lang="en-US" smtClean="0"/>
              <a:t>5/30/2023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84A0AE-31FE-4AD7-8373-35258564B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4140AF-A872-4784-9DE1-E17297EAA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B388-32DB-4FE7-A63C-EAECA66854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649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513B8-6716-40EA-9B20-B8ABDAFC9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9B83A1-AF8D-458A-84A8-AC3110F99E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5D1218-74E4-46EC-8422-F50696A56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0BE9-D7CA-4779-906D-3CE2146CF39B}" type="datetimeFigureOut">
              <a:rPr lang="en-US" smtClean="0"/>
              <a:t>5/30/2023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E9C886-84F6-4363-BDB1-899CDCD34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7999D4-D8AA-40D0-9B41-184C9E630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B388-32DB-4FE7-A63C-EAECA66854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783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097D5-6021-49FA-A0BF-CD6C4B2C4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63B218-CB48-49C6-BAD2-14F2CE113B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008708-2510-480F-913D-BD6DC3FC7A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829DCF-D78C-4EE8-9EA8-ADB9FF6B4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0BE9-D7CA-4779-906D-3CE2146CF39B}" type="datetimeFigureOut">
              <a:rPr lang="en-US" smtClean="0"/>
              <a:t>5/30/2023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E25913-1DD4-4E96-AC6E-ACAF6164F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C72936-5737-4AF0-896C-09CDD972F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B388-32DB-4FE7-A63C-EAECA66854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63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204E9-1488-4C74-9DCE-FE8363DE2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DDACFA-F4AE-4143-9B3A-8D551DA1D8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AE1E75-D5A7-4397-A8AE-1D58A9E3A4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871D09-E4E2-4239-B3DD-A782433DBD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4E4D31-62A1-45F7-A4DD-A3A0918379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DBB88D5-6E78-4B19-BF03-56180A744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0BE9-D7CA-4779-906D-3CE2146CF39B}" type="datetimeFigureOut">
              <a:rPr lang="en-US" smtClean="0"/>
              <a:t>5/30/2023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258E71-D398-4B96-B38B-4A124DCF3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46F6BD-B4D1-435B-B1D7-0748F953F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B388-32DB-4FE7-A63C-EAECA66854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436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F98E3-93E4-4E16-B472-6F29401E3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F2156E-F0F1-468E-B9B7-99AC4A05F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0BE9-D7CA-4779-906D-3CE2146CF39B}" type="datetimeFigureOut">
              <a:rPr lang="en-US" smtClean="0"/>
              <a:t>5/30/2023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D1C80F-EAC8-488C-A521-293325A04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DF1958-2881-4B9D-8219-AC101D894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B388-32DB-4FE7-A63C-EAECA66854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753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30D40D8-EE4D-4CFD-A021-CF84E666F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0BE9-D7CA-4779-906D-3CE2146CF39B}" type="datetimeFigureOut">
              <a:rPr lang="en-US" smtClean="0"/>
              <a:t>5/30/2023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821182-5A85-4E8B-B1D6-497D70BCF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38DCF6-8133-44F0-AF8A-E9F73BE58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B388-32DB-4FE7-A63C-EAECA66854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830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3E658-F4B3-4CB8-8ABC-6D2ADE753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44774E-8BAB-4EE1-B953-39C263C9C6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FEB96D-7971-4E0D-BBA0-10652F1D78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B5AFDB-C96B-42DB-9DA0-D989C4D6D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0BE9-D7CA-4779-906D-3CE2146CF39B}" type="datetimeFigureOut">
              <a:rPr lang="en-US" smtClean="0"/>
              <a:t>5/30/2023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D959EB-8A20-4F9F-BBAF-8DDA99AE5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C6A0C7-9ECB-4F25-B707-090DA157A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B388-32DB-4FE7-A63C-EAECA66854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923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F91CE-4654-434F-9DF9-A36BC7BA8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7402A0D-66FC-45D9-8553-C1E8601ED5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C48F75-20F5-468C-946E-71F6403D78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213998-4011-4DA7-8041-75C0B6C74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0BE9-D7CA-4779-906D-3CE2146CF39B}" type="datetimeFigureOut">
              <a:rPr lang="en-US" smtClean="0"/>
              <a:t>5/30/2023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5F7784-9094-41C1-BD85-B49BC44B8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9F89DB-0170-4F28-B648-B3C5F4D07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B388-32DB-4FE7-A63C-EAECA66854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634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B2633F0-1F16-4A08-A526-8F2CF33D0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A79257-1E04-4BAF-A25D-7FA4976873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E99997-3D74-4DEF-AEE6-BB88B68A18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900BE9-D7CA-4779-906D-3CE2146CF39B}" type="datetimeFigureOut">
              <a:rPr lang="en-US" smtClean="0"/>
              <a:t>5/30/2023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714566-B20D-4A00-9991-AC2D23818B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B215D6-0628-45A9-8AAB-A5962DAE80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90B388-32DB-4FE7-A63C-EAECA66854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857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8">
            <a:extLst>
              <a:ext uri="{FF2B5EF4-FFF2-40B4-BE49-F238E27FC236}">
                <a16:creationId xmlns:a16="http://schemas.microsoft.com/office/drawing/2014/main" id="{1ACA2EA0-FFD3-42EC-9406-B595015ED9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ectangle 10">
            <a:extLst>
              <a:ext uri="{FF2B5EF4-FFF2-40B4-BE49-F238E27FC236}">
                <a16:creationId xmlns:a16="http://schemas.microsoft.com/office/drawing/2014/main" id="{D5288BCE-665C-472A-8C43-664BCFA31E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8762" y="1247775"/>
            <a:ext cx="9144000" cy="3007447"/>
          </a:xfrm>
          <a:prstGeom prst="rect">
            <a:avLst/>
          </a:prstGeom>
          <a:solidFill>
            <a:schemeClr val="bg1"/>
          </a:solidFill>
          <a:ln w="12700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59FBCA4-9126-4FFC-B11E-A07930E13A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04988" y="1442172"/>
            <a:ext cx="8582025" cy="2177328"/>
          </a:xfrm>
        </p:spPr>
        <p:txBody>
          <a:bodyPr anchor="ctr">
            <a:normAutofit fontScale="90000"/>
          </a:bodyPr>
          <a:lstStyle/>
          <a:p>
            <a:br>
              <a:rPr lang="en-US" sz="4600" dirty="0"/>
            </a:br>
            <a:r>
              <a:rPr lang="en-US" sz="4600" dirty="0"/>
              <a:t>Telecommunications Facilities Coordinating Group</a:t>
            </a:r>
            <a:br>
              <a:rPr lang="en-US" sz="4600" dirty="0"/>
            </a:br>
            <a:r>
              <a:rPr lang="en-US" sz="4600" dirty="0"/>
              <a:t>(TFCG) Slide Deck</a:t>
            </a:r>
          </a:p>
        </p:txBody>
      </p:sp>
      <p:sp>
        <p:nvSpPr>
          <p:cNvPr id="8" name="Rectangle: Rounded Corners 12">
            <a:extLst>
              <a:ext uri="{FF2B5EF4-FFF2-40B4-BE49-F238E27FC236}">
                <a16:creationId xmlns:a16="http://schemas.microsoft.com/office/drawing/2014/main" id="{46C57131-53A7-4C1A-BEA8-25F06A06AD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87872" y="3912322"/>
            <a:ext cx="7225780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9ACE90FB-C405-466B-3D72-60797F54D0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66988" y="3962400"/>
            <a:ext cx="7058025" cy="581025"/>
          </a:xfrm>
        </p:spPr>
        <p:txBody>
          <a:bodyPr anchor="ctr">
            <a:normAutofit/>
          </a:bodyPr>
          <a:lstStyle/>
          <a:p>
            <a:r>
              <a:rPr lang="en-US" sz="2800" dirty="0">
                <a:solidFill>
                  <a:srgbClr val="FFFFFF"/>
                </a:solidFill>
              </a:rPr>
              <a:t>June 2023</a:t>
            </a:r>
          </a:p>
        </p:txBody>
      </p:sp>
    </p:spTree>
    <p:extLst>
      <p:ext uri="{BB962C8B-B14F-4D97-AF65-F5344CB8AC3E}">
        <p14:creationId xmlns:p14="http://schemas.microsoft.com/office/powerpoint/2010/main" val="2358165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ow: Pentagon 3">
            <a:extLst>
              <a:ext uri="{FF2B5EF4-FFF2-40B4-BE49-F238E27FC236}">
                <a16:creationId xmlns:a16="http://schemas.microsoft.com/office/drawing/2014/main" id="{2410FBD8-6CE8-47E3-9AA6-912EF4014138}"/>
              </a:ext>
            </a:extLst>
          </p:cNvPr>
          <p:cNvSpPr/>
          <p:nvPr/>
        </p:nvSpPr>
        <p:spPr>
          <a:xfrm>
            <a:off x="1236372" y="1455313"/>
            <a:ext cx="9672034" cy="4018208"/>
          </a:xfrm>
          <a:prstGeom prst="homePlat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2C6FFF76-D35B-44AD-AEE9-7AA335430E09}"/>
              </a:ext>
            </a:extLst>
          </p:cNvPr>
          <p:cNvSpPr txBox="1">
            <a:spLocks/>
          </p:cNvSpPr>
          <p:nvPr/>
        </p:nvSpPr>
        <p:spPr>
          <a:xfrm>
            <a:off x="2191103" y="2155371"/>
            <a:ext cx="7280156" cy="2547257"/>
          </a:xfrm>
          <a:prstGeom prst="homePlate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solidFill>
                  <a:srgbClr val="FFFFFF"/>
                </a:solidFill>
              </a:rPr>
              <a:t>Crown Castle/T-Mobile @ </a:t>
            </a:r>
          </a:p>
          <a:p>
            <a:pPr algn="ctr"/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PEPCO 794417-390280</a:t>
            </a:r>
          </a:p>
          <a:p>
            <a:pPr algn="ctr"/>
            <a:r>
              <a:rPr lang="en-US" sz="3600" dirty="0">
                <a:solidFill>
                  <a:srgbClr val="FFFFFF"/>
                </a:solidFill>
              </a:rPr>
              <a:t>(2023042145)</a:t>
            </a:r>
          </a:p>
        </p:txBody>
      </p:sp>
    </p:spTree>
    <p:extLst>
      <p:ext uri="{BB962C8B-B14F-4D97-AF65-F5344CB8AC3E}">
        <p14:creationId xmlns:p14="http://schemas.microsoft.com/office/powerpoint/2010/main" val="2952612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1BF5570-FDB8-95B0-E081-38586DB0FD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524" t="42340" r="21558" b="17483"/>
          <a:stretch/>
        </p:blipFill>
        <p:spPr>
          <a:xfrm>
            <a:off x="1402553" y="1382841"/>
            <a:ext cx="9386893" cy="4092315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55DEB3E-9785-4D3E-96DA-1B03B1B1B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5514150" cy="1054249"/>
          </a:xfrm>
          <a:solidFill>
            <a:srgbClr val="000000">
              <a:alpha val="60000"/>
            </a:srgb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PEPCO 794417-390280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50ED220A-BB40-A7FD-E735-1D228858003B}"/>
              </a:ext>
            </a:extLst>
          </p:cNvPr>
          <p:cNvSpPr/>
          <p:nvPr/>
        </p:nvSpPr>
        <p:spPr>
          <a:xfrm>
            <a:off x="4599750" y="4658193"/>
            <a:ext cx="424737" cy="38674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1103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outdoor, sky, road, tree&#10;&#10;Description automatically generated">
            <a:extLst>
              <a:ext uri="{FF2B5EF4-FFF2-40B4-BE49-F238E27FC236}">
                <a16:creationId xmlns:a16="http://schemas.microsoft.com/office/drawing/2014/main" id="{90DB4469-DA41-C356-DBA6-52B47306CCB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" r="7573" b="21702"/>
          <a:stretch/>
        </p:blipFill>
        <p:spPr>
          <a:xfrm>
            <a:off x="613993" y="1060921"/>
            <a:ext cx="4717915" cy="536966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496D30B-5ED5-133A-BC1E-3230D6A712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0316" y="432312"/>
            <a:ext cx="5997233" cy="5847302"/>
          </a:xfrm>
          <a:prstGeom prst="rect">
            <a:avLst/>
          </a:prstGeom>
        </p:spPr>
      </p:pic>
      <p:sp>
        <p:nvSpPr>
          <p:cNvPr id="18" name="Title 3">
            <a:extLst>
              <a:ext uri="{FF2B5EF4-FFF2-40B4-BE49-F238E27FC236}">
                <a16:creationId xmlns:a16="http://schemas.microsoft.com/office/drawing/2014/main" id="{08C659CA-6A5A-4F00-9334-7C1824908214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5143500" cy="952501"/>
          </a:xfrm>
          <a:prstGeom prst="rect">
            <a:avLst/>
          </a:prstGeom>
          <a:solidFill>
            <a:srgbClr val="000000">
              <a:alpha val="60000"/>
            </a:srgbClr>
          </a:solidFill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PEPCO 794417-390280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Arrow: Left 2">
            <a:extLst>
              <a:ext uri="{FF2B5EF4-FFF2-40B4-BE49-F238E27FC236}">
                <a16:creationId xmlns:a16="http://schemas.microsoft.com/office/drawing/2014/main" id="{3E45B4B4-A055-8D5F-8310-120C26B46E1D}"/>
              </a:ext>
            </a:extLst>
          </p:cNvPr>
          <p:cNvSpPr>
            <a:spLocks noChangeArrowheads="1"/>
          </p:cNvSpPr>
          <p:nvPr/>
        </p:nvSpPr>
        <p:spPr bwMode="auto">
          <a:xfrm rot="10509018">
            <a:off x="2423750" y="2998549"/>
            <a:ext cx="542925" cy="171450"/>
          </a:xfrm>
          <a:prstGeom prst="leftArrow">
            <a:avLst>
              <a:gd name="adj1" fmla="val 50000"/>
              <a:gd name="adj2" fmla="val 72222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9F4A56F-0FF4-D9FE-9C98-F62AB0201A9C}"/>
              </a:ext>
            </a:extLst>
          </p:cNvPr>
          <p:cNvSpPr/>
          <p:nvPr/>
        </p:nvSpPr>
        <p:spPr>
          <a:xfrm>
            <a:off x="9508485" y="1379946"/>
            <a:ext cx="2009064" cy="113951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CB41280-7072-10DD-9361-F003AB2E781E}"/>
              </a:ext>
            </a:extLst>
          </p:cNvPr>
          <p:cNvSpPr/>
          <p:nvPr/>
        </p:nvSpPr>
        <p:spPr>
          <a:xfrm>
            <a:off x="5774742" y="2318800"/>
            <a:ext cx="1757809" cy="55085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797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ow: Pentagon 3">
            <a:extLst>
              <a:ext uri="{FF2B5EF4-FFF2-40B4-BE49-F238E27FC236}">
                <a16:creationId xmlns:a16="http://schemas.microsoft.com/office/drawing/2014/main" id="{2410FBD8-6CE8-47E3-9AA6-912EF4014138}"/>
              </a:ext>
            </a:extLst>
          </p:cNvPr>
          <p:cNvSpPr/>
          <p:nvPr/>
        </p:nvSpPr>
        <p:spPr>
          <a:xfrm>
            <a:off x="1236372" y="1455313"/>
            <a:ext cx="9672034" cy="4018208"/>
          </a:xfrm>
          <a:prstGeom prst="homePlat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2C6FFF76-D35B-44AD-AEE9-7AA335430E09}"/>
              </a:ext>
            </a:extLst>
          </p:cNvPr>
          <p:cNvSpPr txBox="1">
            <a:spLocks/>
          </p:cNvSpPr>
          <p:nvPr/>
        </p:nvSpPr>
        <p:spPr>
          <a:xfrm>
            <a:off x="2191103" y="2155371"/>
            <a:ext cx="7280156" cy="2547257"/>
          </a:xfrm>
          <a:prstGeom prst="homePlate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solidFill>
                  <a:srgbClr val="FFFFFF"/>
                </a:solidFill>
              </a:rPr>
              <a:t>Crown Castle/T-Mobile @ </a:t>
            </a:r>
          </a:p>
          <a:p>
            <a:pPr algn="ctr"/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PEPCO 795421-180920</a:t>
            </a:r>
          </a:p>
          <a:p>
            <a:pPr algn="ctr"/>
            <a:r>
              <a:rPr lang="en-US" sz="3600" dirty="0">
                <a:solidFill>
                  <a:srgbClr val="FFFFFF"/>
                </a:solidFill>
              </a:rPr>
              <a:t>(2023052160)</a:t>
            </a:r>
          </a:p>
        </p:txBody>
      </p:sp>
    </p:spTree>
    <p:extLst>
      <p:ext uri="{BB962C8B-B14F-4D97-AF65-F5344CB8AC3E}">
        <p14:creationId xmlns:p14="http://schemas.microsoft.com/office/powerpoint/2010/main" val="11496275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9CEF35C-57A9-57F2-51E8-2179FD26293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54094" y="1206229"/>
            <a:ext cx="5758774" cy="5271815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55DEB3E-9785-4D3E-96DA-1B03B1B1B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5514150" cy="1054249"/>
          </a:xfrm>
          <a:solidFill>
            <a:srgbClr val="000000">
              <a:alpha val="60000"/>
            </a:srgb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PEPCO 795421-180920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50ED220A-BB40-A7FD-E735-1D228858003B}"/>
              </a:ext>
            </a:extLst>
          </p:cNvPr>
          <p:cNvSpPr/>
          <p:nvPr/>
        </p:nvSpPr>
        <p:spPr>
          <a:xfrm>
            <a:off x="2877955" y="3344959"/>
            <a:ext cx="424737" cy="38674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2276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39751F5-5303-7C40-DA36-029AEB47DA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9846" y="175098"/>
            <a:ext cx="5603132" cy="6507804"/>
          </a:xfrm>
          <a:prstGeom prst="rect">
            <a:avLst/>
          </a:prstGeom>
        </p:spPr>
      </p:pic>
      <p:pic>
        <p:nvPicPr>
          <p:cNvPr id="5" name="Picture 4" descr="A picture containing outdoor, tree, sky, road&#10;&#10;Description automatically generated">
            <a:extLst>
              <a:ext uri="{FF2B5EF4-FFF2-40B4-BE49-F238E27FC236}">
                <a16:creationId xmlns:a16="http://schemas.microsoft.com/office/drawing/2014/main" id="{41FA7DD8-7939-82B8-938B-C7F8060ACCA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918" b="20000"/>
          <a:stretch/>
        </p:blipFill>
        <p:spPr>
          <a:xfrm>
            <a:off x="790009" y="1040859"/>
            <a:ext cx="3810405" cy="5486400"/>
          </a:xfrm>
          <a:prstGeom prst="rect">
            <a:avLst/>
          </a:prstGeom>
        </p:spPr>
      </p:pic>
      <p:sp>
        <p:nvSpPr>
          <p:cNvPr id="18" name="Title 3">
            <a:extLst>
              <a:ext uri="{FF2B5EF4-FFF2-40B4-BE49-F238E27FC236}">
                <a16:creationId xmlns:a16="http://schemas.microsoft.com/office/drawing/2014/main" id="{08C659CA-6A5A-4F00-9334-7C1824908214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5143500" cy="952501"/>
          </a:xfrm>
          <a:prstGeom prst="rect">
            <a:avLst/>
          </a:prstGeom>
          <a:solidFill>
            <a:srgbClr val="000000">
              <a:alpha val="60000"/>
            </a:srgbClr>
          </a:solidFill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PEPCO 795421-180920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Arrow: Left 2">
            <a:extLst>
              <a:ext uri="{FF2B5EF4-FFF2-40B4-BE49-F238E27FC236}">
                <a16:creationId xmlns:a16="http://schemas.microsoft.com/office/drawing/2014/main" id="{3E45B4B4-A055-8D5F-8310-120C26B46E1D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1616355" y="3874038"/>
            <a:ext cx="542925" cy="171450"/>
          </a:xfrm>
          <a:prstGeom prst="leftArrow">
            <a:avLst>
              <a:gd name="adj1" fmla="val 50000"/>
              <a:gd name="adj2" fmla="val 72222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9F4A56F-0FF4-D9FE-9C98-F62AB0201A9C}"/>
              </a:ext>
            </a:extLst>
          </p:cNvPr>
          <p:cNvSpPr/>
          <p:nvPr/>
        </p:nvSpPr>
        <p:spPr>
          <a:xfrm>
            <a:off x="9719557" y="2286562"/>
            <a:ext cx="1879667" cy="95942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CB41280-7072-10DD-9361-F003AB2E781E}"/>
              </a:ext>
            </a:extLst>
          </p:cNvPr>
          <p:cNvSpPr/>
          <p:nvPr/>
        </p:nvSpPr>
        <p:spPr>
          <a:xfrm>
            <a:off x="5969846" y="2357710"/>
            <a:ext cx="1757809" cy="55085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2709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4338</TotalTime>
  <Words>46</Words>
  <Application>Microsoft Office PowerPoint</Application>
  <PresentationFormat>Widescreen</PresentationFormat>
  <Paragraphs>17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 Telecommunications Facilities Coordinating Group (TFCG) Slide Deck</vt:lpstr>
      <vt:lpstr>PowerPoint Presentation</vt:lpstr>
      <vt:lpstr>PEPCO 794417-390280</vt:lpstr>
      <vt:lpstr>PowerPoint Presentation</vt:lpstr>
      <vt:lpstr>PowerPoint Presentation</vt:lpstr>
      <vt:lpstr>PEPCO 795421-180920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WMATA@ Brookeville     Tower</dc:title>
  <dc:creator>James Crane</dc:creator>
  <cp:lastModifiedBy>Julie Elias</cp:lastModifiedBy>
  <cp:revision>96</cp:revision>
  <dcterms:created xsi:type="dcterms:W3CDTF">2020-12-30T18:47:40Z</dcterms:created>
  <dcterms:modified xsi:type="dcterms:W3CDTF">2023-05-30T18:38:41Z</dcterms:modified>
</cp:coreProperties>
</file>