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58" r:id="rId2"/>
    <p:sldId id="404" r:id="rId3"/>
    <p:sldId id="405" r:id="rId4"/>
    <p:sldId id="406" r:id="rId5"/>
    <p:sldId id="459" r:id="rId6"/>
    <p:sldId id="4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83" autoAdjust="0"/>
  </p:normalViewPr>
  <p:slideViewPr>
    <p:cSldViewPr snapToGrid="0">
      <p:cViewPr varScale="1">
        <p:scale>
          <a:sx n="104" d="100"/>
          <a:sy n="104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3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September 2022</a:t>
            </a:r>
            <a:br>
              <a:rPr lang="en-US" dirty="0"/>
            </a:br>
            <a:r>
              <a:rPr lang="en-US" dirty="0"/>
              <a:t>TFCG SLIDE DECK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64A40E-D01C-42C3-B50B-8AEACF4F0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1675462" y="2312125"/>
            <a:ext cx="7512080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Dish Wireless @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Wisconsin Ave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(2022061824)</a:t>
            </a:r>
          </a:p>
        </p:txBody>
      </p:sp>
    </p:spTree>
    <p:extLst>
      <p:ext uri="{BB962C8B-B14F-4D97-AF65-F5344CB8AC3E}">
        <p14:creationId xmlns:p14="http://schemas.microsoft.com/office/powerpoint/2010/main" val="22828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5164447" cy="818607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1824</a:t>
            </a:r>
            <a:r>
              <a:rPr lang="en-US" sz="4400" dirty="0">
                <a:solidFill>
                  <a:srgbClr val="FFFFFF"/>
                </a:solidFill>
              </a:rPr>
              <a:t> – </a:t>
            </a:r>
            <a:r>
              <a:rPr lang="en-US" dirty="0">
                <a:solidFill>
                  <a:srgbClr val="FFFFFF"/>
                </a:solidFill>
              </a:rPr>
              <a:t>Wisconsin Ave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05A169-7D22-44D8-BFEA-9979D634E636}"/>
              </a:ext>
            </a:extLst>
          </p:cNvPr>
          <p:cNvSpPr/>
          <p:nvPr/>
        </p:nvSpPr>
        <p:spPr>
          <a:xfrm>
            <a:off x="6212347" y="3222090"/>
            <a:ext cx="389674" cy="376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97022C-D35E-32C7-5535-B54606AA6A1A}"/>
              </a:ext>
            </a:extLst>
          </p:cNvPr>
          <p:cNvSpPr/>
          <p:nvPr/>
        </p:nvSpPr>
        <p:spPr>
          <a:xfrm>
            <a:off x="4773921" y="3699741"/>
            <a:ext cx="390525" cy="419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41BA3-01F8-6CC9-AB60-F6265DC36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70" y="941949"/>
            <a:ext cx="8404698" cy="55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A04F122-C4B8-4BF6-9395-D136A6D9D338}"/>
              </a:ext>
            </a:extLst>
          </p:cNvPr>
          <p:cNvSpPr/>
          <p:nvPr/>
        </p:nvSpPr>
        <p:spPr>
          <a:xfrm rot="16200000">
            <a:off x="6735541" y="4595815"/>
            <a:ext cx="1988394" cy="3901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4389120" cy="818607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1824 – Wisconsin 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A37CEB-D9FA-C73B-EE03-C83348E8D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87"/>
          <a:stretch/>
        </p:blipFill>
        <p:spPr>
          <a:xfrm>
            <a:off x="2194560" y="902162"/>
            <a:ext cx="7439299" cy="58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CCCD565-FE68-B060-1750-41C2A89FB256}"/>
              </a:ext>
            </a:extLst>
          </p:cNvPr>
          <p:cNvSpPr/>
          <p:nvPr/>
        </p:nvSpPr>
        <p:spPr>
          <a:xfrm rot="19661444">
            <a:off x="5578763" y="2835564"/>
            <a:ext cx="1579418" cy="378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F5704-C50B-1618-3A33-2DEA97C2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13" y="0"/>
            <a:ext cx="8210145" cy="68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EA1921-D092-B678-F176-875BD724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90" y="328178"/>
            <a:ext cx="6432809" cy="2368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1B169-623D-F902-F3A4-8DD6A39AC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482" y="3162325"/>
            <a:ext cx="7522540" cy="32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8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24</Words>
  <Application>Microsoft Office PowerPoint</Application>
  <PresentationFormat>Widescreen</PresentationFormat>
  <Paragraphs>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September 2022 TFCG SLIDE DECK</vt:lpstr>
      <vt:lpstr>PowerPoint Presentation</vt:lpstr>
      <vt:lpstr>1824 – Wisconsin Ave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60</cp:revision>
  <dcterms:created xsi:type="dcterms:W3CDTF">2020-12-30T18:47:40Z</dcterms:created>
  <dcterms:modified xsi:type="dcterms:W3CDTF">2022-09-02T16:19:51Z</dcterms:modified>
</cp:coreProperties>
</file>