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58" r:id="rId2"/>
    <p:sldId id="465" r:id="rId3"/>
    <p:sldId id="466" r:id="rId4"/>
    <p:sldId id="467" r:id="rId5"/>
    <p:sldId id="468" r:id="rId6"/>
    <p:sldId id="469" r:id="rId7"/>
    <p:sldId id="470" r:id="rId8"/>
    <p:sldId id="471" r:id="rId9"/>
    <p:sldId id="472" r:id="rId10"/>
    <p:sldId id="4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89261" autoAdjust="0"/>
  </p:normalViewPr>
  <p:slideViewPr>
    <p:cSldViewPr snapToGrid="0">
      <p:cViewPr>
        <p:scale>
          <a:sx n="75" d="100"/>
          <a:sy n="75" d="100"/>
        </p:scale>
        <p:origin x="125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56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A150B-4087-43B8-9D25-F03E9E7EE7C4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DC2BA-B651-40E1-A86B-C3019BF89E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8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16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43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804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10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638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36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BB8D2-C872-4750-860C-2E82EFB22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BDA02-0CAA-4332-8D20-67ADA1D48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4150A-772F-494C-9A7A-30CB93A4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0E1AF-D745-4219-852B-229CADC4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E56F9-CC05-4DD7-9C0A-1E29EFFE0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4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C9055-4AA5-48CE-8501-90D1218D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1165A-A4B6-468F-8B94-CE18A8BCC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9715E-69AA-4CFA-9155-EE2A42CE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0B0C1-3022-4DB4-8FE0-A9CA3EB8B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503AB-45CB-4E29-8EB7-CAC8D808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3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D7303D-49B5-492F-896D-31EA4BD89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D6EF2-D21D-4954-AF91-E33797B42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C3B57-DF49-44A8-9BD8-FF6B6FE9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B34CF-4B83-4345-ADBC-4917BA7C3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136F9-B423-43E3-AC1E-023B2FC5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7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F2792-9E7B-4819-8116-CA11C404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FEBDF-3645-4CBC-A8E3-456B1DEB6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38832-0B13-41CB-B9CA-9E48CB92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4A0AE-31FE-4AD7-8373-35258564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140AF-A872-4784-9DE1-E17297EA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4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513B8-6716-40EA-9B20-B8ABDAFC9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B83A1-AF8D-458A-84A8-AC3110F99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D1218-74E4-46EC-8422-F50696A56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9C886-84F6-4363-BDB1-899CDCD3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999D4-D8AA-40D0-9B41-184C9E63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8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097D5-6021-49FA-A0BF-CD6C4B2C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3B218-CB48-49C6-BAD2-14F2CE113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08708-2510-480F-913D-BD6DC3FC7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29DCF-D78C-4EE8-9EA8-ADB9FF6B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25913-1DD4-4E96-AC6E-ACAF6164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72936-5737-4AF0-896C-09CDD972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204E9-1488-4C74-9DCE-FE8363DE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DACFA-F4AE-4143-9B3A-8D551DA1D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E1E75-D5A7-4397-A8AE-1D58A9E3A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71D09-E4E2-4239-B3DD-A782433DB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4E4D31-62A1-45F7-A4DD-A3A091837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BB88D5-6E78-4B19-BF03-56180A74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258E71-D398-4B96-B38B-4A124DCF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46F6BD-B4D1-435B-B1D7-0748F953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3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8E3-93E4-4E16-B472-6F29401E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F2156E-F0F1-468E-B9B7-99AC4A05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1C80F-EAC8-488C-A521-293325A04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F1958-2881-4B9D-8219-AC101D894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5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0D40D8-EE4D-4CFD-A021-CF84E666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21182-5A85-4E8B-B1D6-497D70BC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8DCF6-8133-44F0-AF8A-E9F73BE5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3E658-F4B3-4CB8-8ABC-6D2ADE75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4774E-8BAB-4EE1-B953-39C263C9C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EB96D-7971-4E0D-BBA0-10652F1D7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5AFDB-C96B-42DB-9DA0-D989C4D6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959EB-8A20-4F9F-BBAF-8DDA99AE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6A0C7-9ECB-4F25-B707-090DA157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2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91CE-4654-434F-9DF9-A36BC7BA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402A0D-66FC-45D9-8553-C1E8601ED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48F75-20F5-468C-946E-71F6403D7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13998-4011-4DA7-8041-75C0B6C74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F7784-9094-41C1-BD85-B49BC44B8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F89DB-0170-4F28-B648-B3C5F4D0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3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2633F0-1F16-4A08-A526-8F2CF33D0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79257-1E04-4BAF-A25D-7FA497687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99997-3D74-4DEF-AEE6-BB88B68A1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0BE9-D7CA-4779-906D-3CE2146CF39B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14566-B20D-4A00-9991-AC2D23818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215D6-0628-45A9-8AAB-A5962DAE8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5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10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9FBCA4-9126-4FFC-B11E-A07930E13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988" y="1442172"/>
            <a:ext cx="8582025" cy="2177328"/>
          </a:xfrm>
        </p:spPr>
        <p:txBody>
          <a:bodyPr anchor="ctr">
            <a:normAutofit fontScale="90000"/>
          </a:bodyPr>
          <a:lstStyle/>
          <a:p>
            <a:br>
              <a:rPr lang="en-US" sz="4600" dirty="0"/>
            </a:br>
            <a:r>
              <a:rPr lang="en-US" sz="4600" dirty="0"/>
              <a:t>Telecommunications Facilities Coordinating Group</a:t>
            </a:r>
            <a:br>
              <a:rPr lang="en-US" sz="4600" dirty="0"/>
            </a:br>
            <a:r>
              <a:rPr lang="en-US" sz="4600" dirty="0"/>
              <a:t>(TFCG) Slide Deck</a:t>
            </a:r>
          </a:p>
        </p:txBody>
      </p:sp>
      <p:sp>
        <p:nvSpPr>
          <p:cNvPr id="8" name="Rectangle: Rounded Corners 12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9ACE90FB-C405-466B-3D72-60797F54D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6988" y="3962400"/>
            <a:ext cx="7058025" cy="581025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August 2023</a:t>
            </a:r>
          </a:p>
        </p:txBody>
      </p:sp>
    </p:spTree>
    <p:extLst>
      <p:ext uri="{BB962C8B-B14F-4D97-AF65-F5344CB8AC3E}">
        <p14:creationId xmlns:p14="http://schemas.microsoft.com/office/powerpoint/2010/main" val="2358165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>
            <a:extLst>
              <a:ext uri="{FF2B5EF4-FFF2-40B4-BE49-F238E27FC236}">
                <a16:creationId xmlns:a16="http://schemas.microsoft.com/office/drawing/2014/main" id="{08C659CA-6A5A-4F00-9334-7C1824908214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143500" cy="952501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</a:t>
            </a:r>
            <a:r>
              <a:rPr lang="en-US" dirty="0">
                <a:solidFill>
                  <a:srgbClr val="FFFFFF"/>
                </a:solidFill>
              </a:rPr>
              <a:t>21-S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60D988-3653-36C3-8C3A-9F40DD723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37" y="1403638"/>
            <a:ext cx="5564451" cy="4726998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C6278162-EDBA-1ECA-E290-3B78A08B6A63}"/>
              </a:ext>
            </a:extLst>
          </p:cNvPr>
          <p:cNvSpPr/>
          <p:nvPr/>
        </p:nvSpPr>
        <p:spPr>
          <a:xfrm>
            <a:off x="571008" y="3277495"/>
            <a:ext cx="964477" cy="3030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B693B6-BD95-05FB-2E5D-FAE20A0A3F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03" b="804"/>
          <a:stretch/>
        </p:blipFill>
        <p:spPr>
          <a:xfrm>
            <a:off x="6747641" y="-1"/>
            <a:ext cx="5044966" cy="6858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DB81BF3-263B-14F7-68C5-94CC957BF2E1}"/>
              </a:ext>
            </a:extLst>
          </p:cNvPr>
          <p:cNvSpPr/>
          <p:nvPr/>
        </p:nvSpPr>
        <p:spPr>
          <a:xfrm>
            <a:off x="10131552" y="237744"/>
            <a:ext cx="1072896" cy="640080"/>
          </a:xfrm>
          <a:prstGeom prst="rect">
            <a:avLst/>
          </a:prstGeom>
          <a:noFill/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91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410FBD8-6CE8-47E3-9AA6-912EF4014138}"/>
              </a:ext>
            </a:extLst>
          </p:cNvPr>
          <p:cNvSpPr/>
          <p:nvPr/>
        </p:nvSpPr>
        <p:spPr>
          <a:xfrm>
            <a:off x="1236372" y="1455313"/>
            <a:ext cx="9672034" cy="401820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C6FFF76-D35B-44AD-AEE9-7AA335430E09}"/>
              </a:ext>
            </a:extLst>
          </p:cNvPr>
          <p:cNvSpPr txBox="1">
            <a:spLocks/>
          </p:cNvSpPr>
          <p:nvPr/>
        </p:nvSpPr>
        <p:spPr>
          <a:xfrm>
            <a:off x="2191103" y="2155371"/>
            <a:ext cx="7280156" cy="2547257"/>
          </a:xfrm>
          <a:prstGeom prst="homePlat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Crown Castle/T-Mobile @ </a:t>
            </a:r>
          </a:p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787424-540730</a:t>
            </a:r>
          </a:p>
          <a:p>
            <a:pPr algn="ctr"/>
            <a:r>
              <a:rPr lang="en-US" sz="3600" dirty="0">
                <a:solidFill>
                  <a:srgbClr val="FFFFFF"/>
                </a:solidFill>
              </a:rPr>
              <a:t>(2023052169)</a:t>
            </a:r>
          </a:p>
        </p:txBody>
      </p:sp>
    </p:spTree>
    <p:extLst>
      <p:ext uri="{BB962C8B-B14F-4D97-AF65-F5344CB8AC3E}">
        <p14:creationId xmlns:p14="http://schemas.microsoft.com/office/powerpoint/2010/main" val="2952612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5514150" cy="1054249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787424-540730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AAB794-41DC-5385-A017-B5622CAE2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852" y="1316388"/>
            <a:ext cx="5720651" cy="532832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CD365A8-5D73-AB88-2761-D3B12D45C357}"/>
              </a:ext>
            </a:extLst>
          </p:cNvPr>
          <p:cNvSpPr/>
          <p:nvPr/>
        </p:nvSpPr>
        <p:spPr>
          <a:xfrm>
            <a:off x="5717630" y="3184631"/>
            <a:ext cx="527306" cy="5560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10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>
            <a:extLst>
              <a:ext uri="{FF2B5EF4-FFF2-40B4-BE49-F238E27FC236}">
                <a16:creationId xmlns:a16="http://schemas.microsoft.com/office/drawing/2014/main" id="{08C659CA-6A5A-4F00-9334-7C1824908214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143500" cy="952501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787424-540730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E9F7A3-07D5-539C-784A-AC5F66465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0" y="1166648"/>
            <a:ext cx="3683149" cy="5554717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3E842790-418D-F10C-D486-A991C8A91FC3}"/>
              </a:ext>
            </a:extLst>
          </p:cNvPr>
          <p:cNvSpPr>
            <a:spLocks noChangeArrowheads="1"/>
          </p:cNvSpPr>
          <p:nvPr/>
        </p:nvSpPr>
        <p:spPr bwMode="auto">
          <a:xfrm rot="21067915">
            <a:off x="2697018" y="3143689"/>
            <a:ext cx="542925" cy="171450"/>
          </a:xfrm>
          <a:prstGeom prst="leftArrow">
            <a:avLst>
              <a:gd name="adj1" fmla="val 50000"/>
              <a:gd name="adj2" fmla="val 7222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0829E3-45E0-BED2-F040-A85737939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829" y="392836"/>
            <a:ext cx="6662903" cy="63285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DE7C96F-7A3B-4BCC-6497-BA5CA6D2083E}"/>
              </a:ext>
            </a:extLst>
          </p:cNvPr>
          <p:cNvSpPr/>
          <p:nvPr/>
        </p:nvSpPr>
        <p:spPr>
          <a:xfrm>
            <a:off x="9642552" y="1456952"/>
            <a:ext cx="1757809" cy="11601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DDBF64-5CBC-5D6C-E776-1FDE299E680D}"/>
              </a:ext>
            </a:extLst>
          </p:cNvPr>
          <p:cNvSpPr/>
          <p:nvPr/>
        </p:nvSpPr>
        <p:spPr>
          <a:xfrm>
            <a:off x="9343010" y="3525557"/>
            <a:ext cx="1757809" cy="141430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157DFC-FE59-E006-C2B7-F140280AEDDC}"/>
              </a:ext>
            </a:extLst>
          </p:cNvPr>
          <p:cNvSpPr/>
          <p:nvPr/>
        </p:nvSpPr>
        <p:spPr>
          <a:xfrm>
            <a:off x="5423339" y="2027251"/>
            <a:ext cx="1757809" cy="2955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410FBD8-6CE8-47E3-9AA6-912EF4014138}"/>
              </a:ext>
            </a:extLst>
          </p:cNvPr>
          <p:cNvSpPr/>
          <p:nvPr/>
        </p:nvSpPr>
        <p:spPr>
          <a:xfrm>
            <a:off x="1236372" y="1455313"/>
            <a:ext cx="9672034" cy="401820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C6FFF76-D35B-44AD-AEE9-7AA335430E09}"/>
              </a:ext>
            </a:extLst>
          </p:cNvPr>
          <p:cNvSpPr txBox="1">
            <a:spLocks/>
          </p:cNvSpPr>
          <p:nvPr/>
        </p:nvSpPr>
        <p:spPr>
          <a:xfrm>
            <a:off x="2191103" y="2155371"/>
            <a:ext cx="7280156" cy="2547257"/>
          </a:xfrm>
          <a:prstGeom prst="homePlat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Crown Castle/T-Mobile @ </a:t>
            </a:r>
          </a:p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799414-540730</a:t>
            </a:r>
          </a:p>
          <a:p>
            <a:pPr algn="ctr"/>
            <a:r>
              <a:rPr lang="en-US" sz="3600" dirty="0">
                <a:solidFill>
                  <a:srgbClr val="FFFFFF"/>
                </a:solidFill>
              </a:rPr>
              <a:t>(2023052156)</a:t>
            </a:r>
          </a:p>
        </p:txBody>
      </p:sp>
    </p:spTree>
    <p:extLst>
      <p:ext uri="{BB962C8B-B14F-4D97-AF65-F5344CB8AC3E}">
        <p14:creationId xmlns:p14="http://schemas.microsoft.com/office/powerpoint/2010/main" val="1532597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5514150" cy="1054249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79912-8177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1D8CE3-F82E-B1AB-2BD6-498B0EC39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284" y="1087736"/>
            <a:ext cx="5749743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15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>
            <a:extLst>
              <a:ext uri="{FF2B5EF4-FFF2-40B4-BE49-F238E27FC236}">
                <a16:creationId xmlns:a16="http://schemas.microsoft.com/office/drawing/2014/main" id="{08C659CA-6A5A-4F00-9334-7C1824908214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143500" cy="952501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799412-8177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F38FFA-D910-122D-A782-0F6C2E28E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61" y="1046416"/>
            <a:ext cx="4124325" cy="55149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058E97-58C2-6163-97FE-3669E575F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3088" y="208221"/>
            <a:ext cx="5212080" cy="644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70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410FBD8-6CE8-47E3-9AA6-912EF4014138}"/>
              </a:ext>
            </a:extLst>
          </p:cNvPr>
          <p:cNvSpPr/>
          <p:nvPr/>
        </p:nvSpPr>
        <p:spPr>
          <a:xfrm>
            <a:off x="1236372" y="1455313"/>
            <a:ext cx="9672034" cy="401820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C6FFF76-D35B-44AD-AEE9-7AA335430E09}"/>
              </a:ext>
            </a:extLst>
          </p:cNvPr>
          <p:cNvSpPr txBox="1">
            <a:spLocks/>
          </p:cNvSpPr>
          <p:nvPr/>
        </p:nvSpPr>
        <p:spPr>
          <a:xfrm>
            <a:off x="2191103" y="2155371"/>
            <a:ext cx="7280156" cy="2547257"/>
          </a:xfrm>
          <a:prstGeom prst="homePlat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Crown Castle/T-Mobile @ </a:t>
            </a:r>
          </a:p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</a:t>
            </a:r>
            <a:r>
              <a:rPr lang="en-US" sz="3600" dirty="0">
                <a:solidFill>
                  <a:srgbClr val="FFFFFF"/>
                </a:solidFill>
              </a:rPr>
              <a:t>21-S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sz="3600" dirty="0">
                <a:solidFill>
                  <a:srgbClr val="FFFFFF"/>
                </a:solidFill>
              </a:rPr>
              <a:t>(2023062172)</a:t>
            </a:r>
          </a:p>
        </p:txBody>
      </p:sp>
    </p:spTree>
    <p:extLst>
      <p:ext uri="{BB962C8B-B14F-4D97-AF65-F5344CB8AC3E}">
        <p14:creationId xmlns:p14="http://schemas.microsoft.com/office/powerpoint/2010/main" val="1542399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5514150" cy="1054249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21-S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BFA4B4-C440-F200-179A-9A9224849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925" y="1360553"/>
            <a:ext cx="5514150" cy="529387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C824FEC-7D6F-6E00-785C-5A55CA853D38}"/>
              </a:ext>
            </a:extLst>
          </p:cNvPr>
          <p:cNvSpPr/>
          <p:nvPr/>
        </p:nvSpPr>
        <p:spPr>
          <a:xfrm>
            <a:off x="5353945" y="2717036"/>
            <a:ext cx="527306" cy="5560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924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4535</TotalTime>
  <Words>62</Words>
  <Application>Microsoft Office PowerPoint</Application>
  <PresentationFormat>Widescreen</PresentationFormat>
  <Paragraphs>24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 Telecommunications Facilities Coordinating Group (TFCG) Slide Deck</vt:lpstr>
      <vt:lpstr>PowerPoint Presentation</vt:lpstr>
      <vt:lpstr>PEPCO 787424-540730</vt:lpstr>
      <vt:lpstr>PowerPoint Presentation</vt:lpstr>
      <vt:lpstr>PowerPoint Presentation</vt:lpstr>
      <vt:lpstr>PEPCO 79912-8177</vt:lpstr>
      <vt:lpstr>PowerPoint Presentation</vt:lpstr>
      <vt:lpstr>PowerPoint Presentation</vt:lpstr>
      <vt:lpstr>PEPCO 21-S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WMATA@ Brookeville     Tower</dc:title>
  <dc:creator>James Crane</dc:creator>
  <cp:lastModifiedBy>Emily Taaffe</cp:lastModifiedBy>
  <cp:revision>103</cp:revision>
  <dcterms:created xsi:type="dcterms:W3CDTF">2020-12-30T18:47:40Z</dcterms:created>
  <dcterms:modified xsi:type="dcterms:W3CDTF">2023-07-26T15:57:51Z</dcterms:modified>
</cp:coreProperties>
</file>