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89" r:id="rId4"/>
    <p:sldId id="290" r:id="rId5"/>
    <p:sldId id="291" r:id="rId6"/>
    <p:sldId id="292" r:id="rId7"/>
    <p:sldId id="294" r:id="rId8"/>
    <p:sldId id="296" r:id="rId9"/>
    <p:sldId id="297" r:id="rId10"/>
    <p:sldId id="298" r:id="rId11"/>
    <p:sldId id="299" r:id="rId12"/>
    <p:sldId id="300" r:id="rId13"/>
    <p:sldId id="301" r:id="rId14"/>
    <p:sldId id="303" r:id="rId15"/>
    <p:sldId id="306" r:id="rId16"/>
    <p:sldId id="302" r:id="rId17"/>
    <p:sldId id="307" r:id="rId18"/>
    <p:sldId id="308" r:id="rId19"/>
    <p:sldId id="305" r:id="rId20"/>
    <p:sldId id="328" r:id="rId21"/>
    <p:sldId id="323" r:id="rId22"/>
    <p:sldId id="324" r:id="rId23"/>
    <p:sldId id="327" r:id="rId24"/>
    <p:sldId id="3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B8D2-C872-4750-860C-2E82EFB22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BDA02-0CAA-4332-8D20-67ADA1D48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150A-772F-494C-9A7A-30CB93A4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0E1AF-D745-4219-852B-229CADC4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56F9-CC05-4DD7-9C0A-1E29EFFE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4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9055-4AA5-48CE-8501-90D1218D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1165A-A4B6-468F-8B94-CE18A8BCC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715E-69AA-4CFA-9155-EE2A42CE6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0B0C1-3022-4DB4-8FE0-A9CA3EB8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503AB-45CB-4E29-8EB7-CAC8D808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3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D7303D-49B5-492F-896D-31EA4BD89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D6EF2-D21D-4954-AF91-E33797B42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3B57-DF49-44A8-9BD8-FF6B6FE9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34CF-4B83-4345-ADBC-4917BA7C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136F9-B423-43E3-AC1E-023B2FC5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7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2792-9E7B-4819-8116-CA11C404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EBDF-3645-4CBC-A8E3-456B1DEB6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38832-0B13-41CB-B9CA-9E48CB92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A0AE-31FE-4AD7-8373-35258564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40AF-A872-4784-9DE1-E17297EA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4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13B8-6716-40EA-9B20-B8ABDAFC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B83A1-AF8D-458A-84A8-AC3110F99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1218-74E4-46EC-8422-F50696A5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C886-84F6-4363-BDB1-899CDCD3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999D4-D8AA-40D0-9B41-184C9E63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8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097D5-6021-49FA-A0BF-CD6C4B2C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B218-CB48-49C6-BAD2-14F2CE113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08708-2510-480F-913D-BD6DC3FC7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29DCF-D78C-4EE8-9EA8-ADB9FF6B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5913-1DD4-4E96-AC6E-ACAF6164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72936-5737-4AF0-896C-09CDD972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04E9-1488-4C74-9DCE-FE8363DE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DACFA-F4AE-4143-9B3A-8D551DA1D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E1E75-D5A7-4397-A8AE-1D58A9E3A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71D09-E4E2-4239-B3DD-A782433DB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E4D31-62A1-45F7-A4DD-A3A091837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B88D5-6E78-4B19-BF03-56180A74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58E71-D398-4B96-B38B-4A124DCF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6F6BD-B4D1-435B-B1D7-0748F953F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3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8E3-93E4-4E16-B472-6F29401E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F2156E-F0F1-468E-B9B7-99AC4A05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1C80F-EAC8-488C-A521-293325A0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F1958-2881-4B9D-8219-AC101D89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5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40D8-EE4D-4CFD-A021-CF84E666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21182-5A85-4E8B-B1D6-497D70BC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8DCF6-8133-44F0-AF8A-E9F73BE5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30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E658-F4B3-4CB8-8ABC-6D2ADE75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4774E-8BAB-4EE1-B953-39C263C9C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EB96D-7971-4E0D-BBA0-10652F1D7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FDB-C96B-42DB-9DA0-D989C4D6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959EB-8A20-4F9F-BBAF-8DDA99AE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6A0C7-9ECB-4F25-B707-090DA157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23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91CE-4654-434F-9DF9-A36BC7BA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02A0D-66FC-45D9-8553-C1E8601ED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48F75-20F5-468C-946E-71F6403D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13998-4011-4DA7-8041-75C0B6C7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F7784-9094-41C1-BD85-B49BC44B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F89DB-0170-4F28-B648-B3C5F4D0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3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633F0-1F16-4A08-A526-8F2CF33D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9257-1E04-4BAF-A25D-7FA497687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99997-3D74-4DEF-AEE6-BB88B68A1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BE9-D7CA-4779-906D-3CE2146CF39B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4566-B20D-4A00-9991-AC2D23818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215D6-0628-45A9-8AAB-A5962DAE8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5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maps/yQZ4Fitu5Pq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maps/EKGoHCbjfew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maps/eZYmsqJXe6J2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6850A1-D44F-4355-AF89-20DB08788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02" y="284956"/>
            <a:ext cx="5206559" cy="390842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Watkins Mill High School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7752080" y="3129280"/>
            <a:ext cx="1493520" cy="100606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24B11-79BD-408F-BEF2-E4398983B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38" y="284956"/>
            <a:ext cx="5196708" cy="39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9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2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Olney Water Tank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A6F6A7F-3920-4285-861C-CBD9AF0C31F1}"/>
              </a:ext>
            </a:extLst>
          </p:cNvPr>
          <p:cNvPicPr/>
          <p:nvPr/>
        </p:nvPicPr>
        <p:blipFill rotWithShape="1">
          <a:blip r:embed="rId2"/>
          <a:srcRect l="20787" t="13133" r="41555" b="9612"/>
          <a:stretch/>
        </p:blipFill>
        <p:spPr bwMode="auto">
          <a:xfrm>
            <a:off x="180380" y="642117"/>
            <a:ext cx="4080535" cy="540046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32823A-6B81-4E23-9739-9B19AD296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69" r="2" b="11131"/>
          <a:stretch/>
        </p:blipFill>
        <p:spPr>
          <a:xfrm>
            <a:off x="4654297" y="299363"/>
            <a:ext cx="7232904" cy="30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58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Olney Water Tank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61ED48-CAA9-4754-950E-B7CA8DC6C693}"/>
              </a:ext>
            </a:extLst>
          </p:cNvPr>
          <p:cNvPicPr/>
          <p:nvPr/>
        </p:nvPicPr>
        <p:blipFill rotWithShape="1">
          <a:blip r:embed="rId2"/>
          <a:srcRect l="9081" t="11776" r="10363" b="8072"/>
          <a:stretch/>
        </p:blipFill>
        <p:spPr bwMode="auto">
          <a:xfrm>
            <a:off x="1124455" y="1477219"/>
            <a:ext cx="9943089" cy="514039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454674" y="2565681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7122412" y="2073792"/>
            <a:ext cx="588714" cy="561172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9346956" y="2178756"/>
            <a:ext cx="588714" cy="456208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68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Olney Water Tank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65C0FC-D015-405F-B738-532543946CE9}"/>
              </a:ext>
            </a:extLst>
          </p:cNvPr>
          <p:cNvPicPr/>
          <p:nvPr/>
        </p:nvPicPr>
        <p:blipFill rotWithShape="1">
          <a:blip r:embed="rId2"/>
          <a:srcRect l="15491" t="13360" r="12500" b="7693"/>
          <a:stretch/>
        </p:blipFill>
        <p:spPr bwMode="auto">
          <a:xfrm>
            <a:off x="698602" y="1140642"/>
            <a:ext cx="10558021" cy="5318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4777334" y="2179192"/>
            <a:ext cx="661933" cy="569288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2846932" y="5635684"/>
            <a:ext cx="537291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7479724" y="4991027"/>
            <a:ext cx="410511" cy="55193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590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4159D-0F13-4315-BC4F-D27F0C6C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Olney Water Tank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13DE785-A858-4291-B87C-3DF8BB28636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7" r="-2" b="-2"/>
          <a:stretch/>
        </p:blipFill>
        <p:spPr bwMode="auto">
          <a:xfrm rot="5400000">
            <a:off x="-637858" y="1277226"/>
            <a:ext cx="6214534" cy="430354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4BB8CF-7E94-4BEE-A940-3A5DFBF11AA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9" r="2" b="26487"/>
          <a:stretch/>
        </p:blipFill>
        <p:spPr bwMode="auto">
          <a:xfrm rot="10800000">
            <a:off x="4621183" y="321733"/>
            <a:ext cx="7217085" cy="311127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3318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5E76D9-ACF8-467F-BD23-5E21ACBA5018}"/>
              </a:ext>
            </a:extLst>
          </p:cNvPr>
          <p:cNvPicPr/>
          <p:nvPr/>
        </p:nvPicPr>
        <p:blipFill rotWithShape="1">
          <a:blip r:embed="rId2"/>
          <a:srcRect l="5769" t="19944" r="15385" b="5602"/>
          <a:stretch/>
        </p:blipFill>
        <p:spPr bwMode="auto">
          <a:xfrm>
            <a:off x="0" y="0"/>
            <a:ext cx="12192000" cy="6819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2" y="3851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Olney Water Tank</a:t>
            </a:r>
          </a:p>
        </p:txBody>
      </p:sp>
    </p:spTree>
    <p:extLst>
      <p:ext uri="{BB962C8B-B14F-4D97-AF65-F5344CB8AC3E}">
        <p14:creationId xmlns:p14="http://schemas.microsoft.com/office/powerpoint/2010/main" val="1881472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>
                <a:solidFill>
                  <a:srgbClr val="FFFFFF"/>
                </a:solidFill>
              </a:rPr>
              <a:t>Pepco 806432-4594 / 10145 New Hampshire Ave,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96BF7B1-034A-4632-8A49-1893018B1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70" t="27354" r="23144" b="23299"/>
          <a:stretch/>
        </p:blipFill>
        <p:spPr>
          <a:xfrm>
            <a:off x="142002" y="953197"/>
            <a:ext cx="5819561" cy="3155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01AF77-D41F-40F0-AFCC-A243D76ADCC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3089" y="793221"/>
            <a:ext cx="3909000" cy="32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39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99787" cy="1028690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Pepco 806432-4594 / 10145 New Hampshire Ave,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239CE4-5893-4F89-A9F2-DC43AC6D7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12" y="1289046"/>
            <a:ext cx="4043967" cy="5400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B5ED5C-5AC7-46A7-9E63-AC40633C9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66" y="42410"/>
            <a:ext cx="5069101" cy="6736761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927BFE12-A507-425A-B397-47456B854066}"/>
              </a:ext>
            </a:extLst>
          </p:cNvPr>
          <p:cNvSpPr/>
          <p:nvPr/>
        </p:nvSpPr>
        <p:spPr>
          <a:xfrm>
            <a:off x="8837156" y="1542741"/>
            <a:ext cx="504660" cy="257616"/>
          </a:xfrm>
          <a:prstGeom prst="rightArrow">
            <a:avLst>
              <a:gd name="adj1" fmla="val 50000"/>
              <a:gd name="adj2" fmla="val 688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211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80389-225B-4757-9FE2-71625018C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895" y="643255"/>
            <a:ext cx="3220363" cy="5620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3C6C03-7109-4FE0-B87B-2983CC536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976" y="0"/>
            <a:ext cx="4667250" cy="61436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4" y="10"/>
            <a:ext cx="5879466" cy="1003290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Pepco 806432-4594 / 10145 New Hampshire Ave,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29D91B-3F8B-4054-87FB-441F23050472}"/>
              </a:ext>
            </a:extLst>
          </p:cNvPr>
          <p:cNvSpPr/>
          <p:nvPr/>
        </p:nvSpPr>
        <p:spPr>
          <a:xfrm>
            <a:off x="9305479" y="71162"/>
            <a:ext cx="639029" cy="932138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DE711E-BC42-4B92-B4D1-76D4FADA0957}"/>
              </a:ext>
            </a:extLst>
          </p:cNvPr>
          <p:cNvSpPr/>
          <p:nvPr/>
        </p:nvSpPr>
        <p:spPr>
          <a:xfrm>
            <a:off x="9499212" y="4442115"/>
            <a:ext cx="639029" cy="4901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863BE9-6243-43FE-ABB4-EE095EDC0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45" t="14629" r="13712" b="8668"/>
          <a:stretch/>
        </p:blipFill>
        <p:spPr>
          <a:xfrm>
            <a:off x="274457" y="1836841"/>
            <a:ext cx="4982180" cy="309541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4BF5C55-3712-4A31-AE7C-5281B8EB0847}"/>
              </a:ext>
            </a:extLst>
          </p:cNvPr>
          <p:cNvSpPr/>
          <p:nvPr/>
        </p:nvSpPr>
        <p:spPr>
          <a:xfrm>
            <a:off x="2556116" y="3384550"/>
            <a:ext cx="639029" cy="4901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654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>
                <a:solidFill>
                  <a:srgbClr val="FFFFFF"/>
                </a:solidFill>
              </a:rPr>
              <a:t>Pepco 806432-4594 / 10145 New Hampshire Ave,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29420A-43B0-4934-BEA2-997756E8F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888" y="307731"/>
            <a:ext cx="3008221" cy="3997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D1CA37-4A6A-40A3-9165-705B90B0E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077" y="307731"/>
            <a:ext cx="3637849" cy="3997637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008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BFBFC6-5244-4894-A707-88882E95D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2" y="0"/>
            <a:ext cx="1206703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2" y="38510"/>
            <a:ext cx="6167278" cy="952090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Pepco 806432-4594 / 10145 New Hampshire Ave,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7C9EF-A1F7-461E-B1AD-CADC2AEDAC2C}"/>
              </a:ext>
            </a:extLst>
          </p:cNvPr>
          <p:cNvSpPr txBox="1"/>
          <p:nvPr/>
        </p:nvSpPr>
        <p:spPr>
          <a:xfrm>
            <a:off x="121762" y="6036370"/>
            <a:ext cx="335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https://goo.gl/maps/yQZ4Fitu5Pq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48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9DB8F1-11D8-47F6-A5F4-864F298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290" y="2227074"/>
            <a:ext cx="3886200" cy="381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4D2797-098B-4FA8-B97A-ED1038CF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066" y="596436"/>
            <a:ext cx="2683843" cy="579200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Watkins Mill High School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9033826" y="1662907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4622227" y="3734809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4085730" y="470687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3134874" y="3098254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4282458" y="3115731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2822882" y="3734809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3361434" y="470687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05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>
                <a:solidFill>
                  <a:srgbClr val="FFFFFF"/>
                </a:solidFill>
              </a:rPr>
              <a:t>Pepco 790423-7160 / 1328 Fenwick Lane,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967ED71-7FA4-4968-9668-19E22BD77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5" t="25926" r="27474" b="30641"/>
          <a:stretch/>
        </p:blipFill>
        <p:spPr>
          <a:xfrm>
            <a:off x="223647" y="1038890"/>
            <a:ext cx="5734093" cy="2927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269A2E-ABAA-47D7-B40B-058EA511983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/>
          <a:stretch/>
        </p:blipFill>
        <p:spPr bwMode="auto">
          <a:xfrm rot="5400000">
            <a:off x="6862795" y="267565"/>
            <a:ext cx="3833185" cy="38400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4020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673727" cy="1028690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Pepco 790423-7160 / 1328 Fenwick Lane,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541699" y="346935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924560" y="404703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820408" y="243303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094444" y="243303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427479" y="346935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2063723" y="409017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88346A-F74F-4213-806C-9E61F2B6B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410" y="40350"/>
            <a:ext cx="513337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F1512-4AB4-4CA2-A257-6CB48A09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440" y="1028700"/>
            <a:ext cx="4193122" cy="5638801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DE49BDE8-F646-4856-A68A-DD1489F90517}"/>
              </a:ext>
            </a:extLst>
          </p:cNvPr>
          <p:cNvSpPr/>
          <p:nvPr/>
        </p:nvSpPr>
        <p:spPr>
          <a:xfrm>
            <a:off x="7653867" y="271689"/>
            <a:ext cx="504660" cy="257616"/>
          </a:xfrm>
          <a:prstGeom prst="rightArrow">
            <a:avLst>
              <a:gd name="adj1" fmla="val 50000"/>
              <a:gd name="adj2" fmla="val 688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461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4" y="10"/>
            <a:ext cx="5178426" cy="1003290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Pepco 790423-7160 / 1328 Fenwick Lane,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D9487-2B56-439D-B301-32D6C33C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922" y="1003300"/>
            <a:ext cx="3250465" cy="4985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986925-E3B3-43E9-9F5E-87B235326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574" y="146803"/>
            <a:ext cx="5178426" cy="575759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029D91B-3F8B-4054-87FB-441F23050472}"/>
              </a:ext>
            </a:extLst>
          </p:cNvPr>
          <p:cNvSpPr/>
          <p:nvPr/>
        </p:nvSpPr>
        <p:spPr>
          <a:xfrm>
            <a:off x="9540102" y="3638349"/>
            <a:ext cx="639029" cy="71023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DE711E-BC42-4B92-B4D1-76D4FADA0957}"/>
              </a:ext>
            </a:extLst>
          </p:cNvPr>
          <p:cNvSpPr/>
          <p:nvPr/>
        </p:nvSpPr>
        <p:spPr>
          <a:xfrm>
            <a:off x="9283272" y="365760"/>
            <a:ext cx="727002" cy="1068403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03300C-5416-487C-92E3-B484846471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88" t="24105" r="17895" b="13904"/>
          <a:stretch/>
        </p:blipFill>
        <p:spPr>
          <a:xfrm>
            <a:off x="0" y="4348584"/>
            <a:ext cx="3737748" cy="233502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4BF5C55-3712-4A31-AE7C-5281B8EB0847}"/>
              </a:ext>
            </a:extLst>
          </p:cNvPr>
          <p:cNvSpPr/>
          <p:nvPr/>
        </p:nvSpPr>
        <p:spPr>
          <a:xfrm>
            <a:off x="2054958" y="4845052"/>
            <a:ext cx="639029" cy="4901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72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>
                <a:solidFill>
                  <a:srgbClr val="FFFFFF"/>
                </a:solidFill>
              </a:rPr>
              <a:t>Pepco 790423-7160 / 1328 Fenwick Lane,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B398ED-9981-41DF-BFD4-1A7376AA3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579" y="307731"/>
            <a:ext cx="2964839" cy="3997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C8C4F2-2226-4C03-8B53-34A285AA8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079" y="307731"/>
            <a:ext cx="4027845" cy="3997637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16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4DD85-389B-4C45-81E9-69DEB80E7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576"/>
            <a:ext cx="12192000" cy="630484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2" y="38510"/>
            <a:ext cx="5781198" cy="952090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Pepco 790423-7160 / 1328 Fenwick Lane,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7C9EF-A1F7-461E-B1AD-CADC2AEDAC2C}"/>
              </a:ext>
            </a:extLst>
          </p:cNvPr>
          <p:cNvSpPr txBox="1"/>
          <p:nvPr/>
        </p:nvSpPr>
        <p:spPr>
          <a:xfrm>
            <a:off x="121762" y="6036370"/>
            <a:ext cx="3440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https://goo.gl/maps/EKGoHCbjfew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822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32F69B-137E-431B-B3BD-6F0EA4F31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71" r="1" b="2821"/>
          <a:stretch/>
        </p:blipFill>
        <p:spPr>
          <a:xfrm>
            <a:off x="4067496" y="-20"/>
            <a:ext cx="8124504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4159D-0F13-4315-BC4F-D27F0C6C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698240"/>
            <a:ext cx="6465287" cy="152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Watkins Mill High School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496" y="5336249"/>
            <a:ext cx="5486400" cy="0"/>
          </a:xfrm>
          <a:prstGeom prst="line">
            <a:avLst/>
          </a:prstGeom>
          <a:ln w="22225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sky, outdoor&#10;&#10;Description generated with very high confidence">
            <a:extLst>
              <a:ext uri="{FF2B5EF4-FFF2-40B4-BE49-F238E27FC236}">
                <a16:creationId xmlns:a16="http://schemas.microsoft.com/office/drawing/2014/main" id="{476890E0-4198-4B5A-B201-1358E8A9B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2" r="-2" b="-2"/>
          <a:stretch/>
        </p:blipFill>
        <p:spPr>
          <a:xfrm rot="5400000">
            <a:off x="-1394913" y="1394934"/>
            <a:ext cx="6857323" cy="4067496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066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D9096-A7FF-4403-831E-08AE7500D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29"/>
            <a:ext cx="12192000" cy="655954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2" y="3851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Watkins Mill High School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7C9EF-A1F7-461E-B1AD-CADC2AEDAC2C}"/>
              </a:ext>
            </a:extLst>
          </p:cNvPr>
          <p:cNvSpPr txBox="1"/>
          <p:nvPr/>
        </p:nvSpPr>
        <p:spPr>
          <a:xfrm>
            <a:off x="121762" y="6036370"/>
            <a:ext cx="34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https://goo.gl/maps/eZYmsqJXe6J2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4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Suburban Propane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4310F1C6-362B-4605-A0DD-08683628EC5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5876" t="12916" r="12607" b="14150"/>
          <a:stretch/>
        </p:blipFill>
        <p:spPr bwMode="auto">
          <a:xfrm>
            <a:off x="1978519" y="2386819"/>
            <a:ext cx="8466380" cy="424022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0468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Suburban Propane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F4D20E-F54B-459E-9C97-C77765FE1388}"/>
              </a:ext>
            </a:extLst>
          </p:cNvPr>
          <p:cNvPicPr/>
          <p:nvPr/>
        </p:nvPicPr>
        <p:blipFill rotWithShape="1">
          <a:blip r:embed="rId2"/>
          <a:srcRect l="13034" t="13676" r="69983" b="6553"/>
          <a:stretch/>
        </p:blipFill>
        <p:spPr bwMode="auto">
          <a:xfrm>
            <a:off x="7811534" y="64295"/>
            <a:ext cx="2813168" cy="6669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9458227" y="1476854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569E2D-0A3D-4EEB-AC19-D8D9C75E7AD8}"/>
              </a:ext>
            </a:extLst>
          </p:cNvPr>
          <p:cNvPicPr/>
          <p:nvPr/>
        </p:nvPicPr>
        <p:blipFill rotWithShape="1">
          <a:blip r:embed="rId3"/>
          <a:srcRect l="23931" t="13295" r="12073" b="9592"/>
          <a:stretch/>
        </p:blipFill>
        <p:spPr bwMode="auto">
          <a:xfrm>
            <a:off x="762819" y="1232183"/>
            <a:ext cx="5996200" cy="4393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2875414" y="166844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397413" y="342900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3591034" y="415193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2725206" y="2104696"/>
            <a:ext cx="715578" cy="61964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3148973" y="3651852"/>
            <a:ext cx="508627" cy="50008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1737182" y="3034324"/>
            <a:ext cx="634594" cy="394676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8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Suburban Propane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183712" y="282526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711465" y="162313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541579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881348" y="239714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101382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881349" y="34018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670F1A-49C4-4661-8A85-C3E64521BF85}"/>
              </a:ext>
            </a:extLst>
          </p:cNvPr>
          <p:cNvPicPr/>
          <p:nvPr/>
        </p:nvPicPr>
        <p:blipFill rotWithShape="1">
          <a:blip r:embed="rId2"/>
          <a:srcRect l="6411" t="12346" r="13782" b="11682"/>
          <a:stretch/>
        </p:blipFill>
        <p:spPr bwMode="auto">
          <a:xfrm>
            <a:off x="255817" y="1623133"/>
            <a:ext cx="7065568" cy="41321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1BDF3-A0A8-4497-8D06-0DE6D08EBB12}"/>
              </a:ext>
            </a:extLst>
          </p:cNvPr>
          <p:cNvPicPr/>
          <p:nvPr/>
        </p:nvPicPr>
        <p:blipFill rotWithShape="1">
          <a:blip r:embed="rId3"/>
          <a:srcRect l="16774" t="11206" r="27350" b="8643"/>
          <a:stretch/>
        </p:blipFill>
        <p:spPr bwMode="auto">
          <a:xfrm>
            <a:off x="7004115" y="702525"/>
            <a:ext cx="4694548" cy="54060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3788601" y="3515426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14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4159D-0F13-4315-BC4F-D27F0C6C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Suburban Propane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8BCE450-C9F6-4349-A41A-7999BDFDE43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7" r="-2" b="-2"/>
          <a:stretch/>
        </p:blipFill>
        <p:spPr>
          <a:xfrm rot="162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9DBBCE-5F22-451E-B236-428992EB977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0" r="2" b="13756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836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C579BF-17CC-4B48-91A4-626FCDB0A625}"/>
              </a:ext>
            </a:extLst>
          </p:cNvPr>
          <p:cNvPicPr/>
          <p:nvPr/>
        </p:nvPicPr>
        <p:blipFill rotWithShape="1">
          <a:blip r:embed="rId2"/>
          <a:srcRect l="5021" t="21082" r="13782" b="7692"/>
          <a:stretch/>
        </p:blipFill>
        <p:spPr bwMode="auto">
          <a:xfrm>
            <a:off x="0" y="20459"/>
            <a:ext cx="12192000" cy="6819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51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Suburban Propane</a:t>
            </a:r>
          </a:p>
        </p:txBody>
      </p:sp>
    </p:spTree>
    <p:extLst>
      <p:ext uri="{BB962C8B-B14F-4D97-AF65-F5344CB8AC3E}">
        <p14:creationId xmlns:p14="http://schemas.microsoft.com/office/powerpoint/2010/main" val="4169807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143</Words>
  <Application>Microsoft Office PowerPoint</Application>
  <PresentationFormat>Widescreen</PresentationFormat>
  <Paragraphs>27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Watkins Mill High School</vt:lpstr>
      <vt:lpstr>Watkins Mill High School</vt:lpstr>
      <vt:lpstr>Watkins Mill High School</vt:lpstr>
      <vt:lpstr>Watkins Mill High School</vt:lpstr>
      <vt:lpstr>Suburban Propane</vt:lpstr>
      <vt:lpstr>Suburban Propane</vt:lpstr>
      <vt:lpstr>Suburban Propane</vt:lpstr>
      <vt:lpstr>Suburban Propane</vt:lpstr>
      <vt:lpstr>Suburban Propane</vt:lpstr>
      <vt:lpstr>Olney Water Tank</vt:lpstr>
      <vt:lpstr>Olney Water Tank</vt:lpstr>
      <vt:lpstr>Olney Water Tank</vt:lpstr>
      <vt:lpstr>Olney Water Tank</vt:lpstr>
      <vt:lpstr>Olney Water Tank</vt:lpstr>
      <vt:lpstr>Pepco 806432-4594 / 10145 New Hampshire Ave,</vt:lpstr>
      <vt:lpstr>Pepco 806432-4594 / 10145 New Hampshire Ave,</vt:lpstr>
      <vt:lpstr>Pepco 806432-4594 / 10145 New Hampshire Ave,</vt:lpstr>
      <vt:lpstr>Pepco 806432-4594 / 10145 New Hampshire Ave,</vt:lpstr>
      <vt:lpstr>Pepco 806432-4594 / 10145 New Hampshire Ave,</vt:lpstr>
      <vt:lpstr>Pepco 790423-7160 / 1328 Fenwick Lane,</vt:lpstr>
      <vt:lpstr>Pepco 790423-7160 / 1328 Fenwick Lane,</vt:lpstr>
      <vt:lpstr>Pepco 790423-7160 / 1328 Fenwick Lane,</vt:lpstr>
      <vt:lpstr>Pepco 790423-7160 / 1328 Fenwick Lane,</vt:lpstr>
      <vt:lpstr>Pepco 790423-7160 / 1328 Fenwick Lane,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Watkins Mill High School</dc:title>
  <dc:creator>Jasmina Rivas</dc:creator>
  <cp:lastModifiedBy>Jasmina Rivas</cp:lastModifiedBy>
  <cp:revision>6</cp:revision>
  <dcterms:created xsi:type="dcterms:W3CDTF">2019-04-01T15:20:00Z</dcterms:created>
  <dcterms:modified xsi:type="dcterms:W3CDTF">2019-04-01T16:14:03Z</dcterms:modified>
</cp:coreProperties>
</file>