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83" r:id="rId6"/>
    <p:sldId id="315" r:id="rId7"/>
    <p:sldId id="308" r:id="rId8"/>
    <p:sldId id="309" r:id="rId9"/>
    <p:sldId id="310" r:id="rId10"/>
    <p:sldId id="311" r:id="rId11"/>
    <p:sldId id="312" r:id="rId12"/>
    <p:sldId id="313" r:id="rId13"/>
    <p:sldId id="316" r:id="rId14"/>
    <p:sldId id="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1074F-8CA4-4452-91D3-AEA12621ED05}" v="15" dt="2024-12-19T19:08:13.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0" d="100"/>
          <a:sy n="70" d="100"/>
        </p:scale>
        <p:origin x="53"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steau, Jason" userId="18a2b6db-a535-48e0-8454-dd1dd4a2d29d" providerId="ADAL" clId="{0381074F-8CA4-4452-91D3-AEA12621ED05}"/>
    <pc:docChg chg="undo custSel addSld delSld modSld">
      <pc:chgData name="Fasteau, Jason" userId="18a2b6db-a535-48e0-8454-dd1dd4a2d29d" providerId="ADAL" clId="{0381074F-8CA4-4452-91D3-AEA12621ED05}" dt="2024-12-19T19:08:13.713" v="417" actId="14100"/>
      <pc:docMkLst>
        <pc:docMk/>
      </pc:docMkLst>
      <pc:sldChg chg="modSp mod">
        <pc:chgData name="Fasteau, Jason" userId="18a2b6db-a535-48e0-8454-dd1dd4a2d29d" providerId="ADAL" clId="{0381074F-8CA4-4452-91D3-AEA12621ED05}" dt="2024-12-19T14:55:54.364" v="72" actId="20577"/>
        <pc:sldMkLst>
          <pc:docMk/>
          <pc:sldMk cId="2379027962" sldId="256"/>
        </pc:sldMkLst>
        <pc:spChg chg="mod">
          <ac:chgData name="Fasteau, Jason" userId="18a2b6db-a535-48e0-8454-dd1dd4a2d29d" providerId="ADAL" clId="{0381074F-8CA4-4452-91D3-AEA12621ED05}" dt="2024-12-19T14:55:54.364" v="72" actId="20577"/>
          <ac:spMkLst>
            <pc:docMk/>
            <pc:sldMk cId="2379027962" sldId="256"/>
            <ac:spMk id="3" creationId="{0158971B-E3E9-0FCC-5CB1-40CEF1D8200D}"/>
          </ac:spMkLst>
        </pc:spChg>
      </pc:sldChg>
      <pc:sldChg chg="modSp mod">
        <pc:chgData name="Fasteau, Jason" userId="18a2b6db-a535-48e0-8454-dd1dd4a2d29d" providerId="ADAL" clId="{0381074F-8CA4-4452-91D3-AEA12621ED05}" dt="2024-12-19T18:50:13.153" v="374" actId="1076"/>
        <pc:sldMkLst>
          <pc:docMk/>
          <pc:sldMk cId="2972512769" sldId="283"/>
        </pc:sldMkLst>
        <pc:spChg chg="mod">
          <ac:chgData name="Fasteau, Jason" userId="18a2b6db-a535-48e0-8454-dd1dd4a2d29d" providerId="ADAL" clId="{0381074F-8CA4-4452-91D3-AEA12621ED05}" dt="2024-12-19T16:04:37.043" v="357" actId="14100"/>
          <ac:spMkLst>
            <pc:docMk/>
            <pc:sldMk cId="2972512769" sldId="283"/>
            <ac:spMk id="3" creationId="{0B26763F-EAE2-20E5-D88B-4167B791C0D4}"/>
          </ac:spMkLst>
        </pc:spChg>
        <pc:picChg chg="mod">
          <ac:chgData name="Fasteau, Jason" userId="18a2b6db-a535-48e0-8454-dd1dd4a2d29d" providerId="ADAL" clId="{0381074F-8CA4-4452-91D3-AEA12621ED05}" dt="2024-12-19T18:50:13.153" v="374" actId="1076"/>
          <ac:picMkLst>
            <pc:docMk/>
            <pc:sldMk cId="2972512769" sldId="283"/>
            <ac:picMk id="5" creationId="{85D6A5E0-C0FD-4D0E-C938-B44EDB3C299D}"/>
          </ac:picMkLst>
        </pc:picChg>
      </pc:sldChg>
      <pc:sldChg chg="addSp delSp modSp new mod">
        <pc:chgData name="Fasteau, Jason" userId="18a2b6db-a535-48e0-8454-dd1dd4a2d29d" providerId="ADAL" clId="{0381074F-8CA4-4452-91D3-AEA12621ED05}" dt="2024-12-19T15:32:32.824" v="297" actId="255"/>
        <pc:sldMkLst>
          <pc:docMk/>
          <pc:sldMk cId="2330224046" sldId="308"/>
        </pc:sldMkLst>
        <pc:spChg chg="add del mod">
          <ac:chgData name="Fasteau, Jason" userId="18a2b6db-a535-48e0-8454-dd1dd4a2d29d" providerId="ADAL" clId="{0381074F-8CA4-4452-91D3-AEA12621ED05}" dt="2024-12-19T15:09:11.280" v="153" actId="478"/>
          <ac:spMkLst>
            <pc:docMk/>
            <pc:sldMk cId="2330224046" sldId="308"/>
            <ac:spMk id="3" creationId="{573FF946-D009-FF69-C0F9-FB8CCC1FD669}"/>
          </ac:spMkLst>
        </pc:spChg>
        <pc:spChg chg="add mod">
          <ac:chgData name="Fasteau, Jason" userId="18a2b6db-a535-48e0-8454-dd1dd4a2d29d" providerId="ADAL" clId="{0381074F-8CA4-4452-91D3-AEA12621ED05}" dt="2024-12-19T15:32:32.824" v="297" actId="255"/>
          <ac:spMkLst>
            <pc:docMk/>
            <pc:sldMk cId="2330224046" sldId="308"/>
            <ac:spMk id="8" creationId="{D0152E4A-38AF-A8BE-06A7-6E74679C9BC2}"/>
          </ac:spMkLst>
        </pc:spChg>
        <pc:graphicFrameChg chg="add del mod">
          <ac:chgData name="Fasteau, Jason" userId="18a2b6db-a535-48e0-8454-dd1dd4a2d29d" providerId="ADAL" clId="{0381074F-8CA4-4452-91D3-AEA12621ED05}" dt="2024-12-19T15:17:17.586" v="157" actId="478"/>
          <ac:graphicFrameMkLst>
            <pc:docMk/>
            <pc:sldMk cId="2330224046" sldId="308"/>
            <ac:graphicFrameMk id="6" creationId="{3C50FE59-43BD-A6E3-5230-19D1C468E449}"/>
          </ac:graphicFrameMkLst>
        </pc:graphicFrameChg>
        <pc:picChg chg="add mod">
          <ac:chgData name="Fasteau, Jason" userId="18a2b6db-a535-48e0-8454-dd1dd4a2d29d" providerId="ADAL" clId="{0381074F-8CA4-4452-91D3-AEA12621ED05}" dt="2024-12-19T15:15:34.256" v="154" actId="931"/>
          <ac:picMkLst>
            <pc:docMk/>
            <pc:sldMk cId="2330224046" sldId="308"/>
            <ac:picMk id="5" creationId="{2B3AEE17-A038-3A35-4F5C-4EAE75264D75}"/>
          </ac:picMkLst>
        </pc:picChg>
      </pc:sldChg>
      <pc:sldChg chg="addSp modSp new mod">
        <pc:chgData name="Fasteau, Jason" userId="18a2b6db-a535-48e0-8454-dd1dd4a2d29d" providerId="ADAL" clId="{0381074F-8CA4-4452-91D3-AEA12621ED05}" dt="2024-12-19T18:52:05.704" v="388" actId="20577"/>
        <pc:sldMkLst>
          <pc:docMk/>
          <pc:sldMk cId="2578639062" sldId="309"/>
        </pc:sldMkLst>
        <pc:spChg chg="add mod">
          <ac:chgData name="Fasteau, Jason" userId="18a2b6db-a535-48e0-8454-dd1dd4a2d29d" providerId="ADAL" clId="{0381074F-8CA4-4452-91D3-AEA12621ED05}" dt="2024-12-19T18:52:05.704" v="388" actId="20577"/>
          <ac:spMkLst>
            <pc:docMk/>
            <pc:sldMk cId="2578639062" sldId="309"/>
            <ac:spMk id="3" creationId="{0282B482-98C1-39CF-F0B8-412D1A6FDB42}"/>
          </ac:spMkLst>
        </pc:spChg>
      </pc:sldChg>
      <pc:sldChg chg="addSp modSp new mod">
        <pc:chgData name="Fasteau, Jason" userId="18a2b6db-a535-48e0-8454-dd1dd4a2d29d" providerId="ADAL" clId="{0381074F-8CA4-4452-91D3-AEA12621ED05}" dt="2024-12-19T18:52:16.271" v="390" actId="14100"/>
        <pc:sldMkLst>
          <pc:docMk/>
          <pc:sldMk cId="1323420106" sldId="310"/>
        </pc:sldMkLst>
        <pc:spChg chg="add mod">
          <ac:chgData name="Fasteau, Jason" userId="18a2b6db-a535-48e0-8454-dd1dd4a2d29d" providerId="ADAL" clId="{0381074F-8CA4-4452-91D3-AEA12621ED05}" dt="2024-12-19T18:52:16.271" v="390" actId="14100"/>
          <ac:spMkLst>
            <pc:docMk/>
            <pc:sldMk cId="1323420106" sldId="310"/>
            <ac:spMk id="3" creationId="{6C61B004-2355-894A-5863-4D09C402D6EF}"/>
          </ac:spMkLst>
        </pc:spChg>
      </pc:sldChg>
      <pc:sldChg chg="addSp modSp new mod">
        <pc:chgData name="Fasteau, Jason" userId="18a2b6db-a535-48e0-8454-dd1dd4a2d29d" providerId="ADAL" clId="{0381074F-8CA4-4452-91D3-AEA12621ED05}" dt="2024-12-19T18:52:42.312" v="392" actId="14100"/>
        <pc:sldMkLst>
          <pc:docMk/>
          <pc:sldMk cId="2904165256" sldId="311"/>
        </pc:sldMkLst>
        <pc:spChg chg="add mod">
          <ac:chgData name="Fasteau, Jason" userId="18a2b6db-a535-48e0-8454-dd1dd4a2d29d" providerId="ADAL" clId="{0381074F-8CA4-4452-91D3-AEA12621ED05}" dt="2024-12-19T18:52:42.312" v="392" actId="14100"/>
          <ac:spMkLst>
            <pc:docMk/>
            <pc:sldMk cId="2904165256" sldId="311"/>
            <ac:spMk id="3" creationId="{8FDA2FA3-41A3-8AE1-AFAF-CD21638378A3}"/>
          </ac:spMkLst>
        </pc:spChg>
      </pc:sldChg>
      <pc:sldChg chg="addSp modSp new mod">
        <pc:chgData name="Fasteau, Jason" userId="18a2b6db-a535-48e0-8454-dd1dd4a2d29d" providerId="ADAL" clId="{0381074F-8CA4-4452-91D3-AEA12621ED05}" dt="2024-12-19T15:36:49.793" v="329" actId="20577"/>
        <pc:sldMkLst>
          <pc:docMk/>
          <pc:sldMk cId="64547468" sldId="312"/>
        </pc:sldMkLst>
        <pc:spChg chg="add mod">
          <ac:chgData name="Fasteau, Jason" userId="18a2b6db-a535-48e0-8454-dd1dd4a2d29d" providerId="ADAL" clId="{0381074F-8CA4-4452-91D3-AEA12621ED05}" dt="2024-12-19T15:36:49.793" v="329" actId="20577"/>
          <ac:spMkLst>
            <pc:docMk/>
            <pc:sldMk cId="64547468" sldId="312"/>
            <ac:spMk id="3" creationId="{73831456-CEA8-EA0B-B7DD-FDC16E2A5577}"/>
          </ac:spMkLst>
        </pc:spChg>
      </pc:sldChg>
      <pc:sldChg chg="addSp modSp add mod">
        <pc:chgData name="Fasteau, Jason" userId="18a2b6db-a535-48e0-8454-dd1dd4a2d29d" providerId="ADAL" clId="{0381074F-8CA4-4452-91D3-AEA12621ED05}" dt="2024-12-19T15:37:22.457" v="331" actId="20577"/>
        <pc:sldMkLst>
          <pc:docMk/>
          <pc:sldMk cId="1136124339" sldId="313"/>
        </pc:sldMkLst>
        <pc:spChg chg="add mod">
          <ac:chgData name="Fasteau, Jason" userId="18a2b6db-a535-48e0-8454-dd1dd4a2d29d" providerId="ADAL" clId="{0381074F-8CA4-4452-91D3-AEA12621ED05}" dt="2024-12-19T15:37:22.457" v="331" actId="20577"/>
          <ac:spMkLst>
            <pc:docMk/>
            <pc:sldMk cId="1136124339" sldId="313"/>
            <ac:spMk id="3" creationId="{32C79CF4-F089-51E3-444F-C77096E5C91D}"/>
          </ac:spMkLst>
        </pc:spChg>
      </pc:sldChg>
      <pc:sldChg chg="add del">
        <pc:chgData name="Fasteau, Jason" userId="18a2b6db-a535-48e0-8454-dd1dd4a2d29d" providerId="ADAL" clId="{0381074F-8CA4-4452-91D3-AEA12621ED05}" dt="2024-12-19T18:45:39.953" v="359" actId="47"/>
        <pc:sldMkLst>
          <pc:docMk/>
          <pc:sldMk cId="2476232150" sldId="314"/>
        </pc:sldMkLst>
      </pc:sldChg>
      <pc:sldChg chg="addSp delSp modSp new mod setBg">
        <pc:chgData name="Fasteau, Jason" userId="18a2b6db-a535-48e0-8454-dd1dd4a2d29d" providerId="ADAL" clId="{0381074F-8CA4-4452-91D3-AEA12621ED05}" dt="2024-12-19T18:51:38.016" v="386" actId="255"/>
        <pc:sldMkLst>
          <pc:docMk/>
          <pc:sldMk cId="864077748" sldId="315"/>
        </pc:sldMkLst>
        <pc:spChg chg="add mod ord">
          <ac:chgData name="Fasteau, Jason" userId="18a2b6db-a535-48e0-8454-dd1dd4a2d29d" providerId="ADAL" clId="{0381074F-8CA4-4452-91D3-AEA12621ED05}" dt="2024-12-19T18:51:38.016" v="386" actId="255"/>
          <ac:spMkLst>
            <pc:docMk/>
            <pc:sldMk cId="864077748" sldId="315"/>
            <ac:spMk id="3" creationId="{3346002B-0361-D9C5-B166-958A87A41C56}"/>
          </ac:spMkLst>
        </pc:spChg>
        <pc:spChg chg="add del">
          <ac:chgData name="Fasteau, Jason" userId="18a2b6db-a535-48e0-8454-dd1dd4a2d29d" providerId="ADAL" clId="{0381074F-8CA4-4452-91D3-AEA12621ED05}" dt="2024-12-19T18:48:21.930" v="369" actId="26606"/>
          <ac:spMkLst>
            <pc:docMk/>
            <pc:sldMk cId="864077748" sldId="315"/>
            <ac:spMk id="9" creationId="{0D7B6173-1D58-48E2-83CF-37350F315F75}"/>
          </ac:spMkLst>
        </pc:spChg>
        <pc:spChg chg="add del">
          <ac:chgData name="Fasteau, Jason" userId="18a2b6db-a535-48e0-8454-dd1dd4a2d29d" providerId="ADAL" clId="{0381074F-8CA4-4452-91D3-AEA12621ED05}" dt="2024-12-19T18:48:21.930" v="369" actId="26606"/>
          <ac:spMkLst>
            <pc:docMk/>
            <pc:sldMk cId="864077748" sldId="315"/>
            <ac:spMk id="11" creationId="{02EBFA83-D4DB-4CA0-B229-9E44634D7FE9}"/>
          </ac:spMkLst>
        </pc:spChg>
        <pc:spChg chg="add del">
          <ac:chgData name="Fasteau, Jason" userId="18a2b6db-a535-48e0-8454-dd1dd4a2d29d" providerId="ADAL" clId="{0381074F-8CA4-4452-91D3-AEA12621ED05}" dt="2024-12-19T18:48:21.930" v="369" actId="26606"/>
          <ac:spMkLst>
            <pc:docMk/>
            <pc:sldMk cId="864077748" sldId="315"/>
            <ac:spMk id="15" creationId="{21BDEC81-16A7-4451-B893-C15000083B77}"/>
          </ac:spMkLst>
        </pc:spChg>
        <pc:spChg chg="add del">
          <ac:chgData name="Fasteau, Jason" userId="18a2b6db-a535-48e0-8454-dd1dd4a2d29d" providerId="ADAL" clId="{0381074F-8CA4-4452-91D3-AEA12621ED05}" dt="2024-12-19T18:48:21.930" v="369" actId="26606"/>
          <ac:spMkLst>
            <pc:docMk/>
            <pc:sldMk cId="864077748" sldId="315"/>
            <ac:spMk id="17" creationId="{26A515A1-4D80-430E-BE0A-71A290516A82}"/>
          </ac:spMkLst>
        </pc:spChg>
        <pc:spChg chg="add del">
          <ac:chgData name="Fasteau, Jason" userId="18a2b6db-a535-48e0-8454-dd1dd4a2d29d" providerId="ADAL" clId="{0381074F-8CA4-4452-91D3-AEA12621ED05}" dt="2024-12-19T18:48:30.865" v="371" actId="26606"/>
          <ac:spMkLst>
            <pc:docMk/>
            <pc:sldMk cId="864077748" sldId="315"/>
            <ac:spMk id="19" creationId="{1B15ED52-F352-441B-82BF-E0EA34836D08}"/>
          </ac:spMkLst>
        </pc:spChg>
        <pc:spChg chg="add del">
          <ac:chgData name="Fasteau, Jason" userId="18a2b6db-a535-48e0-8454-dd1dd4a2d29d" providerId="ADAL" clId="{0381074F-8CA4-4452-91D3-AEA12621ED05}" dt="2024-12-19T18:48:30.865" v="371" actId="26606"/>
          <ac:spMkLst>
            <pc:docMk/>
            <pc:sldMk cId="864077748" sldId="315"/>
            <ac:spMk id="20" creationId="{3B2E3793-BFE6-45A2-9B7B-E18844431C99}"/>
          </ac:spMkLst>
        </pc:spChg>
        <pc:spChg chg="add del">
          <ac:chgData name="Fasteau, Jason" userId="18a2b6db-a535-48e0-8454-dd1dd4a2d29d" providerId="ADAL" clId="{0381074F-8CA4-4452-91D3-AEA12621ED05}" dt="2024-12-19T18:48:30.865" v="371" actId="26606"/>
          <ac:spMkLst>
            <pc:docMk/>
            <pc:sldMk cId="864077748" sldId="315"/>
            <ac:spMk id="21" creationId="{BC4C4868-CB8F-4AF9-9CDB-8108F2C19B67}"/>
          </ac:spMkLst>
        </pc:spChg>
        <pc:spChg chg="add del">
          <ac:chgData name="Fasteau, Jason" userId="18a2b6db-a535-48e0-8454-dd1dd4a2d29d" providerId="ADAL" clId="{0381074F-8CA4-4452-91D3-AEA12621ED05}" dt="2024-12-19T18:48:30.865" v="371" actId="26606"/>
          <ac:spMkLst>
            <pc:docMk/>
            <pc:sldMk cId="864077748" sldId="315"/>
            <ac:spMk id="22" creationId="{375E0459-6403-40CD-989D-56A4407CA12E}"/>
          </ac:spMkLst>
        </pc:spChg>
        <pc:spChg chg="add del">
          <ac:chgData name="Fasteau, Jason" userId="18a2b6db-a535-48e0-8454-dd1dd4a2d29d" providerId="ADAL" clId="{0381074F-8CA4-4452-91D3-AEA12621ED05}" dt="2024-12-19T18:48:30.865" v="371" actId="26606"/>
          <ac:spMkLst>
            <pc:docMk/>
            <pc:sldMk cId="864077748" sldId="315"/>
            <ac:spMk id="23" creationId="{53E5B1A8-3AC9-4BD1-9BBC-78CA94F2D1BA}"/>
          </ac:spMkLst>
        </pc:spChg>
        <pc:spChg chg="add del">
          <ac:chgData name="Fasteau, Jason" userId="18a2b6db-a535-48e0-8454-dd1dd4a2d29d" providerId="ADAL" clId="{0381074F-8CA4-4452-91D3-AEA12621ED05}" dt="2024-12-19T18:50:49.569" v="375" actId="26606"/>
          <ac:spMkLst>
            <pc:docMk/>
            <pc:sldMk cId="864077748" sldId="315"/>
            <ac:spMk id="25" creationId="{73C994B4-9721-4148-9EEC-6793CECDE8DD}"/>
          </ac:spMkLst>
        </pc:spChg>
        <pc:spChg chg="add del">
          <ac:chgData name="Fasteau, Jason" userId="18a2b6db-a535-48e0-8454-dd1dd4a2d29d" providerId="ADAL" clId="{0381074F-8CA4-4452-91D3-AEA12621ED05}" dt="2024-12-19T18:50:49.569" v="375" actId="26606"/>
          <ac:spMkLst>
            <pc:docMk/>
            <pc:sldMk cId="864077748" sldId="315"/>
            <ac:spMk id="26" creationId="{F9D95E49-763A-4886-B038-82F734740554}"/>
          </ac:spMkLst>
        </pc:spChg>
        <pc:spChg chg="add del">
          <ac:chgData name="Fasteau, Jason" userId="18a2b6db-a535-48e0-8454-dd1dd4a2d29d" providerId="ADAL" clId="{0381074F-8CA4-4452-91D3-AEA12621ED05}" dt="2024-12-19T18:50:49.569" v="375" actId="26606"/>
          <ac:spMkLst>
            <pc:docMk/>
            <pc:sldMk cId="864077748" sldId="315"/>
            <ac:spMk id="27" creationId="{99B60357-232D-4489-8786-BF4E4F74BA76}"/>
          </ac:spMkLst>
        </pc:spChg>
        <pc:spChg chg="add del">
          <ac:chgData name="Fasteau, Jason" userId="18a2b6db-a535-48e0-8454-dd1dd4a2d29d" providerId="ADAL" clId="{0381074F-8CA4-4452-91D3-AEA12621ED05}" dt="2024-12-19T18:50:49.569" v="375" actId="26606"/>
          <ac:spMkLst>
            <pc:docMk/>
            <pc:sldMk cId="864077748" sldId="315"/>
            <ac:spMk id="28" creationId="{28928A89-D0B3-42AC-80FB-CA7D445693CB}"/>
          </ac:spMkLst>
        </pc:spChg>
        <pc:spChg chg="add">
          <ac:chgData name="Fasteau, Jason" userId="18a2b6db-a535-48e0-8454-dd1dd4a2d29d" providerId="ADAL" clId="{0381074F-8CA4-4452-91D3-AEA12621ED05}" dt="2024-12-19T18:50:49.569" v="375" actId="26606"/>
          <ac:spMkLst>
            <pc:docMk/>
            <pc:sldMk cId="864077748" sldId="315"/>
            <ac:spMk id="35" creationId="{C681C32C-7AFC-4BB3-9088-65CBDFC5D1C2}"/>
          </ac:spMkLst>
        </pc:spChg>
        <pc:spChg chg="add">
          <ac:chgData name="Fasteau, Jason" userId="18a2b6db-a535-48e0-8454-dd1dd4a2d29d" providerId="ADAL" clId="{0381074F-8CA4-4452-91D3-AEA12621ED05}" dt="2024-12-19T18:50:49.569" v="375" actId="26606"/>
          <ac:spMkLst>
            <pc:docMk/>
            <pc:sldMk cId="864077748" sldId="315"/>
            <ac:spMk id="37" creationId="{199C0ED0-69DE-4C31-A5CF-E2A46FD30226}"/>
          </ac:spMkLst>
        </pc:spChg>
        <pc:spChg chg="add">
          <ac:chgData name="Fasteau, Jason" userId="18a2b6db-a535-48e0-8454-dd1dd4a2d29d" providerId="ADAL" clId="{0381074F-8CA4-4452-91D3-AEA12621ED05}" dt="2024-12-19T18:50:49.569" v="375" actId="26606"/>
          <ac:spMkLst>
            <pc:docMk/>
            <pc:sldMk cId="864077748" sldId="315"/>
            <ac:spMk id="39" creationId="{8D42B8BD-40AF-488E-8A79-D7256C917229}"/>
          </ac:spMkLst>
        </pc:spChg>
        <pc:picChg chg="add mod">
          <ac:chgData name="Fasteau, Jason" userId="18a2b6db-a535-48e0-8454-dd1dd4a2d29d" providerId="ADAL" clId="{0381074F-8CA4-4452-91D3-AEA12621ED05}" dt="2024-12-19T18:50:56.645" v="377" actId="1076"/>
          <ac:picMkLst>
            <pc:docMk/>
            <pc:sldMk cId="864077748" sldId="315"/>
            <ac:picMk id="4" creationId="{E75612E7-7803-EFB1-1DF5-5BD20CDF1376}"/>
          </ac:picMkLst>
        </pc:picChg>
        <pc:picChg chg="add del">
          <ac:chgData name="Fasteau, Jason" userId="18a2b6db-a535-48e0-8454-dd1dd4a2d29d" providerId="ADAL" clId="{0381074F-8CA4-4452-91D3-AEA12621ED05}" dt="2024-12-19T18:48:21.930" v="369" actId="26606"/>
          <ac:picMkLst>
            <pc:docMk/>
            <pc:sldMk cId="864077748" sldId="315"/>
            <ac:picMk id="13" creationId="{B0DAC8FB-A162-44E3-A606-C855A03A5B09}"/>
          </ac:picMkLst>
        </pc:picChg>
        <pc:cxnChg chg="add del">
          <ac:chgData name="Fasteau, Jason" userId="18a2b6db-a535-48e0-8454-dd1dd4a2d29d" providerId="ADAL" clId="{0381074F-8CA4-4452-91D3-AEA12621ED05}" dt="2024-12-19T18:50:49.569" v="375" actId="26606"/>
          <ac:cxnSpMkLst>
            <pc:docMk/>
            <pc:sldMk cId="864077748" sldId="315"/>
            <ac:cxnSpMk id="29" creationId="{F085D7B9-E066-4923-8CB7-294BF306296A}"/>
          </ac:cxnSpMkLst>
        </pc:cxnChg>
        <pc:cxnChg chg="add del">
          <ac:chgData name="Fasteau, Jason" userId="18a2b6db-a535-48e0-8454-dd1dd4a2d29d" providerId="ADAL" clId="{0381074F-8CA4-4452-91D3-AEA12621ED05}" dt="2024-12-19T18:50:49.569" v="375" actId="26606"/>
          <ac:cxnSpMkLst>
            <pc:docMk/>
            <pc:sldMk cId="864077748" sldId="315"/>
            <ac:cxnSpMk id="30" creationId="{25443840-A796-4C43-8DC1-1B738EFEC522}"/>
          </ac:cxnSpMkLst>
        </pc:cxnChg>
      </pc:sldChg>
      <pc:sldChg chg="addSp modSp add mod setBg">
        <pc:chgData name="Fasteau, Jason" userId="18a2b6db-a535-48e0-8454-dd1dd4a2d29d" providerId="ADAL" clId="{0381074F-8CA4-4452-91D3-AEA12621ED05}" dt="2024-12-19T19:08:13.713" v="417" actId="14100"/>
        <pc:sldMkLst>
          <pc:docMk/>
          <pc:sldMk cId="765538475" sldId="316"/>
        </pc:sldMkLst>
        <pc:spChg chg="mod">
          <ac:chgData name="Fasteau, Jason" userId="18a2b6db-a535-48e0-8454-dd1dd4a2d29d" providerId="ADAL" clId="{0381074F-8CA4-4452-91D3-AEA12621ED05}" dt="2024-12-19T18:54:08.713" v="401" actId="26606"/>
          <ac:spMkLst>
            <pc:docMk/>
            <pc:sldMk cId="765538475" sldId="316"/>
            <ac:spMk id="2" creationId="{01DCB9C9-9244-F4EF-A3D3-28229AAC63DC}"/>
          </ac:spMkLst>
        </pc:spChg>
        <pc:spChg chg="mod">
          <ac:chgData name="Fasteau, Jason" userId="18a2b6db-a535-48e0-8454-dd1dd4a2d29d" providerId="ADAL" clId="{0381074F-8CA4-4452-91D3-AEA12621ED05}" dt="2024-12-19T19:08:09.218" v="416" actId="27636"/>
          <ac:spMkLst>
            <pc:docMk/>
            <pc:sldMk cId="765538475" sldId="316"/>
            <ac:spMk id="3" creationId="{CDF5B01A-5E0C-2CEF-F2EC-405BBBDB5B61}"/>
          </ac:spMkLst>
        </pc:spChg>
        <pc:spChg chg="add">
          <ac:chgData name="Fasteau, Jason" userId="18a2b6db-a535-48e0-8454-dd1dd4a2d29d" providerId="ADAL" clId="{0381074F-8CA4-4452-91D3-AEA12621ED05}" dt="2024-12-19T18:54:08.713" v="401" actId="26606"/>
          <ac:spMkLst>
            <pc:docMk/>
            <pc:sldMk cId="765538475" sldId="316"/>
            <ac:spMk id="8" creationId="{1B15ED52-F352-441B-82BF-E0EA34836D08}"/>
          </ac:spMkLst>
        </pc:spChg>
        <pc:spChg chg="add">
          <ac:chgData name="Fasteau, Jason" userId="18a2b6db-a535-48e0-8454-dd1dd4a2d29d" providerId="ADAL" clId="{0381074F-8CA4-4452-91D3-AEA12621ED05}" dt="2024-12-19T18:54:08.713" v="401" actId="26606"/>
          <ac:spMkLst>
            <pc:docMk/>
            <pc:sldMk cId="765538475" sldId="316"/>
            <ac:spMk id="10" creationId="{3B2E3793-BFE6-45A2-9B7B-E18844431C99}"/>
          </ac:spMkLst>
        </pc:spChg>
        <pc:spChg chg="add">
          <ac:chgData name="Fasteau, Jason" userId="18a2b6db-a535-48e0-8454-dd1dd4a2d29d" providerId="ADAL" clId="{0381074F-8CA4-4452-91D3-AEA12621ED05}" dt="2024-12-19T18:54:08.713" v="401" actId="26606"/>
          <ac:spMkLst>
            <pc:docMk/>
            <pc:sldMk cId="765538475" sldId="316"/>
            <ac:spMk id="12" creationId="{BC4C4868-CB8F-4AF9-9CDB-8108F2C19B67}"/>
          </ac:spMkLst>
        </pc:spChg>
        <pc:spChg chg="add">
          <ac:chgData name="Fasteau, Jason" userId="18a2b6db-a535-48e0-8454-dd1dd4a2d29d" providerId="ADAL" clId="{0381074F-8CA4-4452-91D3-AEA12621ED05}" dt="2024-12-19T18:54:08.713" v="401" actId="26606"/>
          <ac:spMkLst>
            <pc:docMk/>
            <pc:sldMk cId="765538475" sldId="316"/>
            <ac:spMk id="14" creationId="{375E0459-6403-40CD-989D-56A4407CA12E}"/>
          </ac:spMkLst>
        </pc:spChg>
        <pc:spChg chg="add">
          <ac:chgData name="Fasteau, Jason" userId="18a2b6db-a535-48e0-8454-dd1dd4a2d29d" providerId="ADAL" clId="{0381074F-8CA4-4452-91D3-AEA12621ED05}" dt="2024-12-19T18:54:08.713" v="401" actId="26606"/>
          <ac:spMkLst>
            <pc:docMk/>
            <pc:sldMk cId="765538475" sldId="316"/>
            <ac:spMk id="16" creationId="{53E5B1A8-3AC9-4BD1-9BBC-78CA94F2D1BA}"/>
          </ac:spMkLst>
        </pc:spChg>
        <pc:picChg chg="add">
          <ac:chgData name="Fasteau, Jason" userId="18a2b6db-a535-48e0-8454-dd1dd4a2d29d" providerId="ADAL" clId="{0381074F-8CA4-4452-91D3-AEA12621ED05}" dt="2024-12-19T19:00:05.986" v="407"/>
          <ac:picMkLst>
            <pc:docMk/>
            <pc:sldMk cId="765538475" sldId="316"/>
            <ac:picMk id="1026" creationId="{CAF548AF-73FB-8BF2-DD3C-50F6E84ADB96}"/>
          </ac:picMkLst>
        </pc:picChg>
        <pc:picChg chg="add mod">
          <ac:chgData name="Fasteau, Jason" userId="18a2b6db-a535-48e0-8454-dd1dd4a2d29d" providerId="ADAL" clId="{0381074F-8CA4-4452-91D3-AEA12621ED05}" dt="2024-12-19T19:08:13.713" v="417" actId="14100"/>
          <ac:picMkLst>
            <pc:docMk/>
            <pc:sldMk cId="765538475" sldId="316"/>
            <ac:picMk id="1028" creationId="{67F56EE0-687D-5F42-4D2A-55951700C5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B9221-E1C0-44C0-AAA7-150061CC5E05}"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B4C68-7E34-4110-8F86-CFC084969329}" type="slidenum">
              <a:rPr lang="en-US" smtClean="0"/>
              <a:t>‹#›</a:t>
            </a:fld>
            <a:endParaRPr lang="en-US"/>
          </a:p>
        </p:txBody>
      </p:sp>
    </p:spTree>
    <p:extLst>
      <p:ext uri="{BB962C8B-B14F-4D97-AF65-F5344CB8AC3E}">
        <p14:creationId xmlns:p14="http://schemas.microsoft.com/office/powerpoint/2010/main" val="83150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F1A6-74FD-BDAE-07F1-A5D041343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84858C-64F5-B09F-8C17-C53DE2C03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54C709-D3C8-C96B-90BF-9A58AD360ED3}"/>
              </a:ext>
            </a:extLst>
          </p:cNvPr>
          <p:cNvSpPr>
            <a:spLocks noGrp="1"/>
          </p:cNvSpPr>
          <p:nvPr>
            <p:ph type="dt" sz="half" idx="10"/>
          </p:nvPr>
        </p:nvSpPr>
        <p:spPr/>
        <p:txBody>
          <a:bodyPr/>
          <a:lstStyle/>
          <a:p>
            <a:fld id="{C5235937-66AC-4491-90F2-EE9A1FD2CE9E}" type="datetimeFigureOut">
              <a:rPr lang="en-US" smtClean="0"/>
              <a:t>12/19/2024</a:t>
            </a:fld>
            <a:endParaRPr lang="en-US"/>
          </a:p>
        </p:txBody>
      </p:sp>
      <p:sp>
        <p:nvSpPr>
          <p:cNvPr id="5" name="Footer Placeholder 4">
            <a:extLst>
              <a:ext uri="{FF2B5EF4-FFF2-40B4-BE49-F238E27FC236}">
                <a16:creationId xmlns:a16="http://schemas.microsoft.com/office/drawing/2014/main" id="{5E3F53CE-3F2B-A7FE-AFF0-0574120D6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B8E32-F3E3-ED3D-B6AA-327F3C4A35DB}"/>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6948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7A43-A099-50C1-6E6E-23C8627BF2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509053-7284-460E-C5C7-89A0A105B4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50570-1C56-730F-5235-69AF3AF27D44}"/>
              </a:ext>
            </a:extLst>
          </p:cNvPr>
          <p:cNvSpPr>
            <a:spLocks noGrp="1"/>
          </p:cNvSpPr>
          <p:nvPr>
            <p:ph type="dt" sz="half" idx="10"/>
          </p:nvPr>
        </p:nvSpPr>
        <p:spPr/>
        <p:txBody>
          <a:bodyPr/>
          <a:lstStyle/>
          <a:p>
            <a:fld id="{C5235937-66AC-4491-90F2-EE9A1FD2CE9E}" type="datetimeFigureOut">
              <a:rPr lang="en-US" smtClean="0"/>
              <a:t>12/19/2024</a:t>
            </a:fld>
            <a:endParaRPr lang="en-US"/>
          </a:p>
        </p:txBody>
      </p:sp>
      <p:sp>
        <p:nvSpPr>
          <p:cNvPr id="5" name="Footer Placeholder 4">
            <a:extLst>
              <a:ext uri="{FF2B5EF4-FFF2-40B4-BE49-F238E27FC236}">
                <a16:creationId xmlns:a16="http://schemas.microsoft.com/office/drawing/2014/main" id="{88CD700C-ECF7-F2DB-EA91-952243EAE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96B2B-F5AC-CA74-C223-0F6AACBECD55}"/>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53598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96BE00-AF00-56C8-FDEE-3E1861D8F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C8EC78-258F-7A7E-403D-D8543912F0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5AA7D-7B91-96B9-A9A8-DD74C7505768}"/>
              </a:ext>
            </a:extLst>
          </p:cNvPr>
          <p:cNvSpPr>
            <a:spLocks noGrp="1"/>
          </p:cNvSpPr>
          <p:nvPr>
            <p:ph type="dt" sz="half" idx="10"/>
          </p:nvPr>
        </p:nvSpPr>
        <p:spPr/>
        <p:txBody>
          <a:bodyPr/>
          <a:lstStyle/>
          <a:p>
            <a:fld id="{C5235937-66AC-4491-90F2-EE9A1FD2CE9E}" type="datetimeFigureOut">
              <a:rPr lang="en-US" smtClean="0"/>
              <a:t>12/19/2024</a:t>
            </a:fld>
            <a:endParaRPr lang="en-US"/>
          </a:p>
        </p:txBody>
      </p:sp>
      <p:sp>
        <p:nvSpPr>
          <p:cNvPr id="5" name="Footer Placeholder 4">
            <a:extLst>
              <a:ext uri="{FF2B5EF4-FFF2-40B4-BE49-F238E27FC236}">
                <a16:creationId xmlns:a16="http://schemas.microsoft.com/office/drawing/2014/main" id="{43CBC5CB-9EFA-1141-B9B1-E2F7CBD29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82677-5077-AB2D-BA11-D9AD474A41AC}"/>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136709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E445-1BC3-CA9A-6BF8-9B8FAC51F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3C74E-9DDA-E912-A876-A2FBB6DBC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656EE-898C-04CF-8A75-14CAA1E80016}"/>
              </a:ext>
            </a:extLst>
          </p:cNvPr>
          <p:cNvSpPr>
            <a:spLocks noGrp="1"/>
          </p:cNvSpPr>
          <p:nvPr>
            <p:ph type="dt" sz="half" idx="10"/>
          </p:nvPr>
        </p:nvSpPr>
        <p:spPr/>
        <p:txBody>
          <a:bodyPr/>
          <a:lstStyle/>
          <a:p>
            <a:fld id="{C5235937-66AC-4491-90F2-EE9A1FD2CE9E}" type="datetimeFigureOut">
              <a:rPr lang="en-US" smtClean="0"/>
              <a:t>12/19/2024</a:t>
            </a:fld>
            <a:endParaRPr lang="en-US"/>
          </a:p>
        </p:txBody>
      </p:sp>
      <p:sp>
        <p:nvSpPr>
          <p:cNvPr id="5" name="Footer Placeholder 4">
            <a:extLst>
              <a:ext uri="{FF2B5EF4-FFF2-40B4-BE49-F238E27FC236}">
                <a16:creationId xmlns:a16="http://schemas.microsoft.com/office/drawing/2014/main" id="{C6523F19-6A57-53BC-8837-8346F5521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2C157-B436-BF20-5E9C-27A91C8229FB}"/>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64873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BC17-A23E-98A1-4416-20271436FD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59A49D-5D90-4F14-8D37-C3CF4FE49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DB99E4-7841-F1E0-77E2-BD3C69D74948}"/>
              </a:ext>
            </a:extLst>
          </p:cNvPr>
          <p:cNvSpPr>
            <a:spLocks noGrp="1"/>
          </p:cNvSpPr>
          <p:nvPr>
            <p:ph type="dt" sz="half" idx="10"/>
          </p:nvPr>
        </p:nvSpPr>
        <p:spPr/>
        <p:txBody>
          <a:bodyPr/>
          <a:lstStyle/>
          <a:p>
            <a:fld id="{C5235937-66AC-4491-90F2-EE9A1FD2CE9E}" type="datetimeFigureOut">
              <a:rPr lang="en-US" smtClean="0"/>
              <a:t>12/19/2024</a:t>
            </a:fld>
            <a:endParaRPr lang="en-US"/>
          </a:p>
        </p:txBody>
      </p:sp>
      <p:sp>
        <p:nvSpPr>
          <p:cNvPr id="5" name="Footer Placeholder 4">
            <a:extLst>
              <a:ext uri="{FF2B5EF4-FFF2-40B4-BE49-F238E27FC236}">
                <a16:creationId xmlns:a16="http://schemas.microsoft.com/office/drawing/2014/main" id="{603CFD73-0BD3-191E-3A63-48617A363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14215-B59C-2050-26DA-28484F3450C8}"/>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172531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329E-2034-A4BB-71A5-12CEF39BF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2BEF6-87CE-A7F5-9F88-CB2FE62CC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3EA20B-9167-448B-F4CD-EF4B6E491A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A03DA-CA41-C81F-5948-92B0F8477EDD}"/>
              </a:ext>
            </a:extLst>
          </p:cNvPr>
          <p:cNvSpPr>
            <a:spLocks noGrp="1"/>
          </p:cNvSpPr>
          <p:nvPr>
            <p:ph type="dt" sz="half" idx="10"/>
          </p:nvPr>
        </p:nvSpPr>
        <p:spPr/>
        <p:txBody>
          <a:bodyPr/>
          <a:lstStyle/>
          <a:p>
            <a:fld id="{C5235937-66AC-4491-90F2-EE9A1FD2CE9E}" type="datetimeFigureOut">
              <a:rPr lang="en-US" smtClean="0"/>
              <a:t>12/19/2024</a:t>
            </a:fld>
            <a:endParaRPr lang="en-US"/>
          </a:p>
        </p:txBody>
      </p:sp>
      <p:sp>
        <p:nvSpPr>
          <p:cNvPr id="6" name="Footer Placeholder 5">
            <a:extLst>
              <a:ext uri="{FF2B5EF4-FFF2-40B4-BE49-F238E27FC236}">
                <a16:creationId xmlns:a16="http://schemas.microsoft.com/office/drawing/2014/main" id="{73E4DDE9-2A92-3840-58ED-0C347D553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9439A-26BE-12B3-1837-26BC81D818E5}"/>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103689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1F60-5091-206A-27B7-CCBA867EEE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AB17DC-093C-7483-A52B-E64C340579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8C4ADD-5291-FF8A-DB27-A958FEE304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3BFC94-00DE-7A08-2298-37DE15599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74E343-2C99-0F8F-7027-DE787168D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1D8D7-F5D3-722C-9AA3-3B97736D32E9}"/>
              </a:ext>
            </a:extLst>
          </p:cNvPr>
          <p:cNvSpPr>
            <a:spLocks noGrp="1"/>
          </p:cNvSpPr>
          <p:nvPr>
            <p:ph type="dt" sz="half" idx="10"/>
          </p:nvPr>
        </p:nvSpPr>
        <p:spPr/>
        <p:txBody>
          <a:bodyPr/>
          <a:lstStyle/>
          <a:p>
            <a:fld id="{C5235937-66AC-4491-90F2-EE9A1FD2CE9E}" type="datetimeFigureOut">
              <a:rPr lang="en-US" smtClean="0"/>
              <a:t>12/19/2024</a:t>
            </a:fld>
            <a:endParaRPr lang="en-US"/>
          </a:p>
        </p:txBody>
      </p:sp>
      <p:sp>
        <p:nvSpPr>
          <p:cNvPr id="8" name="Footer Placeholder 7">
            <a:extLst>
              <a:ext uri="{FF2B5EF4-FFF2-40B4-BE49-F238E27FC236}">
                <a16:creationId xmlns:a16="http://schemas.microsoft.com/office/drawing/2014/main" id="{8C96D637-1EC0-42E5-D30B-FD04586BCE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437313-C73E-4B35-AF5F-00BBBF166971}"/>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65870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F731-C60B-9A79-2472-AD9B373C6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C2CA9-A4E8-30DE-854B-F2B148682171}"/>
              </a:ext>
            </a:extLst>
          </p:cNvPr>
          <p:cNvSpPr>
            <a:spLocks noGrp="1"/>
          </p:cNvSpPr>
          <p:nvPr>
            <p:ph type="dt" sz="half" idx="10"/>
          </p:nvPr>
        </p:nvSpPr>
        <p:spPr/>
        <p:txBody>
          <a:bodyPr/>
          <a:lstStyle/>
          <a:p>
            <a:fld id="{C5235937-66AC-4491-90F2-EE9A1FD2CE9E}" type="datetimeFigureOut">
              <a:rPr lang="en-US" smtClean="0"/>
              <a:t>12/19/2024</a:t>
            </a:fld>
            <a:endParaRPr lang="en-US"/>
          </a:p>
        </p:txBody>
      </p:sp>
      <p:sp>
        <p:nvSpPr>
          <p:cNvPr id="4" name="Footer Placeholder 3">
            <a:extLst>
              <a:ext uri="{FF2B5EF4-FFF2-40B4-BE49-F238E27FC236}">
                <a16:creationId xmlns:a16="http://schemas.microsoft.com/office/drawing/2014/main" id="{3CB96B1B-EF20-ED65-03AB-C2563F2D5B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8C37FC-0FE7-6E8F-1E92-513F91A68512}"/>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53357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080601-CD50-8C14-5FA7-3B7A31264934}"/>
              </a:ext>
            </a:extLst>
          </p:cNvPr>
          <p:cNvSpPr>
            <a:spLocks noGrp="1"/>
          </p:cNvSpPr>
          <p:nvPr>
            <p:ph type="dt" sz="half" idx="10"/>
          </p:nvPr>
        </p:nvSpPr>
        <p:spPr/>
        <p:txBody>
          <a:bodyPr/>
          <a:lstStyle/>
          <a:p>
            <a:fld id="{C5235937-66AC-4491-90F2-EE9A1FD2CE9E}" type="datetimeFigureOut">
              <a:rPr lang="en-US" smtClean="0"/>
              <a:t>12/19/2024</a:t>
            </a:fld>
            <a:endParaRPr lang="en-US"/>
          </a:p>
        </p:txBody>
      </p:sp>
      <p:sp>
        <p:nvSpPr>
          <p:cNvPr id="3" name="Footer Placeholder 2">
            <a:extLst>
              <a:ext uri="{FF2B5EF4-FFF2-40B4-BE49-F238E27FC236}">
                <a16:creationId xmlns:a16="http://schemas.microsoft.com/office/drawing/2014/main" id="{173CDE53-2130-0F09-A392-F49162F3D8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E7DB26-E1B4-9CC1-144A-11F7F46B6CF0}"/>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208951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2857-B182-342A-09AA-519C4A352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A9A8B0-7EDD-29FE-CA4F-A2A1FAE4C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C44FF3-195C-F373-5B2A-12365E9B0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8B586-E029-DFD8-EAB3-26F2AE240846}"/>
              </a:ext>
            </a:extLst>
          </p:cNvPr>
          <p:cNvSpPr>
            <a:spLocks noGrp="1"/>
          </p:cNvSpPr>
          <p:nvPr>
            <p:ph type="dt" sz="half" idx="10"/>
          </p:nvPr>
        </p:nvSpPr>
        <p:spPr/>
        <p:txBody>
          <a:bodyPr/>
          <a:lstStyle/>
          <a:p>
            <a:fld id="{C5235937-66AC-4491-90F2-EE9A1FD2CE9E}" type="datetimeFigureOut">
              <a:rPr lang="en-US" smtClean="0"/>
              <a:t>12/19/2024</a:t>
            </a:fld>
            <a:endParaRPr lang="en-US"/>
          </a:p>
        </p:txBody>
      </p:sp>
      <p:sp>
        <p:nvSpPr>
          <p:cNvPr id="6" name="Footer Placeholder 5">
            <a:extLst>
              <a:ext uri="{FF2B5EF4-FFF2-40B4-BE49-F238E27FC236}">
                <a16:creationId xmlns:a16="http://schemas.microsoft.com/office/drawing/2014/main" id="{9B840F31-E7D5-516D-2349-0AC29C14E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95CFA-7E33-E4C9-70E2-6B48E0672E0D}"/>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280773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F8E7-45FF-DB3C-CBBB-970F8BC39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D7A4C7-2372-4279-8483-29456FE5F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FB90F7-28D5-B26C-BE9A-65DAEDA20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A4E07-6992-1157-4454-42A43CC4C35E}"/>
              </a:ext>
            </a:extLst>
          </p:cNvPr>
          <p:cNvSpPr>
            <a:spLocks noGrp="1"/>
          </p:cNvSpPr>
          <p:nvPr>
            <p:ph type="dt" sz="half" idx="10"/>
          </p:nvPr>
        </p:nvSpPr>
        <p:spPr/>
        <p:txBody>
          <a:bodyPr/>
          <a:lstStyle/>
          <a:p>
            <a:fld id="{C5235937-66AC-4491-90F2-EE9A1FD2CE9E}" type="datetimeFigureOut">
              <a:rPr lang="en-US" smtClean="0"/>
              <a:t>12/19/2024</a:t>
            </a:fld>
            <a:endParaRPr lang="en-US"/>
          </a:p>
        </p:txBody>
      </p:sp>
      <p:sp>
        <p:nvSpPr>
          <p:cNvPr id="6" name="Footer Placeholder 5">
            <a:extLst>
              <a:ext uri="{FF2B5EF4-FFF2-40B4-BE49-F238E27FC236}">
                <a16:creationId xmlns:a16="http://schemas.microsoft.com/office/drawing/2014/main" id="{DDDAA110-372F-4C15-596A-C82E9A704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81D51F-9025-26CF-163D-3E46D4CC731B}"/>
              </a:ext>
            </a:extLst>
          </p:cNvPr>
          <p:cNvSpPr>
            <a:spLocks noGrp="1"/>
          </p:cNvSpPr>
          <p:nvPr>
            <p:ph type="sldNum" sz="quarter" idx="12"/>
          </p:nvPr>
        </p:nvSpPr>
        <p:spPr/>
        <p:txBody>
          <a:bodyPr/>
          <a:lstStyle/>
          <a:p>
            <a:fld id="{FCDF3FD9-AD97-4B64-9D3F-6132FBE0B070}" type="slidenum">
              <a:rPr lang="en-US" smtClean="0"/>
              <a:t>‹#›</a:t>
            </a:fld>
            <a:endParaRPr lang="en-US"/>
          </a:p>
        </p:txBody>
      </p:sp>
    </p:spTree>
    <p:extLst>
      <p:ext uri="{BB962C8B-B14F-4D97-AF65-F5344CB8AC3E}">
        <p14:creationId xmlns:p14="http://schemas.microsoft.com/office/powerpoint/2010/main" val="390811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6DF40-4DC5-5E4A-738D-118F19246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3BA9D1-0BFA-113F-44E6-2FF623D65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ACFE8-D7A2-DA04-80EB-D26A8E6E0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35937-66AC-4491-90F2-EE9A1FD2CE9E}" type="datetimeFigureOut">
              <a:rPr lang="en-US" smtClean="0"/>
              <a:t>12/19/2024</a:t>
            </a:fld>
            <a:endParaRPr lang="en-US"/>
          </a:p>
        </p:txBody>
      </p:sp>
      <p:sp>
        <p:nvSpPr>
          <p:cNvPr id="5" name="Footer Placeholder 4">
            <a:extLst>
              <a:ext uri="{FF2B5EF4-FFF2-40B4-BE49-F238E27FC236}">
                <a16:creationId xmlns:a16="http://schemas.microsoft.com/office/drawing/2014/main" id="{F9C38EE2-68C8-910B-E9AE-A05BEC351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9D6876-E553-B3E8-CD36-157C96B1E3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F3FD9-AD97-4B64-9D3F-6132FBE0B070}" type="slidenum">
              <a:rPr lang="en-US" smtClean="0"/>
              <a:t>‹#›</a:t>
            </a:fld>
            <a:endParaRPr lang="en-US"/>
          </a:p>
        </p:txBody>
      </p:sp>
    </p:spTree>
    <p:extLst>
      <p:ext uri="{BB962C8B-B14F-4D97-AF65-F5344CB8AC3E}">
        <p14:creationId xmlns:p14="http://schemas.microsoft.com/office/powerpoint/2010/main" val="1591404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EFAC1-21F5-0D2A-DF04-702E16C38954}"/>
              </a:ext>
            </a:extLst>
          </p:cNvPr>
          <p:cNvSpPr>
            <a:spLocks noGrp="1"/>
          </p:cNvSpPr>
          <p:nvPr>
            <p:ph type="ctrTitle"/>
          </p:nvPr>
        </p:nvSpPr>
        <p:spPr>
          <a:xfrm>
            <a:off x="1939234" y="5480811"/>
            <a:ext cx="4909752" cy="1159200"/>
          </a:xfrm>
        </p:spPr>
        <p:txBody>
          <a:bodyPr anchor="ctr">
            <a:normAutofit/>
          </a:bodyPr>
          <a:lstStyle/>
          <a:p>
            <a:pPr algn="l"/>
            <a:r>
              <a:rPr lang="en-US" sz="4000" dirty="0">
                <a:solidFill>
                  <a:srgbClr val="FFFFFF"/>
                </a:solidFill>
              </a:rPr>
              <a:t>Welcome!</a:t>
            </a:r>
          </a:p>
        </p:txBody>
      </p:sp>
      <p:sp>
        <p:nvSpPr>
          <p:cNvPr id="3" name="Subtitle 2">
            <a:extLst>
              <a:ext uri="{FF2B5EF4-FFF2-40B4-BE49-F238E27FC236}">
                <a16:creationId xmlns:a16="http://schemas.microsoft.com/office/drawing/2014/main" id="{0158971B-E3E9-0FCC-5CB1-40CEF1D8200D}"/>
              </a:ext>
            </a:extLst>
          </p:cNvPr>
          <p:cNvSpPr>
            <a:spLocks noGrp="1"/>
          </p:cNvSpPr>
          <p:nvPr>
            <p:ph type="subTitle" idx="1"/>
          </p:nvPr>
        </p:nvSpPr>
        <p:spPr>
          <a:xfrm>
            <a:off x="8213106" y="5633765"/>
            <a:ext cx="3651971" cy="1139568"/>
          </a:xfrm>
        </p:spPr>
        <p:txBody>
          <a:bodyPr anchor="ctr">
            <a:normAutofit lnSpcReduction="10000"/>
          </a:bodyPr>
          <a:lstStyle/>
          <a:p>
            <a:pPr algn="l"/>
            <a:r>
              <a:rPr lang="en-US" sz="2000" dirty="0">
                <a:solidFill>
                  <a:srgbClr val="FFFFFF"/>
                </a:solidFill>
              </a:rPr>
              <a:t>Upper County Community Recreation Center</a:t>
            </a:r>
            <a:br>
              <a:rPr lang="en-US" sz="2000" dirty="0"/>
            </a:br>
            <a:r>
              <a:rPr lang="en-US" sz="2000" dirty="0">
                <a:solidFill>
                  <a:srgbClr val="FFFFFF"/>
                </a:solidFill>
              </a:rPr>
              <a:t>Thursday, December 19, 2024</a:t>
            </a:r>
            <a:br>
              <a:rPr lang="en-US" sz="2000" dirty="0"/>
            </a:br>
            <a:r>
              <a:rPr lang="en-US" sz="2000" dirty="0">
                <a:solidFill>
                  <a:srgbClr val="FFFFFF"/>
                </a:solidFill>
              </a:rPr>
              <a:t>6:00 p.m.</a:t>
            </a:r>
            <a:endParaRPr lang="en-US" dirty="0">
              <a:cs typeface="Calibri"/>
            </a:endParaRPr>
          </a:p>
        </p:txBody>
      </p:sp>
      <p:pic>
        <p:nvPicPr>
          <p:cNvPr id="5" name="Picture 4" descr="Company name&#10;&#10;Description automatically generated">
            <a:extLst>
              <a:ext uri="{FF2B5EF4-FFF2-40B4-BE49-F238E27FC236}">
                <a16:creationId xmlns:a16="http://schemas.microsoft.com/office/drawing/2014/main" id="{3497D905-B4FE-7F51-0356-B56BA51C8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35" y="767184"/>
            <a:ext cx="11327549" cy="3766410"/>
          </a:xfrm>
          <a:prstGeom prst="rect">
            <a:avLst/>
          </a:prstGeom>
        </p:spPr>
      </p:pic>
    </p:spTree>
    <p:extLst>
      <p:ext uri="{BB962C8B-B14F-4D97-AF65-F5344CB8AC3E}">
        <p14:creationId xmlns:p14="http://schemas.microsoft.com/office/powerpoint/2010/main" val="237902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CB9C9-9244-F4EF-A3D3-28229AAC63DC}"/>
              </a:ext>
            </a:extLst>
          </p:cNvPr>
          <p:cNvSpPr>
            <a:spLocks noGrp="1"/>
          </p:cNvSpPr>
          <p:nvPr>
            <p:ph type="ctrTitle"/>
          </p:nvPr>
        </p:nvSpPr>
        <p:spPr>
          <a:xfrm>
            <a:off x="1371599" y="294538"/>
            <a:ext cx="9895951" cy="1033669"/>
          </a:xfrm>
        </p:spPr>
        <p:txBody>
          <a:bodyPr vert="horz" lIns="91440" tIns="45720" rIns="91440" bIns="45720" rtlCol="0" anchor="ctr">
            <a:normAutofit/>
          </a:bodyPr>
          <a:lstStyle/>
          <a:p>
            <a:pPr algn="l"/>
            <a:r>
              <a:rPr lang="en-US" sz="4000" b="1" kern="1200">
                <a:solidFill>
                  <a:srgbClr val="FFFFFF"/>
                </a:solidFill>
                <a:latin typeface="+mj-lt"/>
                <a:ea typeface="+mj-ea"/>
                <a:cs typeface="+mj-cs"/>
              </a:rPr>
              <a:t>Sports Officiating in Montgomery County</a:t>
            </a:r>
          </a:p>
        </p:txBody>
      </p:sp>
      <p:sp>
        <p:nvSpPr>
          <p:cNvPr id="3" name="Subtitle 2">
            <a:extLst>
              <a:ext uri="{FF2B5EF4-FFF2-40B4-BE49-F238E27FC236}">
                <a16:creationId xmlns:a16="http://schemas.microsoft.com/office/drawing/2014/main" id="{CDF5B01A-5E0C-2CEF-F2EC-405BBBDB5B61}"/>
              </a:ext>
            </a:extLst>
          </p:cNvPr>
          <p:cNvSpPr>
            <a:spLocks noGrp="1"/>
          </p:cNvSpPr>
          <p:nvPr>
            <p:ph type="subTitle" idx="1"/>
          </p:nvPr>
        </p:nvSpPr>
        <p:spPr>
          <a:xfrm>
            <a:off x="1233982" y="1885278"/>
            <a:ext cx="9724031" cy="4678183"/>
          </a:xfrm>
        </p:spPr>
        <p:txBody>
          <a:bodyPr vert="horz" lIns="91440" tIns="45720" rIns="91440" bIns="45720" rtlCol="0" anchor="ctr">
            <a:normAutofit fontScale="92500" lnSpcReduction="10000"/>
          </a:bodyPr>
          <a:lstStyle/>
          <a:p>
            <a:pPr indent="-228600">
              <a:buFont typeface="Arial" panose="020B0604020202020204" pitchFamily="34" charset="0"/>
              <a:buChar char="•"/>
            </a:pPr>
            <a:r>
              <a:rPr lang="en-US" sz="3800" dirty="0"/>
              <a:t>Recruitment</a:t>
            </a:r>
          </a:p>
          <a:p>
            <a:pPr indent="-228600">
              <a:buFont typeface="Arial" panose="020B0604020202020204" pitchFamily="34" charset="0"/>
              <a:buChar char="•"/>
            </a:pPr>
            <a:r>
              <a:rPr lang="en-US" sz="3800" dirty="0"/>
              <a:t>Training</a:t>
            </a:r>
          </a:p>
          <a:p>
            <a:pPr indent="-228600">
              <a:buFont typeface="Arial" panose="020B0604020202020204" pitchFamily="34" charset="0"/>
              <a:buChar char="•"/>
            </a:pPr>
            <a:r>
              <a:rPr lang="en-US" sz="3800" dirty="0"/>
              <a:t>Support</a:t>
            </a:r>
          </a:p>
          <a:p>
            <a:pPr algn="l"/>
            <a:endParaRPr lang="en-US" sz="2000" dirty="0"/>
          </a:p>
          <a:p>
            <a:pPr algn="l"/>
            <a:r>
              <a:rPr lang="en-US" sz="3800" b="1" dirty="0"/>
              <a:t>Begin with:</a:t>
            </a:r>
          </a:p>
          <a:p>
            <a:pPr indent="-228600" algn="l">
              <a:buFont typeface="Arial" panose="020B0604020202020204" pitchFamily="34" charset="0"/>
              <a:buChar char="•"/>
            </a:pPr>
            <a:r>
              <a:rPr lang="en-US" sz="3800" dirty="0"/>
              <a:t>Review the current research on recruiting and retaining officials</a:t>
            </a:r>
          </a:p>
          <a:p>
            <a:pPr indent="-228600" algn="l">
              <a:buFont typeface="Arial" panose="020B0604020202020204" pitchFamily="34" charset="0"/>
              <a:buChar char="•"/>
            </a:pPr>
            <a:r>
              <a:rPr lang="en-US" sz="3800" dirty="0"/>
              <a:t>Find best practices: Where and how are others succeeding?</a:t>
            </a:r>
          </a:p>
        </p:txBody>
      </p:sp>
      <p:pic>
        <p:nvPicPr>
          <p:cNvPr id="1028" name="Picture 4" descr="Referee whistle icon isolated flat design vector illustration. 16267817  Vector Art at Vecteezy">
            <a:extLst>
              <a:ext uri="{FF2B5EF4-FFF2-40B4-BE49-F238E27FC236}">
                <a16:creationId xmlns:a16="http://schemas.microsoft.com/office/drawing/2014/main" id="{67F56EE0-687D-5F42-4D2A-55951700C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820" y="1698172"/>
            <a:ext cx="2623458" cy="262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538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ompany name&#10;&#10;Description automatically generated">
            <a:extLst>
              <a:ext uri="{FF2B5EF4-FFF2-40B4-BE49-F238E27FC236}">
                <a16:creationId xmlns:a16="http://schemas.microsoft.com/office/drawing/2014/main" id="{EE1E5D8E-CC41-CAD0-0E0D-A877D4C78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16033"/>
            <a:ext cx="10905066" cy="3625934"/>
          </a:xfrm>
          <a:prstGeom prst="rect">
            <a:avLst/>
          </a:prstGeom>
        </p:spPr>
      </p:pic>
    </p:spTree>
    <p:extLst>
      <p:ext uri="{BB962C8B-B14F-4D97-AF65-F5344CB8AC3E}">
        <p14:creationId xmlns:p14="http://schemas.microsoft.com/office/powerpoint/2010/main" val="20398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6763F-EAE2-20E5-D88B-4167B791C0D4}"/>
              </a:ext>
            </a:extLst>
          </p:cNvPr>
          <p:cNvSpPr>
            <a:spLocks noGrp="1"/>
          </p:cNvSpPr>
          <p:nvPr>
            <p:ph idx="1"/>
          </p:nvPr>
        </p:nvSpPr>
        <p:spPr>
          <a:xfrm>
            <a:off x="740665" y="375138"/>
            <a:ext cx="10808207" cy="6350376"/>
          </a:xfrm>
        </p:spPr>
        <p:txBody>
          <a:bodyPr vert="horz" lIns="91440" tIns="45720" rIns="91440" bIns="45720" rtlCol="0" anchor="t">
            <a:normAutofit fontScale="85000" lnSpcReduction="20000"/>
          </a:bodyPr>
          <a:lstStyle/>
          <a:p>
            <a:pPr marL="0" indent="0" algn="ctr" rtl="0" fontAlgn="base">
              <a:buNone/>
            </a:pPr>
            <a:r>
              <a:rPr lang="en-US" sz="1800" b="1" i="0" dirty="0">
                <a:solidFill>
                  <a:srgbClr val="000000"/>
                </a:solidFill>
                <a:effectLst/>
              </a:rPr>
              <a:t>AGENDA</a:t>
            </a:r>
            <a:r>
              <a:rPr lang="en-US" sz="1800" b="0" i="0" dirty="0">
                <a:solidFill>
                  <a:srgbClr val="000000"/>
                </a:solidFill>
                <a:effectLst/>
              </a:rPr>
              <a:t>   </a:t>
            </a:r>
            <a:endParaRPr lang="en-US" b="0" i="0" dirty="0">
              <a:solidFill>
                <a:srgbClr val="000000"/>
              </a:solidFill>
              <a:effectLst/>
            </a:endParaRPr>
          </a:p>
          <a:p>
            <a:pPr marL="0" indent="0" algn="ctr" rtl="0" fontAlgn="base">
              <a:buNone/>
            </a:pPr>
            <a:r>
              <a:rPr lang="en-US" sz="1800" b="0" i="0" dirty="0">
                <a:solidFill>
                  <a:srgbClr val="000000"/>
                </a:solidFill>
                <a:effectLst/>
              </a:rPr>
              <a:t>Sports Advisory Committee • Upper County Community Recreation Center • Thursday, December 19, 2024  • 6:00 p.m.  </a:t>
            </a:r>
            <a:endParaRPr lang="en-US" b="0" i="0" dirty="0">
              <a:solidFill>
                <a:srgbClr val="000000"/>
              </a:solidFill>
              <a:effectLst/>
            </a:endParaRPr>
          </a:p>
          <a:p>
            <a:pPr marL="0" indent="0" algn="l" rtl="0" fontAlgn="base">
              <a:buNone/>
            </a:pPr>
            <a:r>
              <a:rPr lang="en-US" sz="1800" b="0" i="0" dirty="0">
                <a:solidFill>
                  <a:srgbClr val="000000"/>
                </a:solidFill>
                <a:effectLst/>
              </a:rPr>
              <a:t>6:00 p.m. Welcome and General Announcements - Tom Cove  </a:t>
            </a:r>
            <a:endParaRPr lang="en-US" b="0" i="0" dirty="0">
              <a:solidFill>
                <a:srgbClr val="000000"/>
              </a:solidFill>
              <a:effectLst/>
            </a:endParaRPr>
          </a:p>
          <a:p>
            <a:pPr marL="0" indent="0" algn="l" rtl="0" fontAlgn="base">
              <a:buNone/>
            </a:pPr>
            <a:r>
              <a:rPr lang="en-US" sz="1800" b="0" i="0" dirty="0">
                <a:solidFill>
                  <a:srgbClr val="000000"/>
                </a:solidFill>
                <a:effectLst/>
              </a:rPr>
              <a:t>6:05 p.m. Review and Approve Agenda </a:t>
            </a:r>
            <a:br>
              <a:rPr lang="en-US" sz="1800" b="0" i="0" dirty="0">
                <a:solidFill>
                  <a:srgbClr val="000000"/>
                </a:solidFill>
                <a:effectLst/>
              </a:rPr>
            </a:br>
            <a:r>
              <a:rPr lang="en-US" sz="1800" b="0" i="0" dirty="0">
                <a:solidFill>
                  <a:srgbClr val="000000"/>
                </a:solidFill>
                <a:effectLst/>
              </a:rPr>
              <a:t> </a:t>
            </a:r>
            <a:br>
              <a:rPr lang="en-US" sz="1800" b="0" i="0" dirty="0">
                <a:solidFill>
                  <a:srgbClr val="000000"/>
                </a:solidFill>
                <a:effectLst/>
              </a:rPr>
            </a:br>
            <a:r>
              <a:rPr lang="en-US" sz="1800" b="0" i="0" dirty="0">
                <a:solidFill>
                  <a:srgbClr val="000000"/>
                </a:solidFill>
                <a:effectLst/>
              </a:rPr>
              <a:t>6:08 p.m. Review and Approve November Minutes  </a:t>
            </a:r>
            <a:br>
              <a:rPr lang="en-US" sz="1800" b="0" i="0" dirty="0">
                <a:solidFill>
                  <a:srgbClr val="000000"/>
                </a:solidFill>
                <a:effectLst/>
              </a:rPr>
            </a:br>
            <a:r>
              <a:rPr lang="en-US" sz="1800" b="0" i="0" dirty="0">
                <a:solidFill>
                  <a:srgbClr val="000000"/>
                </a:solidFill>
                <a:effectLst/>
              </a:rPr>
              <a:t> </a:t>
            </a:r>
            <a:br>
              <a:rPr lang="en-US" sz="1800" b="0" i="0" dirty="0">
                <a:solidFill>
                  <a:srgbClr val="000000"/>
                </a:solidFill>
                <a:effectLst/>
              </a:rPr>
            </a:br>
            <a:r>
              <a:rPr lang="en-US" sz="1800" b="0" i="0" dirty="0">
                <a:solidFill>
                  <a:srgbClr val="000000"/>
                </a:solidFill>
                <a:effectLst/>
              </a:rPr>
              <a:t>6:10 p.m. Introductions of new members </a:t>
            </a:r>
            <a:endParaRPr lang="en-US" b="0" i="0" dirty="0">
              <a:solidFill>
                <a:srgbClr val="000000"/>
              </a:solidFill>
              <a:effectLst/>
            </a:endParaRPr>
          </a:p>
          <a:p>
            <a:pPr marL="0" indent="0" algn="l" rtl="0" fontAlgn="base">
              <a:buNone/>
            </a:pPr>
            <a:r>
              <a:rPr lang="en-US" sz="1800" b="0" i="0" dirty="0">
                <a:solidFill>
                  <a:srgbClr val="000000"/>
                </a:solidFill>
                <a:effectLst/>
              </a:rPr>
              <a:t>6:30 p.m. Follow up from Previous Meeting </a:t>
            </a:r>
            <a:endParaRPr lang="en-US" b="0" i="0" dirty="0">
              <a:solidFill>
                <a:srgbClr val="000000"/>
              </a:solidFill>
              <a:effectLst/>
            </a:endParaRPr>
          </a:p>
          <a:p>
            <a:pPr lvl="1" fontAlgn="base"/>
            <a:r>
              <a:rPr lang="en-US" sz="1600" b="0" i="0" dirty="0">
                <a:solidFill>
                  <a:srgbClr val="000000"/>
                </a:solidFill>
                <a:effectLst/>
              </a:rPr>
              <a:t>Outreach to County Council re: Annual Report </a:t>
            </a:r>
          </a:p>
          <a:p>
            <a:pPr lvl="1" fontAlgn="base"/>
            <a:r>
              <a:rPr lang="en-US" sz="1600" b="0" i="0" dirty="0">
                <a:solidFill>
                  <a:srgbClr val="000000"/>
                </a:solidFill>
                <a:effectLst/>
              </a:rPr>
              <a:t>Other outreach re: Annual Report </a:t>
            </a:r>
          </a:p>
          <a:p>
            <a:pPr lvl="1" fontAlgn="base"/>
            <a:r>
              <a:rPr lang="en-US" sz="1600" b="0" i="0" dirty="0">
                <a:solidFill>
                  <a:srgbClr val="000000"/>
                </a:solidFill>
                <a:effectLst/>
              </a:rPr>
              <a:t>Case Study Group </a:t>
            </a:r>
          </a:p>
          <a:p>
            <a:pPr lvl="1" fontAlgn="base"/>
            <a:r>
              <a:rPr lang="en-US" sz="1600" b="0" i="0" dirty="0">
                <a:solidFill>
                  <a:srgbClr val="000000"/>
                </a:solidFill>
                <a:effectLst/>
              </a:rPr>
              <a:t>Recognition Group </a:t>
            </a:r>
          </a:p>
          <a:p>
            <a:pPr lvl="1" fontAlgn="base"/>
            <a:r>
              <a:rPr lang="en-US" sz="1600" b="0" i="0" dirty="0">
                <a:solidFill>
                  <a:srgbClr val="000000"/>
                </a:solidFill>
                <a:effectLst/>
              </a:rPr>
              <a:t>Collaboration Council (invited to January meeting) </a:t>
            </a:r>
            <a:br>
              <a:rPr lang="en-US" sz="1400" b="0" i="0" dirty="0">
                <a:solidFill>
                  <a:srgbClr val="000000"/>
                </a:solidFill>
                <a:effectLst/>
              </a:rPr>
            </a:br>
            <a:r>
              <a:rPr lang="en-US" sz="1400" b="0" i="0" dirty="0">
                <a:solidFill>
                  <a:srgbClr val="000000"/>
                </a:solidFill>
                <a:effectLst/>
              </a:rPr>
              <a:t> </a:t>
            </a:r>
          </a:p>
          <a:p>
            <a:pPr algn="l" rtl="0" fontAlgn="base"/>
            <a:r>
              <a:rPr lang="en-US" sz="1800" b="0" i="0" dirty="0">
                <a:solidFill>
                  <a:srgbClr val="000000"/>
                </a:solidFill>
                <a:effectLst/>
              </a:rPr>
              <a:t>6:45 p.m. Expectations for 2025 </a:t>
            </a:r>
            <a:endParaRPr lang="en-US" b="0" i="0" dirty="0">
              <a:solidFill>
                <a:srgbClr val="000000"/>
              </a:solidFill>
              <a:effectLst/>
            </a:endParaRPr>
          </a:p>
          <a:p>
            <a:pPr lvl="1" fontAlgn="base"/>
            <a:r>
              <a:rPr lang="en-US" sz="1600" b="0" i="0" dirty="0">
                <a:solidFill>
                  <a:srgbClr val="000000"/>
                </a:solidFill>
                <a:effectLst/>
              </a:rPr>
              <a:t>What does committee success look like? </a:t>
            </a:r>
          </a:p>
          <a:p>
            <a:pPr lvl="1" fontAlgn="base"/>
            <a:r>
              <a:rPr lang="en-US" sz="1600" b="0" i="0" dirty="0">
                <a:solidFill>
                  <a:srgbClr val="000000"/>
                </a:solidFill>
                <a:effectLst/>
              </a:rPr>
              <a:t>What are the barriers to achieving success? </a:t>
            </a:r>
          </a:p>
          <a:p>
            <a:pPr lvl="1" fontAlgn="base"/>
            <a:r>
              <a:rPr lang="en-US" sz="1600" b="0" i="0" dirty="0">
                <a:solidFill>
                  <a:srgbClr val="000000"/>
                </a:solidFill>
                <a:effectLst/>
              </a:rPr>
              <a:t>How do we measure success? </a:t>
            </a:r>
          </a:p>
          <a:p>
            <a:pPr algn="l" rtl="0" fontAlgn="base"/>
            <a:r>
              <a:rPr lang="en-US" sz="1800" b="0" i="0" dirty="0">
                <a:solidFill>
                  <a:srgbClr val="000000"/>
                </a:solidFill>
                <a:effectLst/>
              </a:rPr>
              <a:t> </a:t>
            </a:r>
            <a:br>
              <a:rPr lang="en-US" sz="1800" b="0" i="0" dirty="0">
                <a:solidFill>
                  <a:srgbClr val="000000"/>
                </a:solidFill>
                <a:effectLst/>
              </a:rPr>
            </a:br>
            <a:r>
              <a:rPr lang="en-US" sz="1800" b="0" i="0" dirty="0">
                <a:solidFill>
                  <a:srgbClr val="000000"/>
                </a:solidFill>
                <a:effectLst/>
              </a:rPr>
              <a:t>7:15 p.m. 2024-25 Committee Areas of Emphasis: Topic of Discussion </a:t>
            </a:r>
            <a:endParaRPr lang="en-US" b="0" i="0" dirty="0">
              <a:solidFill>
                <a:srgbClr val="000000"/>
              </a:solidFill>
              <a:effectLst/>
            </a:endParaRPr>
          </a:p>
          <a:p>
            <a:pPr lvl="1" fontAlgn="base"/>
            <a:r>
              <a:rPr lang="en-US" sz="1600" b="0" i="0" dirty="0">
                <a:solidFill>
                  <a:srgbClr val="000000"/>
                </a:solidFill>
                <a:effectLst/>
              </a:rPr>
              <a:t>Coaches and Officials </a:t>
            </a:r>
          </a:p>
          <a:p>
            <a:pPr lvl="1" fontAlgn="base"/>
            <a:r>
              <a:rPr lang="en-US" sz="1600" b="0" i="0" dirty="0">
                <a:solidFill>
                  <a:srgbClr val="000000"/>
                </a:solidFill>
                <a:effectLst/>
              </a:rPr>
              <a:t>Youth Voices </a:t>
            </a:r>
          </a:p>
          <a:p>
            <a:pPr algn="l" rtl="0" fontAlgn="base"/>
            <a:r>
              <a:rPr lang="en-US" sz="1800" b="0" i="0" dirty="0">
                <a:solidFill>
                  <a:srgbClr val="000000"/>
                </a:solidFill>
                <a:effectLst/>
              </a:rPr>
              <a:t>7:40 p.m. Open Discussion —2 Minute Topics  </a:t>
            </a:r>
            <a:endParaRPr lang="en-US" b="0" i="0" dirty="0">
              <a:solidFill>
                <a:srgbClr val="000000"/>
              </a:solidFill>
              <a:effectLst/>
            </a:endParaRPr>
          </a:p>
          <a:p>
            <a:pPr algn="l" rtl="0" fontAlgn="base"/>
            <a:r>
              <a:rPr lang="en-US" sz="1800" b="0" i="0" dirty="0">
                <a:solidFill>
                  <a:srgbClr val="000000"/>
                </a:solidFill>
                <a:effectLst/>
              </a:rPr>
              <a:t>7:55 p.m. Action Items </a:t>
            </a:r>
            <a:endParaRPr lang="en-US" b="0" i="0" dirty="0">
              <a:solidFill>
                <a:srgbClr val="000000"/>
              </a:solidFill>
              <a:effectLst/>
            </a:endParaRPr>
          </a:p>
          <a:p>
            <a:pPr lvl="1" fontAlgn="base"/>
            <a:r>
              <a:rPr lang="en-US" sz="1600" b="0" i="0" dirty="0">
                <a:solidFill>
                  <a:srgbClr val="000000"/>
                </a:solidFill>
                <a:effectLst/>
              </a:rPr>
              <a:t>Next Meeting: January 16 </a:t>
            </a:r>
          </a:p>
          <a:p>
            <a:pPr algn="l" rtl="0" fontAlgn="base"/>
            <a:r>
              <a:rPr lang="en-US" sz="1800" b="0" i="0" dirty="0">
                <a:solidFill>
                  <a:srgbClr val="000000"/>
                </a:solidFill>
                <a:effectLst/>
              </a:rPr>
              <a:t> 8:00 p.m. Adjourn </a:t>
            </a:r>
            <a:endParaRPr lang="en-US" b="0" i="0" dirty="0">
              <a:solidFill>
                <a:srgbClr val="000000"/>
              </a:solidFill>
              <a:effectLst/>
            </a:endParaRPr>
          </a:p>
          <a:p>
            <a:endParaRPr lang="en-US" dirty="0">
              <a:cs typeface="Calibri"/>
            </a:endParaRPr>
          </a:p>
        </p:txBody>
      </p:sp>
      <p:pic>
        <p:nvPicPr>
          <p:cNvPr id="5" name="Picture 4" descr="Company name&#10;&#10;Description automatically generated">
            <a:extLst>
              <a:ext uri="{FF2B5EF4-FFF2-40B4-BE49-F238E27FC236}">
                <a16:creationId xmlns:a16="http://schemas.microsoft.com/office/drawing/2014/main" id="{85D6A5E0-C0FD-4D0E-C938-B44EDB3C2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257" y="2408685"/>
            <a:ext cx="5952446" cy="2040629"/>
          </a:xfrm>
          <a:prstGeom prst="rect">
            <a:avLst/>
          </a:prstGeom>
        </p:spPr>
      </p:pic>
    </p:spTree>
    <p:extLst>
      <p:ext uri="{BB962C8B-B14F-4D97-AF65-F5344CB8AC3E}">
        <p14:creationId xmlns:p14="http://schemas.microsoft.com/office/powerpoint/2010/main" val="297251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pany name&#10;&#10;Description automatically generated">
            <a:extLst>
              <a:ext uri="{FF2B5EF4-FFF2-40B4-BE49-F238E27FC236}">
                <a16:creationId xmlns:a16="http://schemas.microsoft.com/office/drawing/2014/main" id="{E75612E7-7803-EFB1-1DF5-5BD20CDF1376}"/>
              </a:ext>
            </a:extLst>
          </p:cNvPr>
          <p:cNvPicPr>
            <a:picLocks noChangeAspect="1"/>
          </p:cNvPicPr>
          <p:nvPr/>
        </p:nvPicPr>
        <p:blipFill>
          <a:blip r:embed="rId2">
            <a:extLst>
              <a:ext uri="{28A0092B-C50C-407E-A947-70E740481C1C}">
                <a14:useLocalDpi xmlns:a14="http://schemas.microsoft.com/office/drawing/2010/main" val="0"/>
              </a:ext>
            </a:extLst>
          </a:blip>
          <a:srcRect l="2161" r="2336" b="-2"/>
          <a:stretch/>
        </p:blipFill>
        <p:spPr>
          <a:xfrm>
            <a:off x="2253353" y="0"/>
            <a:ext cx="7685294" cy="2675711"/>
          </a:xfrm>
          <a:prstGeom prst="rect">
            <a:avLst/>
          </a:prstGeom>
        </p:spPr>
      </p:pic>
      <p:sp>
        <p:nvSpPr>
          <p:cNvPr id="3" name="TextBox 2">
            <a:extLst>
              <a:ext uri="{FF2B5EF4-FFF2-40B4-BE49-F238E27FC236}">
                <a16:creationId xmlns:a16="http://schemas.microsoft.com/office/drawing/2014/main" id="{3346002B-0361-D9C5-B166-958A87A41C56}"/>
              </a:ext>
            </a:extLst>
          </p:cNvPr>
          <p:cNvSpPr txBox="1"/>
          <p:nvPr/>
        </p:nvSpPr>
        <p:spPr>
          <a:xfrm>
            <a:off x="566058" y="2755153"/>
            <a:ext cx="11299371" cy="2110761"/>
          </a:xfrm>
          <a:prstGeom prst="rect">
            <a:avLst/>
          </a:prstGeom>
        </p:spPr>
        <p:txBody>
          <a:bodyPr vert="horz" lIns="91440" tIns="45720" rIns="91440" bIns="45720" rtlCol="0">
            <a:noAutofit/>
          </a:bodyPr>
          <a:lstStyle/>
          <a:p>
            <a:pPr indent="-228600" fontAlgn="base">
              <a:lnSpc>
                <a:spcPct val="90000"/>
              </a:lnSpc>
              <a:spcAft>
                <a:spcPts val="600"/>
              </a:spcAft>
              <a:buFont typeface="Arial" panose="020B0604020202020204" pitchFamily="34" charset="0"/>
              <a:buChar char="•"/>
            </a:pPr>
            <a:r>
              <a:rPr lang="en-US" sz="3600" b="1" i="0" dirty="0">
                <a:effectLst/>
              </a:rPr>
              <a:t>Expectations for 2025</a:t>
            </a:r>
            <a:br>
              <a:rPr lang="en-US" sz="3600" b="1" i="0" dirty="0">
                <a:effectLst/>
              </a:rPr>
            </a:br>
            <a:endParaRPr lang="en-US" sz="2000" b="1" i="0" dirty="0">
              <a:effectLst/>
            </a:endParaRPr>
          </a:p>
          <a:p>
            <a:pPr marL="571500" indent="-228600" fontAlgn="base">
              <a:lnSpc>
                <a:spcPct val="90000"/>
              </a:lnSpc>
              <a:spcAft>
                <a:spcPts val="600"/>
              </a:spcAft>
              <a:buFont typeface="Arial" panose="020B0604020202020204" pitchFamily="34" charset="0"/>
              <a:buChar char="•"/>
            </a:pPr>
            <a:r>
              <a:rPr lang="en-US" sz="3600" b="0" i="0" dirty="0">
                <a:effectLst/>
              </a:rPr>
              <a:t>What does committee success look like?</a:t>
            </a:r>
            <a:br>
              <a:rPr lang="en-US" sz="3600" b="0" i="0" dirty="0">
                <a:effectLst/>
              </a:rPr>
            </a:br>
            <a:endParaRPr lang="en-US" sz="2000" b="0" i="0" dirty="0">
              <a:effectLst/>
            </a:endParaRPr>
          </a:p>
          <a:p>
            <a:pPr marL="571500" indent="-228600" fontAlgn="base">
              <a:lnSpc>
                <a:spcPct val="90000"/>
              </a:lnSpc>
              <a:spcAft>
                <a:spcPts val="600"/>
              </a:spcAft>
              <a:buFont typeface="Arial" panose="020B0604020202020204" pitchFamily="34" charset="0"/>
              <a:buChar char="•"/>
            </a:pPr>
            <a:r>
              <a:rPr lang="en-US" sz="3600" b="0" i="0" dirty="0">
                <a:effectLst/>
              </a:rPr>
              <a:t>What are the barriers to achieving success?</a:t>
            </a:r>
            <a:br>
              <a:rPr lang="en-US" sz="3600" b="0" i="0" dirty="0">
                <a:effectLst/>
              </a:rPr>
            </a:br>
            <a:endParaRPr lang="en-US" sz="2000" b="0" i="0" dirty="0">
              <a:effectLst/>
            </a:endParaRPr>
          </a:p>
          <a:p>
            <a:pPr marL="571500" indent="-228600" fontAlgn="base">
              <a:lnSpc>
                <a:spcPct val="90000"/>
              </a:lnSpc>
              <a:spcAft>
                <a:spcPts val="600"/>
              </a:spcAft>
              <a:buFont typeface="Arial" panose="020B0604020202020204" pitchFamily="34" charset="0"/>
              <a:buChar char="•"/>
            </a:pPr>
            <a:r>
              <a:rPr lang="en-US" sz="3600" b="0" i="0" dirty="0">
                <a:effectLst/>
              </a:rPr>
              <a:t>How do we measure success? </a:t>
            </a:r>
          </a:p>
        </p:txBody>
      </p:sp>
      <p:sp>
        <p:nvSpPr>
          <p:cNvPr id="37" name="Rectangle 36">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07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152E4A-38AF-A8BE-06A7-6E74679C9BC2}"/>
              </a:ext>
            </a:extLst>
          </p:cNvPr>
          <p:cNvSpPr txBox="1"/>
          <p:nvPr/>
        </p:nvSpPr>
        <p:spPr>
          <a:xfrm>
            <a:off x="1231900" y="723900"/>
            <a:ext cx="10083800" cy="5324535"/>
          </a:xfrm>
          <a:prstGeom prst="rect">
            <a:avLst/>
          </a:prstGeom>
          <a:noFill/>
        </p:spPr>
        <p:txBody>
          <a:bodyPr wrap="square">
            <a:spAutoFit/>
          </a:bodyPr>
          <a:lstStyle/>
          <a:p>
            <a:r>
              <a:rPr lang="en-US" sz="3600" b="1" dirty="0"/>
              <a:t>Survey Approach</a:t>
            </a:r>
            <a:br>
              <a:rPr lang="en-US" sz="3600" b="1" dirty="0"/>
            </a:br>
            <a:endParaRPr lang="en-US" sz="2000" b="1" dirty="0"/>
          </a:p>
          <a:p>
            <a:r>
              <a:rPr lang="en-US" sz="3600" dirty="0"/>
              <a:t>●	Survey received a 96% response rate</a:t>
            </a:r>
            <a:br>
              <a:rPr lang="en-US" sz="3600" dirty="0"/>
            </a:br>
            <a:endParaRPr lang="en-US" sz="2000" dirty="0"/>
          </a:p>
          <a:p>
            <a:r>
              <a:rPr lang="en-US" sz="3600" dirty="0"/>
              <a:t>● 	Two individuals reviewed the responses, 	independently coded, then jointly reconciled</a:t>
            </a:r>
            <a:br>
              <a:rPr lang="en-US" sz="3600" dirty="0"/>
            </a:br>
            <a:endParaRPr lang="en-US" sz="2000" dirty="0"/>
          </a:p>
          <a:p>
            <a:r>
              <a:rPr lang="en-US" sz="3600" dirty="0"/>
              <a:t>● 	Identified the top themes from the responses 	based on those codes</a:t>
            </a:r>
            <a:br>
              <a:rPr lang="en-US" sz="3600" dirty="0"/>
            </a:br>
            <a:endParaRPr lang="en-US" sz="2000" dirty="0"/>
          </a:p>
          <a:p>
            <a:r>
              <a:rPr lang="en-US" sz="4400" b="1" dirty="0"/>
              <a:t>	</a:t>
            </a:r>
            <a:r>
              <a:rPr lang="en-US" sz="4600" b="1" dirty="0"/>
              <a:t>Codes → Categories → Themes</a:t>
            </a:r>
          </a:p>
        </p:txBody>
      </p:sp>
    </p:spTree>
    <p:extLst>
      <p:ext uri="{BB962C8B-B14F-4D97-AF65-F5344CB8AC3E}">
        <p14:creationId xmlns:p14="http://schemas.microsoft.com/office/powerpoint/2010/main" val="233022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82B482-98C1-39CF-F0B8-412D1A6FDB42}"/>
              </a:ext>
            </a:extLst>
          </p:cNvPr>
          <p:cNvSpPr txBox="1"/>
          <p:nvPr/>
        </p:nvSpPr>
        <p:spPr>
          <a:xfrm>
            <a:off x="903514" y="1074509"/>
            <a:ext cx="11126942" cy="5139869"/>
          </a:xfrm>
          <a:prstGeom prst="rect">
            <a:avLst/>
          </a:prstGeom>
          <a:noFill/>
        </p:spPr>
        <p:txBody>
          <a:bodyPr wrap="square">
            <a:spAutoFit/>
          </a:bodyPr>
          <a:lstStyle/>
          <a:p>
            <a:pPr algn="l"/>
            <a:r>
              <a:rPr lang="en-US" sz="3200" b="1" i="0" u="none" strike="noStrike" baseline="0" dirty="0">
                <a:solidFill>
                  <a:srgbClr val="000000"/>
                </a:solidFill>
                <a:latin typeface="Arial-BoldMT"/>
              </a:rPr>
              <a:t>Response Analysis for Question 1</a:t>
            </a:r>
            <a:br>
              <a:rPr lang="en-US" sz="3200" b="1" i="0" u="none" strike="noStrike" baseline="0" dirty="0">
                <a:solidFill>
                  <a:srgbClr val="000000"/>
                </a:solidFill>
                <a:latin typeface="Arial-BoldMT"/>
              </a:rPr>
            </a:br>
            <a:endParaRPr lang="en-US" sz="2000" b="1" i="0" u="none" strike="noStrike" baseline="0" dirty="0">
              <a:solidFill>
                <a:srgbClr val="000000"/>
              </a:solidFill>
              <a:latin typeface="Arial-BoldMT"/>
            </a:endParaRPr>
          </a:p>
          <a:p>
            <a:pPr algn="l"/>
            <a:r>
              <a:rPr lang="en-US" sz="3000" b="0" i="0" u="none" strike="noStrike" baseline="0" dirty="0">
                <a:solidFill>
                  <a:srgbClr val="595959"/>
                </a:solidFill>
                <a:latin typeface="ArialMT"/>
              </a:rPr>
              <a:t>What goals would you like to see the committee pursue </a:t>
            </a:r>
          </a:p>
          <a:p>
            <a:pPr algn="l"/>
            <a:r>
              <a:rPr lang="en-US" sz="3000" b="0" i="0" u="none" strike="noStrike" baseline="0" dirty="0">
                <a:solidFill>
                  <a:srgbClr val="595959"/>
                </a:solidFill>
                <a:latin typeface="ArialMT"/>
              </a:rPr>
              <a:t>(specify up to 3)?</a:t>
            </a:r>
            <a:br>
              <a:rPr lang="en-US" sz="3000" b="0" i="0" u="none" strike="noStrike" baseline="0" dirty="0">
                <a:solidFill>
                  <a:srgbClr val="595959"/>
                </a:solidFill>
                <a:latin typeface="ArialMT"/>
              </a:rPr>
            </a:br>
            <a:endParaRPr lang="en-US" sz="2000" b="0" i="0" u="none" strike="noStrike" baseline="0" dirty="0">
              <a:solidFill>
                <a:srgbClr val="595959"/>
              </a:solidFill>
              <a:latin typeface="ArialMT"/>
            </a:endParaRPr>
          </a:p>
          <a:p>
            <a:pPr algn="l"/>
            <a:r>
              <a:rPr lang="en-US" sz="2800" b="0" i="0" u="none" strike="noStrike" baseline="0" dirty="0">
                <a:solidFill>
                  <a:srgbClr val="595959"/>
                </a:solidFill>
                <a:latin typeface="ArialMT"/>
              </a:rPr>
              <a:t>● 	Increase participation rates, of underserved or more generally, 	including informally (11)</a:t>
            </a:r>
          </a:p>
          <a:p>
            <a:pPr algn="l"/>
            <a:r>
              <a:rPr lang="en-US" sz="2800" b="0" i="0" u="none" strike="noStrike" baseline="0" dirty="0">
                <a:solidFill>
                  <a:srgbClr val="595959"/>
                </a:solidFill>
                <a:latin typeface="ArialMT"/>
              </a:rPr>
              <a:t>● 	Study or improve facility planning, prioritization, permitting or 	use (7)</a:t>
            </a:r>
          </a:p>
          <a:p>
            <a:pPr algn="l"/>
            <a:r>
              <a:rPr lang="en-US" sz="2800" b="0" i="0" u="none" strike="noStrike" baseline="0" dirty="0">
                <a:solidFill>
                  <a:srgbClr val="595959"/>
                </a:solidFill>
                <a:latin typeface="ArialMT"/>
              </a:rPr>
              <a:t>● 	Increase programming for underserved or more generally (5)</a:t>
            </a:r>
          </a:p>
          <a:p>
            <a:pPr algn="l"/>
            <a:r>
              <a:rPr lang="en-US" sz="2800" b="0" i="0" u="none" strike="noStrike" baseline="0" dirty="0">
                <a:solidFill>
                  <a:srgbClr val="595959"/>
                </a:solidFill>
                <a:latin typeface="ArialMT"/>
              </a:rPr>
              <a:t>● 	Identify or remove barriers to access (4)</a:t>
            </a:r>
          </a:p>
          <a:p>
            <a:pPr algn="l"/>
            <a:r>
              <a:rPr lang="en-US" sz="2800" b="0" i="0" u="none" strike="noStrike" baseline="0" dirty="0">
                <a:solidFill>
                  <a:srgbClr val="595959"/>
                </a:solidFill>
                <a:latin typeface="ArialMT"/>
              </a:rPr>
              <a:t>● 	Catalog list of programs (3)</a:t>
            </a:r>
            <a:endParaRPr lang="en-US" sz="2800" dirty="0"/>
          </a:p>
        </p:txBody>
      </p:sp>
    </p:spTree>
    <p:extLst>
      <p:ext uri="{BB962C8B-B14F-4D97-AF65-F5344CB8AC3E}">
        <p14:creationId xmlns:p14="http://schemas.microsoft.com/office/powerpoint/2010/main" val="257863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61B004-2355-894A-5863-4D09C402D6EF}"/>
              </a:ext>
            </a:extLst>
          </p:cNvPr>
          <p:cNvSpPr txBox="1"/>
          <p:nvPr/>
        </p:nvSpPr>
        <p:spPr>
          <a:xfrm>
            <a:off x="1012371" y="428178"/>
            <a:ext cx="10406744" cy="6432530"/>
          </a:xfrm>
          <a:prstGeom prst="rect">
            <a:avLst/>
          </a:prstGeom>
          <a:noFill/>
        </p:spPr>
        <p:txBody>
          <a:bodyPr wrap="square">
            <a:spAutoFit/>
          </a:bodyPr>
          <a:lstStyle/>
          <a:p>
            <a:pPr algn="l"/>
            <a:r>
              <a:rPr lang="en-US" sz="3200" b="1" i="0" u="none" strike="noStrike" baseline="0" dirty="0">
                <a:latin typeface="Arial-BoldMT"/>
              </a:rPr>
              <a:t>Examples</a:t>
            </a:r>
            <a:br>
              <a:rPr lang="en-US" sz="3200" b="1" i="0" u="none" strike="noStrike" baseline="0" dirty="0">
                <a:latin typeface="Arial-BoldMT"/>
              </a:rPr>
            </a:br>
            <a:endParaRPr lang="en-US" sz="2000" b="1" i="0" u="none" strike="noStrike" baseline="0" dirty="0">
              <a:latin typeface="Arial-BoldMT"/>
            </a:endParaRPr>
          </a:p>
          <a:p>
            <a:pPr algn="l"/>
            <a:r>
              <a:rPr lang="en-US" sz="3200" b="1" i="0" u="none" strike="noStrike" baseline="0" dirty="0">
                <a:latin typeface="Arial-BoldMT"/>
              </a:rPr>
              <a:t>Increased participation rates</a:t>
            </a:r>
            <a:br>
              <a:rPr lang="en-US" sz="3200" b="1" i="0" u="none" strike="noStrike" baseline="0" dirty="0">
                <a:latin typeface="Arial-BoldMT"/>
              </a:rPr>
            </a:br>
            <a:endParaRPr lang="en-US" sz="2000" b="1" i="0" u="none" strike="noStrike" baseline="0" dirty="0">
              <a:latin typeface="Arial-BoldMT"/>
            </a:endParaRPr>
          </a:p>
          <a:p>
            <a:pPr algn="l"/>
            <a:r>
              <a:rPr lang="en-US" sz="3200" b="0" i="0" u="none" strike="noStrike" baseline="0" dirty="0">
                <a:latin typeface="ArialMT"/>
              </a:rPr>
              <a:t>“Increase sports participation in populations least represented in sports by addressing barriers to participation based on gender, income, and race.”</a:t>
            </a:r>
            <a:br>
              <a:rPr lang="en-US" sz="3200" b="0" i="0" u="none" strike="noStrike" baseline="0" dirty="0">
                <a:latin typeface="ArialMT"/>
              </a:rPr>
            </a:br>
            <a:endParaRPr lang="en-US" sz="2000" b="0" i="0" u="none" strike="noStrike" baseline="0" dirty="0">
              <a:latin typeface="ArialMT"/>
            </a:endParaRPr>
          </a:p>
          <a:p>
            <a:pPr algn="l"/>
            <a:r>
              <a:rPr lang="en-US" sz="3200" b="1" i="0" u="none" strike="noStrike" baseline="0" dirty="0">
                <a:latin typeface="Arial-BoldMT"/>
              </a:rPr>
              <a:t>Field/facility permitting and use</a:t>
            </a:r>
            <a:br>
              <a:rPr lang="en-US" sz="3200" b="1" i="0" u="none" strike="noStrike" baseline="0" dirty="0">
                <a:latin typeface="Arial-BoldMT"/>
              </a:rPr>
            </a:br>
            <a:endParaRPr lang="en-US" sz="2000" b="1" i="0" u="none" strike="noStrike" baseline="0" dirty="0">
              <a:latin typeface="Arial-BoldMT"/>
            </a:endParaRPr>
          </a:p>
          <a:p>
            <a:pPr algn="l"/>
            <a:r>
              <a:rPr lang="en-US" sz="3200" b="0" i="0" u="none" strike="noStrike" baseline="0" dirty="0">
                <a:latin typeface="ArialMT"/>
              </a:rPr>
              <a:t>“Historical field/ facilities usage, rentals, permits and the affordability of them for grassroots, nonprofits and even free of charge small businesses to help increase the impact for the most vulnerable”</a:t>
            </a:r>
            <a:endParaRPr lang="en-US" sz="3200" dirty="0"/>
          </a:p>
        </p:txBody>
      </p:sp>
    </p:spTree>
    <p:extLst>
      <p:ext uri="{BB962C8B-B14F-4D97-AF65-F5344CB8AC3E}">
        <p14:creationId xmlns:p14="http://schemas.microsoft.com/office/powerpoint/2010/main" val="132342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DA2FA3-41A3-8AE1-AFAF-CD21638378A3}"/>
              </a:ext>
            </a:extLst>
          </p:cNvPr>
          <p:cNvSpPr txBox="1"/>
          <p:nvPr/>
        </p:nvSpPr>
        <p:spPr>
          <a:xfrm>
            <a:off x="307848" y="735955"/>
            <a:ext cx="11576304" cy="5940088"/>
          </a:xfrm>
          <a:prstGeom prst="rect">
            <a:avLst/>
          </a:prstGeom>
          <a:noFill/>
        </p:spPr>
        <p:txBody>
          <a:bodyPr wrap="square">
            <a:spAutoFit/>
          </a:bodyPr>
          <a:lstStyle/>
          <a:p>
            <a:pPr algn="l"/>
            <a:r>
              <a:rPr lang="en-US" sz="3200" b="1" i="0" u="none" strike="noStrike" baseline="0" dirty="0">
                <a:solidFill>
                  <a:srgbClr val="000000"/>
                </a:solidFill>
                <a:latin typeface="Arial-BoldMT"/>
              </a:rPr>
              <a:t>Response Analysis for Question 2</a:t>
            </a:r>
            <a:br>
              <a:rPr lang="en-US" sz="3200" b="1" i="0" u="none" strike="noStrike" baseline="0" dirty="0">
                <a:solidFill>
                  <a:srgbClr val="000000"/>
                </a:solidFill>
                <a:latin typeface="Arial-BoldMT"/>
              </a:rPr>
            </a:br>
            <a:endParaRPr lang="en-US" sz="2000" b="1" i="0" u="none" strike="noStrike" baseline="0" dirty="0">
              <a:solidFill>
                <a:srgbClr val="000000"/>
              </a:solidFill>
              <a:latin typeface="Arial-BoldMT"/>
            </a:endParaRPr>
          </a:p>
          <a:p>
            <a:pPr algn="l"/>
            <a:r>
              <a:rPr lang="en-US" sz="2800" b="0" i="0" u="none" strike="noStrike" baseline="0" dirty="0">
                <a:solidFill>
                  <a:srgbClr val="595959"/>
                </a:solidFill>
                <a:latin typeface="ArialMT"/>
              </a:rPr>
              <a:t>What does committee success look like to you (such as outcomes or accomplishments)?</a:t>
            </a:r>
            <a:br>
              <a:rPr lang="en-US" sz="2800" b="0" i="0" u="none" strike="noStrike" baseline="0" dirty="0">
                <a:solidFill>
                  <a:srgbClr val="595959"/>
                </a:solidFill>
                <a:latin typeface="ArialMT"/>
              </a:rPr>
            </a:br>
            <a:endParaRPr lang="en-US" sz="2000" b="0" i="0" u="none" strike="noStrike" baseline="0" dirty="0">
              <a:solidFill>
                <a:srgbClr val="595959"/>
              </a:solidFill>
              <a:latin typeface="ArialMT"/>
            </a:endParaRPr>
          </a:p>
          <a:p>
            <a:pPr algn="l"/>
            <a:r>
              <a:rPr lang="en-US" sz="2800" b="0" i="0" u="none" strike="noStrike" baseline="0" dirty="0">
                <a:solidFill>
                  <a:srgbClr val="595959"/>
                </a:solidFill>
                <a:latin typeface="ArialMT"/>
              </a:rPr>
              <a:t>● 	Issue report or make recommendations (7)</a:t>
            </a:r>
          </a:p>
          <a:p>
            <a:pPr algn="l"/>
            <a:r>
              <a:rPr lang="en-US" sz="2800" b="0" i="0" u="none" strike="noStrike" baseline="0" dirty="0">
                <a:solidFill>
                  <a:srgbClr val="595959"/>
                </a:solidFill>
                <a:latin typeface="ArialMT"/>
              </a:rPr>
              <a:t>● 	Develop a plan with goals or quantifiable measures, track 	or 	publish them, including on participation, programming, coaching 	diversity, inclusive spaces, transportation, or retention (6)</a:t>
            </a:r>
          </a:p>
          <a:p>
            <a:pPr algn="l"/>
            <a:r>
              <a:rPr lang="en-US" sz="2800" b="0" i="0" u="none" strike="noStrike" baseline="0" dirty="0">
                <a:solidFill>
                  <a:srgbClr val="595959"/>
                </a:solidFill>
                <a:latin typeface="ArialMT"/>
              </a:rPr>
              <a:t>● 	Identify or increase public/private partnerships for underserved (4)</a:t>
            </a:r>
          </a:p>
          <a:p>
            <a:pPr algn="l"/>
            <a:r>
              <a:rPr lang="en-US" sz="2800" b="0" i="0" u="none" strike="noStrike" baseline="0" dirty="0">
                <a:solidFill>
                  <a:srgbClr val="595959"/>
                </a:solidFill>
                <a:latin typeface="ArialMT"/>
              </a:rPr>
              <a:t>● 	Reduce costs to participation (3)</a:t>
            </a:r>
          </a:p>
          <a:p>
            <a:pPr algn="l"/>
            <a:r>
              <a:rPr lang="en-US" sz="2800" b="0" i="0" u="none" strike="noStrike" baseline="0" dirty="0">
                <a:solidFill>
                  <a:srgbClr val="595959"/>
                </a:solidFill>
                <a:latin typeface="ArialMT"/>
              </a:rPr>
              <a:t>● 	Recognize athletes (3)</a:t>
            </a:r>
            <a:br>
              <a:rPr lang="en-US" sz="2800" b="0" i="0" u="none" strike="noStrike" baseline="0" dirty="0">
                <a:solidFill>
                  <a:srgbClr val="595959"/>
                </a:solidFill>
                <a:latin typeface="ArialMT"/>
              </a:rPr>
            </a:br>
            <a:endParaRPr lang="en-US" sz="2800" b="0" i="0" u="none" strike="noStrike" baseline="0" dirty="0">
              <a:solidFill>
                <a:srgbClr val="595959"/>
              </a:solidFill>
              <a:latin typeface="ArialMT"/>
            </a:endParaRPr>
          </a:p>
          <a:p>
            <a:pPr algn="l"/>
            <a:r>
              <a:rPr lang="en-US" sz="2800" b="0" i="0" u="none" strike="noStrike" baseline="0" dirty="0">
                <a:solidFill>
                  <a:srgbClr val="595959"/>
                </a:solidFill>
                <a:latin typeface="ArialMT"/>
              </a:rPr>
              <a:t>Note: Three responses were moved to responses for others.</a:t>
            </a:r>
            <a:endParaRPr lang="en-US" sz="2800" dirty="0"/>
          </a:p>
        </p:txBody>
      </p:sp>
    </p:spTree>
    <p:extLst>
      <p:ext uri="{BB962C8B-B14F-4D97-AF65-F5344CB8AC3E}">
        <p14:creationId xmlns:p14="http://schemas.microsoft.com/office/powerpoint/2010/main" val="290416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831456-CEA8-EA0B-B7DD-FDC16E2A5577}"/>
              </a:ext>
            </a:extLst>
          </p:cNvPr>
          <p:cNvSpPr txBox="1"/>
          <p:nvPr/>
        </p:nvSpPr>
        <p:spPr>
          <a:xfrm>
            <a:off x="429768" y="313325"/>
            <a:ext cx="11393424" cy="5816977"/>
          </a:xfrm>
          <a:prstGeom prst="rect">
            <a:avLst/>
          </a:prstGeom>
          <a:noFill/>
        </p:spPr>
        <p:txBody>
          <a:bodyPr wrap="square">
            <a:spAutoFit/>
          </a:bodyPr>
          <a:lstStyle/>
          <a:p>
            <a:pPr algn="l"/>
            <a:r>
              <a:rPr lang="en-US" sz="3200" b="1" i="0" u="none" strike="noStrike" baseline="0" dirty="0">
                <a:latin typeface="Arial-BoldMT"/>
              </a:rPr>
              <a:t>Examples</a:t>
            </a:r>
            <a:br>
              <a:rPr lang="en-US" sz="3200" b="1" i="0" u="none" strike="noStrike" baseline="0" dirty="0">
                <a:latin typeface="Arial-BoldMT"/>
              </a:rPr>
            </a:br>
            <a:endParaRPr lang="en-US" sz="3200" b="1" i="0" u="none" strike="noStrike" baseline="0" dirty="0">
              <a:latin typeface="Arial-BoldMT"/>
            </a:endParaRPr>
          </a:p>
          <a:p>
            <a:pPr algn="l"/>
            <a:r>
              <a:rPr lang="en-US" sz="2800" b="1" i="0" u="none" strike="noStrike" baseline="0" dirty="0">
                <a:latin typeface="Arial-BoldMT"/>
              </a:rPr>
              <a:t>Example: Issue a report</a:t>
            </a:r>
          </a:p>
          <a:p>
            <a:pPr algn="l"/>
            <a:r>
              <a:rPr lang="en-US" sz="2800" b="1" i="0" u="none" strike="noStrike" baseline="0" dirty="0">
                <a:latin typeface="Arial-BoldMT"/>
              </a:rPr>
              <a:t>“</a:t>
            </a:r>
            <a:r>
              <a:rPr lang="en-US" sz="2800" b="0" i="0" u="none" strike="noStrike" baseline="0" dirty="0">
                <a:latin typeface="ArialMT"/>
              </a:rPr>
              <a:t>Recommendations to County Council, Executive Director, Advocacy to MCPS/ BOE, MoCo Sports program fair for families &amp; or summit for</a:t>
            </a:r>
          </a:p>
          <a:p>
            <a:pPr algn="l"/>
            <a:r>
              <a:rPr lang="en-US" sz="2800" b="0" i="0" u="none" strike="noStrike" baseline="0" dirty="0">
                <a:latin typeface="ArialMT"/>
              </a:rPr>
              <a:t>businesses or nonprofits serving </a:t>
            </a:r>
            <a:r>
              <a:rPr lang="en-US" sz="2800" dirty="0">
                <a:latin typeface="ArialMT"/>
              </a:rPr>
              <a:t>M</a:t>
            </a:r>
            <a:r>
              <a:rPr lang="en-US" sz="2800" b="0" i="0" u="none" strike="noStrike" baseline="0" dirty="0">
                <a:latin typeface="ArialMT"/>
              </a:rPr>
              <a:t>oCo, networking events.”</a:t>
            </a:r>
            <a:br>
              <a:rPr lang="en-US" sz="2800" b="0" i="0" u="none" strike="noStrike" baseline="0" dirty="0">
                <a:latin typeface="ArialMT"/>
              </a:rPr>
            </a:br>
            <a:endParaRPr lang="en-US" sz="2800" b="0" i="0" u="none" strike="noStrike" baseline="0" dirty="0">
              <a:latin typeface="ArialMT"/>
            </a:endParaRPr>
          </a:p>
          <a:p>
            <a:pPr algn="l"/>
            <a:r>
              <a:rPr lang="en-US" sz="2800" b="1" i="0" u="none" strike="noStrike" baseline="0" dirty="0">
                <a:latin typeface="Arial-BoldMT"/>
              </a:rPr>
              <a:t>Example: Develop a plan</a:t>
            </a:r>
          </a:p>
          <a:p>
            <a:pPr algn="l"/>
            <a:r>
              <a:rPr lang="en-US" sz="2800" b="0" i="0" u="none" strike="noStrike" baseline="0" dirty="0">
                <a:latin typeface="ArialMT"/>
              </a:rPr>
              <a:t>“The committee needs to be able to point to tangible or quantifiable</a:t>
            </a:r>
          </a:p>
          <a:p>
            <a:pPr algn="l"/>
            <a:r>
              <a:rPr lang="en-US" sz="2800" b="0" i="0" u="none" strike="noStrike" baseline="0" dirty="0">
                <a:latin typeface="ArialMT"/>
              </a:rPr>
              <a:t>accomplishments. (e.g. recommended "X" amount of dollars be allocated for any sports endeavors, reached out to "X" percentage of schools to ask about student sports participation, etc., visited "X" number of schools to speak to athletic directors and sports staff)”</a:t>
            </a:r>
            <a:endParaRPr lang="en-US" sz="2800" dirty="0"/>
          </a:p>
        </p:txBody>
      </p:sp>
    </p:spTree>
    <p:extLst>
      <p:ext uri="{BB962C8B-B14F-4D97-AF65-F5344CB8AC3E}">
        <p14:creationId xmlns:p14="http://schemas.microsoft.com/office/powerpoint/2010/main" val="6454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79CF4-F089-51E3-444F-C77096E5C91D}"/>
              </a:ext>
            </a:extLst>
          </p:cNvPr>
          <p:cNvSpPr txBox="1"/>
          <p:nvPr/>
        </p:nvSpPr>
        <p:spPr>
          <a:xfrm>
            <a:off x="710184" y="996696"/>
            <a:ext cx="10771632" cy="4524315"/>
          </a:xfrm>
          <a:prstGeom prst="rect">
            <a:avLst/>
          </a:prstGeom>
          <a:noFill/>
        </p:spPr>
        <p:txBody>
          <a:bodyPr wrap="square">
            <a:spAutoFit/>
          </a:bodyPr>
          <a:lstStyle/>
          <a:p>
            <a:pPr algn="l"/>
            <a:r>
              <a:rPr lang="fr-FR" sz="3200" b="1" i="0" u="none" strike="noStrike" baseline="0" dirty="0" err="1">
                <a:solidFill>
                  <a:srgbClr val="000000"/>
                </a:solidFill>
                <a:latin typeface="Arial-BoldMT"/>
              </a:rPr>
              <a:t>Response</a:t>
            </a:r>
            <a:r>
              <a:rPr lang="fr-FR" sz="3200" b="1" i="0" u="none" strike="noStrike" baseline="0" dirty="0">
                <a:solidFill>
                  <a:srgbClr val="000000"/>
                </a:solidFill>
                <a:latin typeface="Arial-BoldMT"/>
              </a:rPr>
              <a:t> </a:t>
            </a:r>
            <a:r>
              <a:rPr lang="fr-FR" sz="3200" b="1" i="0" u="none" strike="noStrike" baseline="0" dirty="0" err="1">
                <a:solidFill>
                  <a:srgbClr val="000000"/>
                </a:solidFill>
                <a:latin typeface="Arial-BoldMT"/>
              </a:rPr>
              <a:t>Analysis</a:t>
            </a:r>
            <a:r>
              <a:rPr lang="fr-FR" sz="3200" b="1" i="0" u="none" strike="noStrike" baseline="0" dirty="0">
                <a:solidFill>
                  <a:srgbClr val="000000"/>
                </a:solidFill>
                <a:latin typeface="Arial-BoldMT"/>
              </a:rPr>
              <a:t> for Question 3 + Future Direction</a:t>
            </a:r>
            <a:br>
              <a:rPr lang="fr-FR" sz="3200" b="1" i="0" u="none" strike="noStrike" baseline="0" dirty="0">
                <a:solidFill>
                  <a:srgbClr val="000000"/>
                </a:solidFill>
                <a:latin typeface="Arial-BoldMT"/>
              </a:rPr>
            </a:br>
            <a:endParaRPr lang="fr-FR" sz="3200" b="1" i="0" u="none" strike="noStrike" baseline="0" dirty="0">
              <a:solidFill>
                <a:srgbClr val="000000"/>
              </a:solidFill>
              <a:latin typeface="Arial-BoldMT"/>
            </a:endParaRPr>
          </a:p>
          <a:p>
            <a:pPr algn="l"/>
            <a:r>
              <a:rPr lang="en-US" sz="3200" b="1" i="0" u="none" strike="noStrike" baseline="0" dirty="0">
                <a:solidFill>
                  <a:srgbClr val="595959"/>
                </a:solidFill>
                <a:latin typeface="Arial-BoldMT"/>
              </a:rPr>
              <a:t>Question 3. </a:t>
            </a:r>
            <a:r>
              <a:rPr lang="en-US" sz="3200" b="0" i="0" u="none" strike="noStrike" baseline="0" dirty="0">
                <a:solidFill>
                  <a:srgbClr val="595959"/>
                </a:solidFill>
                <a:latin typeface="ArialMT"/>
              </a:rPr>
              <a:t>What data or researchable questions do you feel would benefit the committee’s work?</a:t>
            </a:r>
            <a:br>
              <a:rPr lang="en-US" sz="3200" b="0" i="0" u="none" strike="noStrike" baseline="0" dirty="0">
                <a:solidFill>
                  <a:srgbClr val="595959"/>
                </a:solidFill>
                <a:latin typeface="ArialMT"/>
              </a:rPr>
            </a:br>
            <a:endParaRPr lang="en-US" sz="3200" b="0" i="0" u="none" strike="noStrike" baseline="0" dirty="0">
              <a:solidFill>
                <a:srgbClr val="595959"/>
              </a:solidFill>
              <a:latin typeface="ArialMT"/>
            </a:endParaRPr>
          </a:p>
          <a:p>
            <a:pPr algn="l"/>
            <a:r>
              <a:rPr lang="en-US" sz="3200" b="0" i="0" u="none" strike="noStrike" baseline="0" dirty="0">
                <a:solidFill>
                  <a:srgbClr val="595959"/>
                </a:solidFill>
                <a:latin typeface="ArialMT"/>
              </a:rPr>
              <a:t>● TBD based on what we determine to be the goals and vision for committee success</a:t>
            </a:r>
            <a:br>
              <a:rPr lang="en-US" sz="3200" b="0" i="0" u="none" strike="noStrike" baseline="0" dirty="0">
                <a:solidFill>
                  <a:srgbClr val="595959"/>
                </a:solidFill>
                <a:latin typeface="ArialMT"/>
              </a:rPr>
            </a:br>
            <a:endParaRPr lang="en-US" sz="3200" b="0" i="0" u="none" strike="noStrike" baseline="0" dirty="0">
              <a:solidFill>
                <a:srgbClr val="595959"/>
              </a:solidFill>
              <a:latin typeface="ArialMT"/>
            </a:endParaRPr>
          </a:p>
          <a:p>
            <a:pPr algn="l"/>
            <a:r>
              <a:rPr lang="en-US" sz="3200" b="1" i="0" u="none" strike="noStrike" baseline="0" dirty="0">
                <a:solidFill>
                  <a:srgbClr val="595959"/>
                </a:solidFill>
                <a:latin typeface="Arial-BoldMT"/>
              </a:rPr>
              <a:t>Future Direction and Next Steps</a:t>
            </a:r>
            <a:endParaRPr lang="en-US" sz="3200" dirty="0"/>
          </a:p>
        </p:txBody>
      </p:sp>
    </p:spTree>
    <p:extLst>
      <p:ext uri="{BB962C8B-B14F-4D97-AF65-F5344CB8AC3E}">
        <p14:creationId xmlns:p14="http://schemas.microsoft.com/office/powerpoint/2010/main" val="1136124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1089ADFF3DE24495278AFAE642275F" ma:contentTypeVersion="15" ma:contentTypeDescription="Create a new document." ma:contentTypeScope="" ma:versionID="04adf8e9729596af92db5e9b736f3ece">
  <xsd:schema xmlns:xsd="http://www.w3.org/2001/XMLSchema" xmlns:xs="http://www.w3.org/2001/XMLSchema" xmlns:p="http://schemas.microsoft.com/office/2006/metadata/properties" xmlns:ns3="67643776-177d-4699-a034-a3faf5eb922a" xmlns:ns4="d8c8923b-3461-4e04-964c-24784cae936d" targetNamespace="http://schemas.microsoft.com/office/2006/metadata/properties" ma:root="true" ma:fieldsID="15afeff24069a11ac0951d293db7b86e" ns3:_="" ns4:_="">
    <xsd:import namespace="67643776-177d-4699-a034-a3faf5eb922a"/>
    <xsd:import namespace="d8c8923b-3461-4e04-964c-24784cae936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Locatio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43776-177d-4699-a034-a3faf5eb922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c8923b-3461-4e04-964c-24784cae936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7643776-177d-4699-a034-a3faf5eb922a">
      <UserInfo>
        <DisplayName>Fasteau, Jason</DisplayName>
        <AccountId>13</AccountId>
        <AccountType/>
      </UserInfo>
    </SharedWithUsers>
    <_activity xmlns="d8c8923b-3461-4e04-964c-24784cae93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254A74-68D9-481E-99A8-29FC5D04B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643776-177d-4699-a034-a3faf5eb922a"/>
    <ds:schemaRef ds:uri="d8c8923b-3461-4e04-964c-24784cae9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72AADF-128B-4708-9993-0A71C8CD44E6}">
  <ds:schemaRefs>
    <ds:schemaRef ds:uri="http://schemas.openxmlformats.org/package/2006/metadata/core-properties"/>
    <ds:schemaRef ds:uri="http://purl.org/dc/terms/"/>
    <ds:schemaRef ds:uri="d8c8923b-3461-4e04-964c-24784cae936d"/>
    <ds:schemaRef ds:uri="http://schemas.microsoft.com/office/2006/documentManagement/types"/>
    <ds:schemaRef ds:uri="http://schemas.microsoft.com/office/infopath/2007/PartnerControls"/>
    <ds:schemaRef ds:uri="http://schemas.microsoft.com/office/2006/metadata/properties"/>
    <ds:schemaRef ds:uri="http://purl.org/dc/elements/1.1/"/>
    <ds:schemaRef ds:uri="67643776-177d-4699-a034-a3faf5eb922a"/>
    <ds:schemaRef ds:uri="http://www.w3.org/XML/1998/namespace"/>
    <ds:schemaRef ds:uri="http://purl.org/dc/dcmitype/"/>
  </ds:schemaRefs>
</ds:datastoreItem>
</file>

<file path=customXml/itemProps3.xml><?xml version="1.0" encoding="utf-8"?>
<ds:datastoreItem xmlns:ds="http://schemas.openxmlformats.org/officeDocument/2006/customXml" ds:itemID="{2F05C8E0-DE3B-4956-81E2-CD9F773E6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1001</TotalTime>
  <Words>756</Words>
  <Application>Microsoft Office PowerPoint</Application>
  <PresentationFormat>Widescreen</PresentationFormat>
  <Paragraphs>72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Arial-BoldMT</vt:lpstr>
      <vt:lpstr>ArialMT</vt:lpstr>
      <vt:lpstr>Calibri</vt:lpstr>
      <vt:lpstr>Calibri Light</vt:lpstr>
      <vt:lpstr>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Sports Officiating in Montgomery County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Jason</dc:creator>
  <cp:lastModifiedBy>Fasteau, Jason</cp:lastModifiedBy>
  <cp:revision>1164</cp:revision>
  <dcterms:created xsi:type="dcterms:W3CDTF">2023-06-05T20:40:32Z</dcterms:created>
  <dcterms:modified xsi:type="dcterms:W3CDTF">2024-12-19T19:08:18Z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0x010100DD1089ADFF3DE24495278AFAE642275F</vt:lpwstr>
  </property>
  <property fmtid="{D5CDD505-2E9C-101B-9397-08002B2CF9AE}" pid="3" name="MediaServiceImageTags">
    <vt:lpwstr/>
  </property>
</Properties>
</file>