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83" r:id="rId6"/>
    <p:sldId id="318" r:id="rId7"/>
    <p:sldId id="320" r:id="rId8"/>
    <p:sldId id="319" r:id="rId9"/>
    <p:sldId id="328" r:id="rId10"/>
    <p:sldId id="257" r:id="rId11"/>
    <p:sldId id="258" r:id="rId12"/>
    <p:sldId id="259" r:id="rId13"/>
    <p:sldId id="260" r:id="rId14"/>
    <p:sldId id="323" r:id="rId15"/>
    <p:sldId id="30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F724B-796D-494D-AF20-28BCF8C82594}" v="3" dt="2025-02-20T22:21:11.9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steau, Jason" userId="18a2b6db-a535-48e0-8454-dd1dd4a2d29d" providerId="ADAL" clId="{A0EF724B-796D-494D-AF20-28BCF8C82594}"/>
    <pc:docChg chg="undo custSel addSld delSld modSld sldOrd">
      <pc:chgData name="Fasteau, Jason" userId="18a2b6db-a535-48e0-8454-dd1dd4a2d29d" providerId="ADAL" clId="{A0EF724B-796D-494D-AF20-28BCF8C82594}" dt="2025-02-20T22:23:45.749" v="517" actId="113"/>
      <pc:docMkLst>
        <pc:docMk/>
      </pc:docMkLst>
      <pc:sldChg chg="modSp mod">
        <pc:chgData name="Fasteau, Jason" userId="18a2b6db-a535-48e0-8454-dd1dd4a2d29d" providerId="ADAL" clId="{A0EF724B-796D-494D-AF20-28BCF8C82594}" dt="2025-02-20T16:14:06.856" v="473" actId="20577"/>
        <pc:sldMkLst>
          <pc:docMk/>
          <pc:sldMk cId="2379027962" sldId="256"/>
        </pc:sldMkLst>
        <pc:spChg chg="mod">
          <ac:chgData name="Fasteau, Jason" userId="18a2b6db-a535-48e0-8454-dd1dd4a2d29d" providerId="ADAL" clId="{A0EF724B-796D-494D-AF20-28BCF8C82594}" dt="2025-02-20T16:14:06.856" v="473" actId="20577"/>
          <ac:spMkLst>
            <pc:docMk/>
            <pc:sldMk cId="2379027962" sldId="256"/>
            <ac:spMk id="3" creationId="{0158971B-E3E9-0FCC-5CB1-40CEF1D8200D}"/>
          </ac:spMkLst>
        </pc:spChg>
      </pc:sldChg>
      <pc:sldChg chg="add">
        <pc:chgData name="Fasteau, Jason" userId="18a2b6db-a535-48e0-8454-dd1dd4a2d29d" providerId="ADAL" clId="{A0EF724B-796D-494D-AF20-28BCF8C82594}" dt="2025-02-20T22:21:11.937" v="486"/>
        <pc:sldMkLst>
          <pc:docMk/>
          <pc:sldMk cId="2458043775" sldId="257"/>
        </pc:sldMkLst>
      </pc:sldChg>
      <pc:sldChg chg="add">
        <pc:chgData name="Fasteau, Jason" userId="18a2b6db-a535-48e0-8454-dd1dd4a2d29d" providerId="ADAL" clId="{A0EF724B-796D-494D-AF20-28BCF8C82594}" dt="2025-02-20T22:21:11.937" v="486"/>
        <pc:sldMkLst>
          <pc:docMk/>
          <pc:sldMk cId="3208160032" sldId="258"/>
        </pc:sldMkLst>
      </pc:sldChg>
      <pc:sldChg chg="modSp add mod">
        <pc:chgData name="Fasteau, Jason" userId="18a2b6db-a535-48e0-8454-dd1dd4a2d29d" providerId="ADAL" clId="{A0EF724B-796D-494D-AF20-28BCF8C82594}" dt="2025-02-20T22:23:45.749" v="517" actId="113"/>
        <pc:sldMkLst>
          <pc:docMk/>
          <pc:sldMk cId="1010670919" sldId="259"/>
        </pc:sldMkLst>
        <pc:spChg chg="mod">
          <ac:chgData name="Fasteau, Jason" userId="18a2b6db-a535-48e0-8454-dd1dd4a2d29d" providerId="ADAL" clId="{A0EF724B-796D-494D-AF20-28BCF8C82594}" dt="2025-02-20T22:23:45.749" v="517" actId="113"/>
          <ac:spMkLst>
            <pc:docMk/>
            <pc:sldMk cId="1010670919" sldId="259"/>
            <ac:spMk id="2" creationId="{A63D1E10-5E4B-5D7C-CB01-6B39F674566A}"/>
          </ac:spMkLst>
        </pc:spChg>
        <pc:spChg chg="mod">
          <ac:chgData name="Fasteau, Jason" userId="18a2b6db-a535-48e0-8454-dd1dd4a2d29d" providerId="ADAL" clId="{A0EF724B-796D-494D-AF20-28BCF8C82594}" dt="2025-02-20T22:23:28.876" v="514" actId="27636"/>
          <ac:spMkLst>
            <pc:docMk/>
            <pc:sldMk cId="1010670919" sldId="259"/>
            <ac:spMk id="3" creationId="{4FF9B32B-39D3-F9E6-D6D0-A4FB193BAD4C}"/>
          </ac:spMkLst>
        </pc:spChg>
        <pc:spChg chg="mod">
          <ac:chgData name="Fasteau, Jason" userId="18a2b6db-a535-48e0-8454-dd1dd4a2d29d" providerId="ADAL" clId="{A0EF724B-796D-494D-AF20-28BCF8C82594}" dt="2025-02-20T22:23:28.876" v="515" actId="27636"/>
          <ac:spMkLst>
            <pc:docMk/>
            <pc:sldMk cId="1010670919" sldId="259"/>
            <ac:spMk id="4" creationId="{02BDBE85-7DAD-97B1-4E8F-176938EC295A}"/>
          </ac:spMkLst>
        </pc:spChg>
        <pc:spChg chg="mod">
          <ac:chgData name="Fasteau, Jason" userId="18a2b6db-a535-48e0-8454-dd1dd4a2d29d" providerId="ADAL" clId="{A0EF724B-796D-494D-AF20-28BCF8C82594}" dt="2025-02-20T22:23:39.476" v="516" actId="255"/>
          <ac:spMkLst>
            <pc:docMk/>
            <pc:sldMk cId="1010670919" sldId="259"/>
            <ac:spMk id="5" creationId="{95599910-B63F-DDC5-18B2-74D083732A1D}"/>
          </ac:spMkLst>
        </pc:spChg>
        <pc:spChg chg="mod">
          <ac:chgData name="Fasteau, Jason" userId="18a2b6db-a535-48e0-8454-dd1dd4a2d29d" providerId="ADAL" clId="{A0EF724B-796D-494D-AF20-28BCF8C82594}" dt="2025-02-20T22:22:46.060" v="505" actId="1076"/>
          <ac:spMkLst>
            <pc:docMk/>
            <pc:sldMk cId="1010670919" sldId="259"/>
            <ac:spMk id="6" creationId="{2912A064-A6A6-8440-7C45-F58336E40239}"/>
          </ac:spMkLst>
        </pc:spChg>
      </pc:sldChg>
      <pc:sldChg chg="add">
        <pc:chgData name="Fasteau, Jason" userId="18a2b6db-a535-48e0-8454-dd1dd4a2d29d" providerId="ADAL" clId="{A0EF724B-796D-494D-AF20-28BCF8C82594}" dt="2025-02-20T22:21:11.937" v="486"/>
        <pc:sldMkLst>
          <pc:docMk/>
          <pc:sldMk cId="3652190042" sldId="260"/>
        </pc:sldMkLst>
      </pc:sldChg>
      <pc:sldChg chg="modSp mod">
        <pc:chgData name="Fasteau, Jason" userId="18a2b6db-a535-48e0-8454-dd1dd4a2d29d" providerId="ADAL" clId="{A0EF724B-796D-494D-AF20-28BCF8C82594}" dt="2025-02-20T15:37:01.530" v="192" actId="1076"/>
        <pc:sldMkLst>
          <pc:docMk/>
          <pc:sldMk cId="2972512769" sldId="283"/>
        </pc:sldMkLst>
        <pc:spChg chg="mod">
          <ac:chgData name="Fasteau, Jason" userId="18a2b6db-a535-48e0-8454-dd1dd4a2d29d" providerId="ADAL" clId="{A0EF724B-796D-494D-AF20-28BCF8C82594}" dt="2025-02-20T15:36:54.226" v="191" actId="2710"/>
          <ac:spMkLst>
            <pc:docMk/>
            <pc:sldMk cId="2972512769" sldId="283"/>
            <ac:spMk id="3" creationId="{0B26763F-EAE2-20E5-D88B-4167B791C0D4}"/>
          </ac:spMkLst>
        </pc:spChg>
        <pc:picChg chg="mod">
          <ac:chgData name="Fasteau, Jason" userId="18a2b6db-a535-48e0-8454-dd1dd4a2d29d" providerId="ADAL" clId="{A0EF724B-796D-494D-AF20-28BCF8C82594}" dt="2025-02-20T15:37:01.530" v="192" actId="1076"/>
          <ac:picMkLst>
            <pc:docMk/>
            <pc:sldMk cId="2972512769" sldId="283"/>
            <ac:picMk id="5" creationId="{85D6A5E0-C0FD-4D0E-C938-B44EDB3C299D}"/>
          </ac:picMkLst>
        </pc:picChg>
      </pc:sldChg>
      <pc:sldChg chg="modSp mod">
        <pc:chgData name="Fasteau, Jason" userId="18a2b6db-a535-48e0-8454-dd1dd4a2d29d" providerId="ADAL" clId="{A0EF724B-796D-494D-AF20-28BCF8C82594}" dt="2025-02-20T15:58:46.415" v="352" actId="255"/>
        <pc:sldMkLst>
          <pc:docMk/>
          <pc:sldMk cId="3747127787" sldId="318"/>
        </pc:sldMkLst>
        <pc:spChg chg="mod">
          <ac:chgData name="Fasteau, Jason" userId="18a2b6db-a535-48e0-8454-dd1dd4a2d29d" providerId="ADAL" clId="{A0EF724B-796D-494D-AF20-28BCF8C82594}" dt="2025-02-20T15:58:15.789" v="347" actId="1076"/>
          <ac:spMkLst>
            <pc:docMk/>
            <pc:sldMk cId="3747127787" sldId="318"/>
            <ac:spMk id="3" creationId="{3346002B-0361-D9C5-B166-958A87A41C56}"/>
          </ac:spMkLst>
        </pc:spChg>
        <pc:spChg chg="mod">
          <ac:chgData name="Fasteau, Jason" userId="18a2b6db-a535-48e0-8454-dd1dd4a2d29d" providerId="ADAL" clId="{A0EF724B-796D-494D-AF20-28BCF8C82594}" dt="2025-02-20T15:58:46.415" v="352" actId="255"/>
          <ac:spMkLst>
            <pc:docMk/>
            <pc:sldMk cId="3747127787" sldId="318"/>
            <ac:spMk id="5" creationId="{B7C3FEE7-A062-05F5-8A60-3DC3C7BB2EE0}"/>
          </ac:spMkLst>
        </pc:spChg>
      </pc:sldChg>
      <pc:sldChg chg="modSp mod">
        <pc:chgData name="Fasteau, Jason" userId="18a2b6db-a535-48e0-8454-dd1dd4a2d29d" providerId="ADAL" clId="{A0EF724B-796D-494D-AF20-28BCF8C82594}" dt="2025-02-20T16:11:59.890" v="448" actId="255"/>
        <pc:sldMkLst>
          <pc:docMk/>
          <pc:sldMk cId="4124699061" sldId="319"/>
        </pc:sldMkLst>
        <pc:spChg chg="mod">
          <ac:chgData name="Fasteau, Jason" userId="18a2b6db-a535-48e0-8454-dd1dd4a2d29d" providerId="ADAL" clId="{A0EF724B-796D-494D-AF20-28BCF8C82594}" dt="2025-02-20T16:11:59.890" v="448" actId="255"/>
          <ac:spMkLst>
            <pc:docMk/>
            <pc:sldMk cId="4124699061" sldId="319"/>
            <ac:spMk id="5" creationId="{B7C3FEE7-A062-05F5-8A60-3DC3C7BB2EE0}"/>
          </ac:spMkLst>
        </pc:spChg>
      </pc:sldChg>
      <pc:sldChg chg="ord">
        <pc:chgData name="Fasteau, Jason" userId="18a2b6db-a535-48e0-8454-dd1dd4a2d29d" providerId="ADAL" clId="{A0EF724B-796D-494D-AF20-28BCF8C82594}" dt="2025-02-20T16:43:51.320" v="481"/>
        <pc:sldMkLst>
          <pc:docMk/>
          <pc:sldMk cId="3039578394" sldId="320"/>
        </pc:sldMkLst>
      </pc:sldChg>
      <pc:sldChg chg="modSp add del mod">
        <pc:chgData name="Fasteau, Jason" userId="18a2b6db-a535-48e0-8454-dd1dd4a2d29d" providerId="ADAL" clId="{A0EF724B-796D-494D-AF20-28BCF8C82594}" dt="2025-02-20T16:35:48.272" v="479" actId="47"/>
        <pc:sldMkLst>
          <pc:docMk/>
          <pc:sldMk cId="524156863" sldId="321"/>
        </pc:sldMkLst>
        <pc:spChg chg="mod">
          <ac:chgData name="Fasteau, Jason" userId="18a2b6db-a535-48e0-8454-dd1dd4a2d29d" providerId="ADAL" clId="{A0EF724B-796D-494D-AF20-28BCF8C82594}" dt="2025-02-20T16:13:54.350" v="470" actId="20577"/>
          <ac:spMkLst>
            <pc:docMk/>
            <pc:sldMk cId="524156863" sldId="321"/>
            <ac:spMk id="5" creationId="{B7C3FEE7-A062-05F5-8A60-3DC3C7BB2EE0}"/>
          </ac:spMkLst>
        </pc:spChg>
      </pc:sldChg>
      <pc:sldChg chg="del">
        <pc:chgData name="Fasteau, Jason" userId="18a2b6db-a535-48e0-8454-dd1dd4a2d29d" providerId="ADAL" clId="{A0EF724B-796D-494D-AF20-28BCF8C82594}" dt="2025-02-20T15:37:12.694" v="193" actId="47"/>
        <pc:sldMkLst>
          <pc:docMk/>
          <pc:sldMk cId="4008601834" sldId="321"/>
        </pc:sldMkLst>
      </pc:sldChg>
      <pc:sldChg chg="modSp new del mod">
        <pc:chgData name="Fasteau, Jason" userId="18a2b6db-a535-48e0-8454-dd1dd4a2d29d" providerId="ADAL" clId="{A0EF724B-796D-494D-AF20-28BCF8C82594}" dt="2025-02-20T15:40:26.892" v="277" actId="47"/>
        <pc:sldMkLst>
          <pc:docMk/>
          <pc:sldMk cId="1401021015" sldId="322"/>
        </pc:sldMkLst>
        <pc:spChg chg="mod">
          <ac:chgData name="Fasteau, Jason" userId="18a2b6db-a535-48e0-8454-dd1dd4a2d29d" providerId="ADAL" clId="{A0EF724B-796D-494D-AF20-28BCF8C82594}" dt="2025-02-20T15:39:01.870" v="212" actId="20577"/>
          <ac:spMkLst>
            <pc:docMk/>
            <pc:sldMk cId="1401021015" sldId="322"/>
            <ac:spMk id="3" creationId="{3BDC4F33-940B-F2C4-F28D-4BA04D725980}"/>
          </ac:spMkLst>
        </pc:spChg>
      </pc:sldChg>
      <pc:sldChg chg="new del ord">
        <pc:chgData name="Fasteau, Jason" userId="18a2b6db-a535-48e0-8454-dd1dd4a2d29d" providerId="ADAL" clId="{A0EF724B-796D-494D-AF20-28BCF8C82594}" dt="2025-02-20T16:35:42.996" v="478" actId="47"/>
        <pc:sldMkLst>
          <pc:docMk/>
          <pc:sldMk cId="3960670373" sldId="322"/>
        </pc:sldMkLst>
      </pc:sldChg>
      <pc:sldChg chg="add">
        <pc:chgData name="Fasteau, Jason" userId="18a2b6db-a535-48e0-8454-dd1dd4a2d29d" providerId="ADAL" clId="{A0EF724B-796D-494D-AF20-28BCF8C82594}" dt="2025-02-20T16:35:39.643" v="477"/>
        <pc:sldMkLst>
          <pc:docMk/>
          <pc:sldMk cId="0" sldId="323"/>
        </pc:sldMkLst>
      </pc:sldChg>
      <pc:sldChg chg="new del">
        <pc:chgData name="Fasteau, Jason" userId="18a2b6db-a535-48e0-8454-dd1dd4a2d29d" providerId="ADAL" clId="{A0EF724B-796D-494D-AF20-28BCF8C82594}" dt="2025-02-20T22:21:16.742" v="487" actId="47"/>
        <pc:sldMkLst>
          <pc:docMk/>
          <pc:sldMk cId="146687780" sldId="324"/>
        </pc:sldMkLst>
      </pc:sldChg>
      <pc:sldChg chg="add del">
        <pc:chgData name="Fasteau, Jason" userId="18a2b6db-a535-48e0-8454-dd1dd4a2d29d" providerId="ADAL" clId="{A0EF724B-796D-494D-AF20-28BCF8C82594}" dt="2025-02-20T22:21:22.271" v="490" actId="47"/>
        <pc:sldMkLst>
          <pc:docMk/>
          <pc:sldMk cId="3817216853" sldId="325"/>
        </pc:sldMkLst>
      </pc:sldChg>
      <pc:sldChg chg="add del">
        <pc:chgData name="Fasteau, Jason" userId="18a2b6db-a535-48e0-8454-dd1dd4a2d29d" providerId="ADAL" clId="{A0EF724B-796D-494D-AF20-28BCF8C82594}" dt="2025-02-20T22:21:21.487" v="489" actId="47"/>
        <pc:sldMkLst>
          <pc:docMk/>
          <pc:sldMk cId="3403445613" sldId="326"/>
        </pc:sldMkLst>
      </pc:sldChg>
      <pc:sldChg chg="add del">
        <pc:chgData name="Fasteau, Jason" userId="18a2b6db-a535-48e0-8454-dd1dd4a2d29d" providerId="ADAL" clId="{A0EF724B-796D-494D-AF20-28BCF8C82594}" dt="2025-02-20T22:21:20.768" v="488" actId="47"/>
        <pc:sldMkLst>
          <pc:docMk/>
          <pc:sldMk cId="849877310" sldId="327"/>
        </pc:sldMkLst>
      </pc:sldChg>
      <pc:sldChg chg="modSp add mod">
        <pc:chgData name="Fasteau, Jason" userId="18a2b6db-a535-48e0-8454-dd1dd4a2d29d" providerId="ADAL" clId="{A0EF724B-796D-494D-AF20-28BCF8C82594}" dt="2025-02-20T22:21:47.205" v="492" actId="255"/>
        <pc:sldMkLst>
          <pc:docMk/>
          <pc:sldMk cId="2431042346" sldId="328"/>
        </pc:sldMkLst>
        <pc:spChg chg="mod">
          <ac:chgData name="Fasteau, Jason" userId="18a2b6db-a535-48e0-8454-dd1dd4a2d29d" providerId="ADAL" clId="{A0EF724B-796D-494D-AF20-28BCF8C82594}" dt="2025-02-20T22:21:47.205" v="492" actId="255"/>
          <ac:spMkLst>
            <pc:docMk/>
            <pc:sldMk cId="2431042346" sldId="328"/>
            <ac:spMk id="3" creationId="{B3BCD952-3B8F-295F-86E2-7EBC023487C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F85B0-4235-0D4C-B93C-DBE10BE9B90E}" type="doc">
      <dgm:prSet loTypeId="urn:microsoft.com/office/officeart/2005/8/layout/matrix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A8ABDC-C8AD-0E4D-A6C2-F0FBFDC77742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400" u="sng" dirty="0">
              <a:solidFill>
                <a:schemeClr val="tx1"/>
              </a:solidFill>
            </a:rPr>
            <a:t>Low</a:t>
          </a:r>
          <a:r>
            <a:rPr lang="en-US" sz="1400" dirty="0">
              <a:solidFill>
                <a:schemeClr val="tx1"/>
              </a:solidFill>
            </a:rPr>
            <a:t> Personal Interest</a:t>
          </a:r>
          <a:br>
            <a:rPr lang="en-US" sz="1400" dirty="0">
              <a:solidFill>
                <a:schemeClr val="tx1"/>
              </a:solidFill>
            </a:rPr>
          </a:br>
          <a:r>
            <a:rPr lang="en-US" sz="1400" u="sng" dirty="0">
              <a:solidFill>
                <a:schemeClr val="tx1"/>
              </a:solidFill>
            </a:rPr>
            <a:t>High</a:t>
          </a:r>
          <a:r>
            <a:rPr lang="en-US" sz="1400" dirty="0">
              <a:solidFill>
                <a:schemeClr val="tx1"/>
              </a:solidFill>
            </a:rPr>
            <a:t> Constituent Interest</a:t>
          </a:r>
        </a:p>
      </dgm:t>
    </dgm:pt>
    <dgm:pt modelId="{EB6E5A2E-6E7A-8549-BBBC-3E3AB0B9A0C3}" type="parTrans" cxnId="{2AAB2DC7-7B86-7A45-935A-B32D13E5026B}">
      <dgm:prSet/>
      <dgm:spPr/>
      <dgm:t>
        <a:bodyPr/>
        <a:lstStyle/>
        <a:p>
          <a:endParaRPr lang="en-US"/>
        </a:p>
      </dgm:t>
    </dgm:pt>
    <dgm:pt modelId="{01519EFB-E9AE-E244-ADFE-99837D1F3B35}" type="sibTrans" cxnId="{2AAB2DC7-7B86-7A45-935A-B32D13E5026B}">
      <dgm:prSet/>
      <dgm:spPr/>
      <dgm:t>
        <a:bodyPr/>
        <a:lstStyle/>
        <a:p>
          <a:endParaRPr lang="en-US"/>
        </a:p>
      </dgm:t>
    </dgm:pt>
    <dgm:pt modelId="{06FF8B28-0FAB-014D-8D7A-7554102209A5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 u="sng" dirty="0">
              <a:solidFill>
                <a:schemeClr val="bg1"/>
              </a:solidFill>
            </a:rPr>
            <a:t>Low</a:t>
          </a:r>
          <a:r>
            <a:rPr lang="en-US" sz="1400" dirty="0">
              <a:solidFill>
                <a:schemeClr val="bg1"/>
              </a:solidFill>
            </a:rPr>
            <a:t> Personal Interest</a:t>
          </a:r>
          <a:br>
            <a:rPr lang="en-US" sz="1400" dirty="0">
              <a:solidFill>
                <a:schemeClr val="bg1"/>
              </a:solidFill>
            </a:rPr>
          </a:br>
          <a:r>
            <a:rPr lang="en-US" sz="1400" u="sng" dirty="0">
              <a:solidFill>
                <a:schemeClr val="bg1"/>
              </a:solidFill>
            </a:rPr>
            <a:t>Low</a:t>
          </a:r>
          <a:r>
            <a:rPr lang="en-US" sz="1400" dirty="0">
              <a:solidFill>
                <a:schemeClr val="bg1"/>
              </a:solidFill>
            </a:rPr>
            <a:t> Constituent Interest</a:t>
          </a:r>
        </a:p>
      </dgm:t>
    </dgm:pt>
    <dgm:pt modelId="{17EA5ECA-6DD8-8D4F-B00D-A54D68711D50}" type="parTrans" cxnId="{56B0D769-4D59-B043-9BF2-187056F2F459}">
      <dgm:prSet/>
      <dgm:spPr/>
      <dgm:t>
        <a:bodyPr/>
        <a:lstStyle/>
        <a:p>
          <a:endParaRPr lang="en-US"/>
        </a:p>
      </dgm:t>
    </dgm:pt>
    <dgm:pt modelId="{9866F836-7B76-1F49-A3A8-819656E115A9}" type="sibTrans" cxnId="{56B0D769-4D59-B043-9BF2-187056F2F459}">
      <dgm:prSet/>
      <dgm:spPr/>
      <dgm:t>
        <a:bodyPr/>
        <a:lstStyle/>
        <a:p>
          <a:endParaRPr lang="en-US"/>
        </a:p>
      </dgm:t>
    </dgm:pt>
    <dgm:pt modelId="{7476FA93-E0B6-9348-8447-F001F8CBDA13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400" u="sng" dirty="0">
              <a:solidFill>
                <a:schemeClr val="tx1"/>
              </a:solidFill>
            </a:rPr>
            <a:t>High</a:t>
          </a:r>
          <a:r>
            <a:rPr lang="en-US" sz="1400" dirty="0">
              <a:solidFill>
                <a:schemeClr val="tx1"/>
              </a:solidFill>
            </a:rPr>
            <a:t> Personal Interest</a:t>
          </a:r>
          <a:br>
            <a:rPr lang="en-US" sz="1400" dirty="0">
              <a:solidFill>
                <a:schemeClr val="tx1"/>
              </a:solidFill>
            </a:rPr>
          </a:br>
          <a:r>
            <a:rPr lang="en-US" sz="1400" u="sng" dirty="0">
              <a:solidFill>
                <a:schemeClr val="tx1"/>
              </a:solidFill>
            </a:rPr>
            <a:t>Low</a:t>
          </a:r>
          <a:r>
            <a:rPr lang="en-US" sz="1400" dirty="0">
              <a:solidFill>
                <a:schemeClr val="tx1"/>
              </a:solidFill>
            </a:rPr>
            <a:t> Constituent Interest</a:t>
          </a:r>
        </a:p>
      </dgm:t>
    </dgm:pt>
    <dgm:pt modelId="{728E6A18-362C-844C-9743-18A1ED4E5C38}" type="parTrans" cxnId="{C968EB25-A280-E742-A453-527C7FD6D3FF}">
      <dgm:prSet/>
      <dgm:spPr/>
      <dgm:t>
        <a:bodyPr/>
        <a:lstStyle/>
        <a:p>
          <a:endParaRPr lang="en-US"/>
        </a:p>
      </dgm:t>
    </dgm:pt>
    <dgm:pt modelId="{B456FABA-3F91-1046-B9BB-73457C26D41A}" type="sibTrans" cxnId="{C968EB25-A280-E742-A453-527C7FD6D3FF}">
      <dgm:prSet/>
      <dgm:spPr/>
      <dgm:t>
        <a:bodyPr/>
        <a:lstStyle/>
        <a:p>
          <a:endParaRPr lang="en-US"/>
        </a:p>
      </dgm:t>
    </dgm:pt>
    <dgm:pt modelId="{701020CA-9733-5943-9EA4-0D7B6914D91D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u="sng" dirty="0"/>
            <a:t>High</a:t>
          </a:r>
          <a:r>
            <a:rPr lang="en-US" sz="1400" dirty="0"/>
            <a:t> Personal Interest</a:t>
          </a:r>
          <a:br>
            <a:rPr lang="en-US" sz="1400" dirty="0"/>
          </a:br>
          <a:r>
            <a:rPr lang="en-US" sz="1400" u="sng" dirty="0"/>
            <a:t>High</a:t>
          </a:r>
          <a:r>
            <a:rPr lang="en-US" sz="1400" dirty="0"/>
            <a:t> Constituent Interest</a:t>
          </a:r>
          <a:endParaRPr lang="en-US" sz="2800" dirty="0"/>
        </a:p>
      </dgm:t>
    </dgm:pt>
    <dgm:pt modelId="{FE5F94AE-ACC4-584F-9F03-C3880F2B33EC}" type="parTrans" cxnId="{E7FD56B5-6FF5-EE4C-A81D-81FA361F27ED}">
      <dgm:prSet/>
      <dgm:spPr/>
      <dgm:t>
        <a:bodyPr/>
        <a:lstStyle/>
        <a:p>
          <a:endParaRPr lang="en-US"/>
        </a:p>
      </dgm:t>
    </dgm:pt>
    <dgm:pt modelId="{CD4C9D03-361C-634C-9472-9A069368D9FE}" type="sibTrans" cxnId="{E7FD56B5-6FF5-EE4C-A81D-81FA361F27ED}">
      <dgm:prSet/>
      <dgm:spPr/>
      <dgm:t>
        <a:bodyPr/>
        <a:lstStyle/>
        <a:p>
          <a:endParaRPr lang="en-US"/>
        </a:p>
      </dgm:t>
    </dgm:pt>
    <dgm:pt modelId="{BD491AC6-141D-6E41-B78D-E76464C8C21E}" type="pres">
      <dgm:prSet presAssocID="{ACCF85B0-4235-0D4C-B93C-DBE10BE9B90E}" presName="matrix" presStyleCnt="0">
        <dgm:presLayoutVars>
          <dgm:chMax val="1"/>
          <dgm:dir/>
          <dgm:resizeHandles val="exact"/>
        </dgm:presLayoutVars>
      </dgm:prSet>
      <dgm:spPr/>
    </dgm:pt>
    <dgm:pt modelId="{F60469CD-6B73-8A44-A667-F9728638148E}" type="pres">
      <dgm:prSet presAssocID="{ACCF85B0-4235-0D4C-B93C-DBE10BE9B90E}" presName="axisShape" presStyleLbl="bgShp" presStyleIdx="0" presStyleCnt="1"/>
      <dgm:spPr/>
    </dgm:pt>
    <dgm:pt modelId="{6E3C7992-5A29-E94A-B8DE-996E1564017B}" type="pres">
      <dgm:prSet presAssocID="{ACCF85B0-4235-0D4C-B93C-DBE10BE9B90E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E059C08-6FC3-4A47-8E1D-4678294CB60D}" type="pres">
      <dgm:prSet presAssocID="{ACCF85B0-4235-0D4C-B93C-DBE10BE9B90E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28A0937-D808-9145-9E4C-9527AA32D11A}" type="pres">
      <dgm:prSet presAssocID="{ACCF85B0-4235-0D4C-B93C-DBE10BE9B90E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F66B22F-3630-E343-A09E-C7211AF7AC07}" type="pres">
      <dgm:prSet presAssocID="{ACCF85B0-4235-0D4C-B93C-DBE10BE9B90E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968EB25-A280-E742-A453-527C7FD6D3FF}" srcId="{ACCF85B0-4235-0D4C-B93C-DBE10BE9B90E}" destId="{7476FA93-E0B6-9348-8447-F001F8CBDA13}" srcOrd="3" destOrd="0" parTransId="{728E6A18-362C-844C-9743-18A1ED4E5C38}" sibTransId="{B456FABA-3F91-1046-B9BB-73457C26D41A}"/>
    <dgm:cxn modelId="{C9B94D39-AB3C-3345-B878-D9AF8DB4517E}" type="presOf" srcId="{ACCF85B0-4235-0D4C-B93C-DBE10BE9B90E}" destId="{BD491AC6-141D-6E41-B78D-E76464C8C21E}" srcOrd="0" destOrd="0" presId="urn:microsoft.com/office/officeart/2005/8/layout/matrix2"/>
    <dgm:cxn modelId="{95AC2342-C352-5248-A9E2-043B1288CBB9}" type="presOf" srcId="{06FF8B28-0FAB-014D-8D7A-7554102209A5}" destId="{628A0937-D808-9145-9E4C-9527AA32D11A}" srcOrd="0" destOrd="0" presId="urn:microsoft.com/office/officeart/2005/8/layout/matrix2"/>
    <dgm:cxn modelId="{56B0D769-4D59-B043-9BF2-187056F2F459}" srcId="{ACCF85B0-4235-0D4C-B93C-DBE10BE9B90E}" destId="{06FF8B28-0FAB-014D-8D7A-7554102209A5}" srcOrd="2" destOrd="0" parTransId="{17EA5ECA-6DD8-8D4F-B00D-A54D68711D50}" sibTransId="{9866F836-7B76-1F49-A3A8-819656E115A9}"/>
    <dgm:cxn modelId="{27C4DE4B-334F-8D4C-9239-DF67D1B86D72}" type="presOf" srcId="{701020CA-9733-5943-9EA4-0D7B6914D91D}" destId="{3E059C08-6FC3-4A47-8E1D-4678294CB60D}" srcOrd="0" destOrd="0" presId="urn:microsoft.com/office/officeart/2005/8/layout/matrix2"/>
    <dgm:cxn modelId="{E7FD56B5-6FF5-EE4C-A81D-81FA361F27ED}" srcId="{ACCF85B0-4235-0D4C-B93C-DBE10BE9B90E}" destId="{701020CA-9733-5943-9EA4-0D7B6914D91D}" srcOrd="1" destOrd="0" parTransId="{FE5F94AE-ACC4-584F-9F03-C3880F2B33EC}" sibTransId="{CD4C9D03-361C-634C-9472-9A069368D9FE}"/>
    <dgm:cxn modelId="{A4BED8C4-73A5-8C40-958D-C41C364D0FC0}" type="presOf" srcId="{7476FA93-E0B6-9348-8447-F001F8CBDA13}" destId="{3F66B22F-3630-E343-A09E-C7211AF7AC07}" srcOrd="0" destOrd="0" presId="urn:microsoft.com/office/officeart/2005/8/layout/matrix2"/>
    <dgm:cxn modelId="{2AAB2DC7-7B86-7A45-935A-B32D13E5026B}" srcId="{ACCF85B0-4235-0D4C-B93C-DBE10BE9B90E}" destId="{77A8ABDC-C8AD-0E4D-A6C2-F0FBFDC77742}" srcOrd="0" destOrd="0" parTransId="{EB6E5A2E-6E7A-8549-BBBC-3E3AB0B9A0C3}" sibTransId="{01519EFB-E9AE-E244-ADFE-99837D1F3B35}"/>
    <dgm:cxn modelId="{541BA4F6-282E-E54B-B889-19A01636A10E}" type="presOf" srcId="{77A8ABDC-C8AD-0E4D-A6C2-F0FBFDC77742}" destId="{6E3C7992-5A29-E94A-B8DE-996E1564017B}" srcOrd="0" destOrd="0" presId="urn:microsoft.com/office/officeart/2005/8/layout/matrix2"/>
    <dgm:cxn modelId="{11C01C1F-DBD6-1049-ACDB-76D07406B08C}" type="presParOf" srcId="{BD491AC6-141D-6E41-B78D-E76464C8C21E}" destId="{F60469CD-6B73-8A44-A667-F9728638148E}" srcOrd="0" destOrd="0" presId="urn:microsoft.com/office/officeart/2005/8/layout/matrix2"/>
    <dgm:cxn modelId="{6440041B-7D30-FD41-832B-1994D6EBFF0F}" type="presParOf" srcId="{BD491AC6-141D-6E41-B78D-E76464C8C21E}" destId="{6E3C7992-5A29-E94A-B8DE-996E1564017B}" srcOrd="1" destOrd="0" presId="urn:microsoft.com/office/officeart/2005/8/layout/matrix2"/>
    <dgm:cxn modelId="{0A2FF8DD-9D63-0A46-9A3A-395DF4E77195}" type="presParOf" srcId="{BD491AC6-141D-6E41-B78D-E76464C8C21E}" destId="{3E059C08-6FC3-4A47-8E1D-4678294CB60D}" srcOrd="2" destOrd="0" presId="urn:microsoft.com/office/officeart/2005/8/layout/matrix2"/>
    <dgm:cxn modelId="{9223F33F-81C6-CB45-85C3-32A17F45A6EA}" type="presParOf" srcId="{BD491AC6-141D-6E41-B78D-E76464C8C21E}" destId="{628A0937-D808-9145-9E4C-9527AA32D11A}" srcOrd="3" destOrd="0" presId="urn:microsoft.com/office/officeart/2005/8/layout/matrix2"/>
    <dgm:cxn modelId="{10E4BAA1-0ECB-7641-AD50-E0295C8DCEC8}" type="presParOf" srcId="{BD491AC6-141D-6E41-B78D-E76464C8C21E}" destId="{3F66B22F-3630-E343-A09E-C7211AF7AC0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A94C32-6775-C44A-A3D6-D0D571484656}" type="doc">
      <dgm:prSet loTypeId="urn:microsoft.com/office/officeart/2005/8/layout/arrow2" loCatId="" qsTypeId="urn:microsoft.com/office/officeart/2005/8/quickstyle/simple1" qsCatId="simple" csTypeId="urn:microsoft.com/office/officeart/2005/8/colors/accent6_4" csCatId="accent6" phldr="1"/>
      <dgm:spPr/>
    </dgm:pt>
    <dgm:pt modelId="{ED60FF8B-8506-9B4C-BC21-7DA3AC73AA58}">
      <dgm:prSet phldrT="[Text]"/>
      <dgm:spPr/>
      <dgm:t>
        <a:bodyPr/>
        <a:lstStyle/>
        <a:p>
          <a:r>
            <a:rPr lang="en-US" dirty="0"/>
            <a:t>Raise awareness of a need</a:t>
          </a:r>
        </a:p>
      </dgm:t>
    </dgm:pt>
    <dgm:pt modelId="{59D9F121-C734-8747-9AC0-BCBC7EC67C7F}" type="parTrans" cxnId="{09353DEE-4F46-4248-96CE-933F6193414F}">
      <dgm:prSet/>
      <dgm:spPr/>
      <dgm:t>
        <a:bodyPr/>
        <a:lstStyle/>
        <a:p>
          <a:endParaRPr lang="en-US"/>
        </a:p>
      </dgm:t>
    </dgm:pt>
    <dgm:pt modelId="{0DC84586-C1A3-2745-9DE2-E54EC3A949DC}" type="sibTrans" cxnId="{09353DEE-4F46-4248-96CE-933F6193414F}">
      <dgm:prSet/>
      <dgm:spPr/>
      <dgm:t>
        <a:bodyPr/>
        <a:lstStyle/>
        <a:p>
          <a:endParaRPr lang="en-US"/>
        </a:p>
      </dgm:t>
    </dgm:pt>
    <dgm:pt modelId="{D7A8B39B-6CE9-B04B-AF4E-78978E08DD69}">
      <dgm:prSet phldrT="[Text]"/>
      <dgm:spPr/>
      <dgm:t>
        <a:bodyPr/>
        <a:lstStyle/>
        <a:p>
          <a:r>
            <a:rPr lang="en-US" dirty="0"/>
            <a:t>Build support, identify champions.</a:t>
          </a:r>
        </a:p>
      </dgm:t>
    </dgm:pt>
    <dgm:pt modelId="{F546A275-7FED-C148-9F9F-ED29BD59624C}" type="parTrans" cxnId="{90C1E4C5-4B64-8843-96C2-1377105F253B}">
      <dgm:prSet/>
      <dgm:spPr/>
      <dgm:t>
        <a:bodyPr/>
        <a:lstStyle/>
        <a:p>
          <a:endParaRPr lang="en-US"/>
        </a:p>
      </dgm:t>
    </dgm:pt>
    <dgm:pt modelId="{44430F40-BFB1-5640-9535-D37F75686ED0}" type="sibTrans" cxnId="{90C1E4C5-4B64-8843-96C2-1377105F253B}">
      <dgm:prSet/>
      <dgm:spPr/>
      <dgm:t>
        <a:bodyPr/>
        <a:lstStyle/>
        <a:p>
          <a:endParaRPr lang="en-US"/>
        </a:p>
      </dgm:t>
    </dgm:pt>
    <dgm:pt modelId="{4B7EC85D-64E2-C74F-99F9-0D512839C5CA}">
      <dgm:prSet phldrT="[Text]"/>
      <dgm:spPr/>
      <dgm:t>
        <a:bodyPr/>
        <a:lstStyle/>
        <a:p>
          <a:r>
            <a:rPr lang="en-US" dirty="0"/>
            <a:t>Deliver the outcome identified</a:t>
          </a:r>
        </a:p>
      </dgm:t>
    </dgm:pt>
    <dgm:pt modelId="{8B25A138-979D-B847-9F0D-E5F30BD878DA}" type="parTrans" cxnId="{2B6FDB19-571B-664E-9470-F27A36877E3E}">
      <dgm:prSet/>
      <dgm:spPr/>
      <dgm:t>
        <a:bodyPr/>
        <a:lstStyle/>
        <a:p>
          <a:endParaRPr lang="en-US"/>
        </a:p>
      </dgm:t>
    </dgm:pt>
    <dgm:pt modelId="{5C25071F-F0E2-7842-AD6B-8D3C2EF8A523}" type="sibTrans" cxnId="{2B6FDB19-571B-664E-9470-F27A36877E3E}">
      <dgm:prSet/>
      <dgm:spPr/>
      <dgm:t>
        <a:bodyPr/>
        <a:lstStyle/>
        <a:p>
          <a:endParaRPr lang="en-US"/>
        </a:p>
      </dgm:t>
    </dgm:pt>
    <dgm:pt modelId="{C9A62D9A-CB21-2E45-8D4F-42AD235ADE2E}">
      <dgm:prSet phldrT="[Text]"/>
      <dgm:spPr/>
      <dgm:t>
        <a:bodyPr/>
        <a:lstStyle/>
        <a:p>
          <a:r>
            <a:rPr lang="en-US" dirty="0"/>
            <a:t>Campaign for needs and hold champions accountable to deliver</a:t>
          </a:r>
        </a:p>
      </dgm:t>
    </dgm:pt>
    <dgm:pt modelId="{2CC16CCA-CB40-4E4B-8E63-F2B5318A3ECF}" type="parTrans" cxnId="{9A59905B-E0CD-C340-AF99-6F95D6DAB0A5}">
      <dgm:prSet/>
      <dgm:spPr/>
      <dgm:t>
        <a:bodyPr/>
        <a:lstStyle/>
        <a:p>
          <a:endParaRPr lang="en-US"/>
        </a:p>
      </dgm:t>
    </dgm:pt>
    <dgm:pt modelId="{7BF144EF-3308-2442-AAE0-B7F3D38122E0}" type="sibTrans" cxnId="{9A59905B-E0CD-C340-AF99-6F95D6DAB0A5}">
      <dgm:prSet/>
      <dgm:spPr/>
      <dgm:t>
        <a:bodyPr/>
        <a:lstStyle/>
        <a:p>
          <a:endParaRPr lang="en-US"/>
        </a:p>
      </dgm:t>
    </dgm:pt>
    <dgm:pt modelId="{B611AF72-3AED-F741-95F6-AFBEE231E61E}" type="pres">
      <dgm:prSet presAssocID="{17A94C32-6775-C44A-A3D6-D0D571484656}" presName="arrowDiagram" presStyleCnt="0">
        <dgm:presLayoutVars>
          <dgm:chMax val="5"/>
          <dgm:dir/>
          <dgm:resizeHandles val="exact"/>
        </dgm:presLayoutVars>
      </dgm:prSet>
      <dgm:spPr/>
    </dgm:pt>
    <dgm:pt modelId="{5C2FAC9C-625E-7841-A642-34BBFBD5A3D1}" type="pres">
      <dgm:prSet presAssocID="{17A94C32-6775-C44A-A3D6-D0D571484656}" presName="arrow" presStyleLbl="bgShp" presStyleIdx="0" presStyleCnt="1" custScaleX="141737" custLinFactNeighborX="3094"/>
      <dgm:spPr/>
    </dgm:pt>
    <dgm:pt modelId="{2667E979-C04D-904B-99FC-7E275AAE2D74}" type="pres">
      <dgm:prSet presAssocID="{17A94C32-6775-C44A-A3D6-D0D571484656}" presName="arrowDiagram4" presStyleCnt="0"/>
      <dgm:spPr/>
    </dgm:pt>
    <dgm:pt modelId="{A094CF2F-CEAE-1245-B593-268DDD58EC2A}" type="pres">
      <dgm:prSet presAssocID="{ED60FF8B-8506-9B4C-BC21-7DA3AC73AA58}" presName="bullet4a" presStyleLbl="node1" presStyleIdx="0" presStyleCnt="4" custLinFactX="-300000" custLinFactNeighborX="-325441" custLinFactNeighborY="40351"/>
      <dgm:spPr>
        <a:solidFill>
          <a:srgbClr val="92D050"/>
        </a:solidFill>
      </dgm:spPr>
    </dgm:pt>
    <dgm:pt modelId="{E43DA71E-1161-EE4D-AE86-77D8D3BEE1FA}" type="pres">
      <dgm:prSet presAssocID="{ED60FF8B-8506-9B4C-BC21-7DA3AC73AA58}" presName="textBox4a" presStyleLbl="revTx" presStyleIdx="0" presStyleCnt="4" custLinFactNeighborX="-56988" custLinFactNeighborY="4160">
        <dgm:presLayoutVars>
          <dgm:bulletEnabled val="1"/>
        </dgm:presLayoutVars>
      </dgm:prSet>
      <dgm:spPr/>
    </dgm:pt>
    <dgm:pt modelId="{F850F732-C288-7646-870B-A1C985AB8497}" type="pres">
      <dgm:prSet presAssocID="{D7A8B39B-6CE9-B04B-AF4E-78978E08DD69}" presName="bullet4b" presStyleLbl="node1" presStyleIdx="1" presStyleCnt="4" custLinFactNeighborX="-81206" custLinFactNeighborY="-11600"/>
      <dgm:spPr>
        <a:solidFill>
          <a:srgbClr val="92D050"/>
        </a:solidFill>
      </dgm:spPr>
    </dgm:pt>
    <dgm:pt modelId="{7A8BA85A-208C-BB4E-9259-452FAF3AACE8}" type="pres">
      <dgm:prSet presAssocID="{D7A8B39B-6CE9-B04B-AF4E-78978E08DD69}" presName="textBox4b" presStyleLbl="revTx" presStyleIdx="1" presStyleCnt="4" custScaleY="53972" custLinFactNeighborX="736" custLinFactNeighborY="-8602">
        <dgm:presLayoutVars>
          <dgm:bulletEnabled val="1"/>
        </dgm:presLayoutVars>
      </dgm:prSet>
      <dgm:spPr/>
    </dgm:pt>
    <dgm:pt modelId="{56023236-A351-4946-BB9B-B673A5CEF448}" type="pres">
      <dgm:prSet presAssocID="{C9A62D9A-CB21-2E45-8D4F-42AD235ADE2E}" presName="bullet4c" presStyleLbl="node1" presStyleIdx="2" presStyleCnt="4" custLinFactX="45529" custLinFactNeighborX="100000" custLinFactNeighborY="10091"/>
      <dgm:spPr>
        <a:solidFill>
          <a:srgbClr val="92D050"/>
        </a:solidFill>
      </dgm:spPr>
    </dgm:pt>
    <dgm:pt modelId="{ECF80C6B-0FE7-6A47-92F1-2609493F2F28}" type="pres">
      <dgm:prSet presAssocID="{C9A62D9A-CB21-2E45-8D4F-42AD235ADE2E}" presName="textBox4c" presStyleLbl="revTx" presStyleIdx="2" presStyleCnt="4" custScaleY="81718" custLinFactNeighborX="48613" custLinFactNeighborY="2960">
        <dgm:presLayoutVars>
          <dgm:bulletEnabled val="1"/>
        </dgm:presLayoutVars>
      </dgm:prSet>
      <dgm:spPr/>
    </dgm:pt>
    <dgm:pt modelId="{EC0B8CB8-1D2D-6E40-9D2E-77DD273B663E}" type="pres">
      <dgm:prSet presAssocID="{4B7EC85D-64E2-C74F-99F9-0D512839C5CA}" presName="bullet4d" presStyleLbl="node1" presStyleIdx="3" presStyleCnt="4" custLinFactX="100000" custLinFactNeighborX="141822" custLinFactNeighborY="-7894"/>
      <dgm:spPr>
        <a:solidFill>
          <a:srgbClr val="92D050"/>
        </a:solidFill>
      </dgm:spPr>
    </dgm:pt>
    <dgm:pt modelId="{A4179C09-D046-EA4E-BA26-DCE2DE322F31}" type="pres">
      <dgm:prSet presAssocID="{4B7EC85D-64E2-C74F-99F9-0D512839C5CA}" presName="textBox4d" presStyleLbl="revTx" presStyleIdx="3" presStyleCnt="4" custLinFactX="9012" custLinFactNeighborX="100000" custLinFactNeighborY="-13462">
        <dgm:presLayoutVars>
          <dgm:bulletEnabled val="1"/>
        </dgm:presLayoutVars>
      </dgm:prSet>
      <dgm:spPr/>
    </dgm:pt>
  </dgm:ptLst>
  <dgm:cxnLst>
    <dgm:cxn modelId="{2B6FDB19-571B-664E-9470-F27A36877E3E}" srcId="{17A94C32-6775-C44A-A3D6-D0D571484656}" destId="{4B7EC85D-64E2-C74F-99F9-0D512839C5CA}" srcOrd="3" destOrd="0" parTransId="{8B25A138-979D-B847-9F0D-E5F30BD878DA}" sibTransId="{5C25071F-F0E2-7842-AD6B-8D3C2EF8A523}"/>
    <dgm:cxn modelId="{53CD223A-DFCB-0A43-B422-C3EF0771EE24}" type="presOf" srcId="{C9A62D9A-CB21-2E45-8D4F-42AD235ADE2E}" destId="{ECF80C6B-0FE7-6A47-92F1-2609493F2F28}" srcOrd="0" destOrd="0" presId="urn:microsoft.com/office/officeart/2005/8/layout/arrow2"/>
    <dgm:cxn modelId="{9A59905B-E0CD-C340-AF99-6F95D6DAB0A5}" srcId="{17A94C32-6775-C44A-A3D6-D0D571484656}" destId="{C9A62D9A-CB21-2E45-8D4F-42AD235ADE2E}" srcOrd="2" destOrd="0" parTransId="{2CC16CCA-CB40-4E4B-8E63-F2B5318A3ECF}" sibTransId="{7BF144EF-3308-2442-AAE0-B7F3D38122E0}"/>
    <dgm:cxn modelId="{D8861E99-419C-E741-B2A2-CC74005484BF}" type="presOf" srcId="{ED60FF8B-8506-9B4C-BC21-7DA3AC73AA58}" destId="{E43DA71E-1161-EE4D-AE86-77D8D3BEE1FA}" srcOrd="0" destOrd="0" presId="urn:microsoft.com/office/officeart/2005/8/layout/arrow2"/>
    <dgm:cxn modelId="{673C88A0-4F60-5644-9B77-DEF191D95510}" type="presOf" srcId="{17A94C32-6775-C44A-A3D6-D0D571484656}" destId="{B611AF72-3AED-F741-95F6-AFBEE231E61E}" srcOrd="0" destOrd="0" presId="urn:microsoft.com/office/officeart/2005/8/layout/arrow2"/>
    <dgm:cxn modelId="{EAC588C5-9D29-3F42-B81B-80EE8F3C2C7F}" type="presOf" srcId="{4B7EC85D-64E2-C74F-99F9-0D512839C5CA}" destId="{A4179C09-D046-EA4E-BA26-DCE2DE322F31}" srcOrd="0" destOrd="0" presId="urn:microsoft.com/office/officeart/2005/8/layout/arrow2"/>
    <dgm:cxn modelId="{90C1E4C5-4B64-8843-96C2-1377105F253B}" srcId="{17A94C32-6775-C44A-A3D6-D0D571484656}" destId="{D7A8B39B-6CE9-B04B-AF4E-78978E08DD69}" srcOrd="1" destOrd="0" parTransId="{F546A275-7FED-C148-9F9F-ED29BD59624C}" sibTransId="{44430F40-BFB1-5640-9535-D37F75686ED0}"/>
    <dgm:cxn modelId="{09353DEE-4F46-4248-96CE-933F6193414F}" srcId="{17A94C32-6775-C44A-A3D6-D0D571484656}" destId="{ED60FF8B-8506-9B4C-BC21-7DA3AC73AA58}" srcOrd="0" destOrd="0" parTransId="{59D9F121-C734-8747-9AC0-BCBC7EC67C7F}" sibTransId="{0DC84586-C1A3-2745-9DE2-E54EC3A949DC}"/>
    <dgm:cxn modelId="{4EFD90FA-DAAC-3A44-A9D5-E615D96D9083}" type="presOf" srcId="{D7A8B39B-6CE9-B04B-AF4E-78978E08DD69}" destId="{7A8BA85A-208C-BB4E-9259-452FAF3AACE8}" srcOrd="0" destOrd="0" presId="urn:microsoft.com/office/officeart/2005/8/layout/arrow2"/>
    <dgm:cxn modelId="{3E7E3276-182C-124A-8D7D-9BB3D27D3D0A}" type="presParOf" srcId="{B611AF72-3AED-F741-95F6-AFBEE231E61E}" destId="{5C2FAC9C-625E-7841-A642-34BBFBD5A3D1}" srcOrd="0" destOrd="0" presId="urn:microsoft.com/office/officeart/2005/8/layout/arrow2"/>
    <dgm:cxn modelId="{CA2F504A-0FA8-AC48-A10B-03C28CBE583A}" type="presParOf" srcId="{B611AF72-3AED-F741-95F6-AFBEE231E61E}" destId="{2667E979-C04D-904B-99FC-7E275AAE2D74}" srcOrd="1" destOrd="0" presId="urn:microsoft.com/office/officeart/2005/8/layout/arrow2"/>
    <dgm:cxn modelId="{03BCFE6D-75DD-324D-BD5B-7C55086D0156}" type="presParOf" srcId="{2667E979-C04D-904B-99FC-7E275AAE2D74}" destId="{A094CF2F-CEAE-1245-B593-268DDD58EC2A}" srcOrd="0" destOrd="0" presId="urn:microsoft.com/office/officeart/2005/8/layout/arrow2"/>
    <dgm:cxn modelId="{42614888-E13C-8E4F-968A-E8456FEFB7FB}" type="presParOf" srcId="{2667E979-C04D-904B-99FC-7E275AAE2D74}" destId="{E43DA71E-1161-EE4D-AE86-77D8D3BEE1FA}" srcOrd="1" destOrd="0" presId="urn:microsoft.com/office/officeart/2005/8/layout/arrow2"/>
    <dgm:cxn modelId="{91CF8670-3C49-7348-8223-95B39EB1AF75}" type="presParOf" srcId="{2667E979-C04D-904B-99FC-7E275AAE2D74}" destId="{F850F732-C288-7646-870B-A1C985AB8497}" srcOrd="2" destOrd="0" presId="urn:microsoft.com/office/officeart/2005/8/layout/arrow2"/>
    <dgm:cxn modelId="{B01265DF-90EC-9545-9A3F-6FE49341C9CE}" type="presParOf" srcId="{2667E979-C04D-904B-99FC-7E275AAE2D74}" destId="{7A8BA85A-208C-BB4E-9259-452FAF3AACE8}" srcOrd="3" destOrd="0" presId="urn:microsoft.com/office/officeart/2005/8/layout/arrow2"/>
    <dgm:cxn modelId="{A67FC7CA-756B-B94F-8D93-3543F5BACE84}" type="presParOf" srcId="{2667E979-C04D-904B-99FC-7E275AAE2D74}" destId="{56023236-A351-4946-BB9B-B673A5CEF448}" srcOrd="4" destOrd="0" presId="urn:microsoft.com/office/officeart/2005/8/layout/arrow2"/>
    <dgm:cxn modelId="{B401643A-5434-1546-BA08-9F1348065A5C}" type="presParOf" srcId="{2667E979-C04D-904B-99FC-7E275AAE2D74}" destId="{ECF80C6B-0FE7-6A47-92F1-2609493F2F28}" srcOrd="5" destOrd="0" presId="urn:microsoft.com/office/officeart/2005/8/layout/arrow2"/>
    <dgm:cxn modelId="{3B868A00-CA0F-0F4D-8DC1-AC0A2A35E76A}" type="presParOf" srcId="{2667E979-C04D-904B-99FC-7E275AAE2D74}" destId="{EC0B8CB8-1D2D-6E40-9D2E-77DD273B663E}" srcOrd="6" destOrd="0" presId="urn:microsoft.com/office/officeart/2005/8/layout/arrow2"/>
    <dgm:cxn modelId="{347B8145-32D7-5A4E-BCA5-EC7C78D2E759}" type="presParOf" srcId="{2667E979-C04D-904B-99FC-7E275AAE2D74}" destId="{A4179C09-D046-EA4E-BA26-DCE2DE322F31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469CD-6B73-8A44-A667-F9728638148E}">
      <dsp:nvSpPr>
        <dsp:cNvPr id="0" name=""/>
        <dsp:cNvSpPr/>
      </dsp:nvSpPr>
      <dsp:spPr>
        <a:xfrm>
          <a:off x="827903" y="0"/>
          <a:ext cx="5424616" cy="542461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C7992-5A29-E94A-B8DE-996E1564017B}">
      <dsp:nvSpPr>
        <dsp:cNvPr id="0" name=""/>
        <dsp:cNvSpPr/>
      </dsp:nvSpPr>
      <dsp:spPr>
        <a:xfrm>
          <a:off x="1180503" y="352600"/>
          <a:ext cx="2169846" cy="2169846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sng" kern="1200" dirty="0">
              <a:solidFill>
                <a:schemeClr val="tx1"/>
              </a:solidFill>
            </a:rPr>
            <a:t>Low</a:t>
          </a:r>
          <a:r>
            <a:rPr lang="en-US" sz="1400" kern="1200" dirty="0">
              <a:solidFill>
                <a:schemeClr val="tx1"/>
              </a:solidFill>
            </a:rPr>
            <a:t> Personal Interest</a:t>
          </a:r>
          <a:br>
            <a:rPr lang="en-US" sz="1400" kern="1200" dirty="0">
              <a:solidFill>
                <a:schemeClr val="tx1"/>
              </a:solidFill>
            </a:rPr>
          </a:br>
          <a:r>
            <a:rPr lang="en-US" sz="1400" u="sng" kern="1200" dirty="0">
              <a:solidFill>
                <a:schemeClr val="tx1"/>
              </a:solidFill>
            </a:rPr>
            <a:t>High</a:t>
          </a:r>
          <a:r>
            <a:rPr lang="en-US" sz="1400" kern="1200" dirty="0">
              <a:solidFill>
                <a:schemeClr val="tx1"/>
              </a:solidFill>
            </a:rPr>
            <a:t> Constituent Interest</a:t>
          </a:r>
        </a:p>
      </dsp:txBody>
      <dsp:txXfrm>
        <a:off x="1286426" y="458523"/>
        <a:ext cx="1958000" cy="1958000"/>
      </dsp:txXfrm>
    </dsp:sp>
    <dsp:sp modelId="{3E059C08-6FC3-4A47-8E1D-4678294CB60D}">
      <dsp:nvSpPr>
        <dsp:cNvPr id="0" name=""/>
        <dsp:cNvSpPr/>
      </dsp:nvSpPr>
      <dsp:spPr>
        <a:xfrm>
          <a:off x="3730072" y="352600"/>
          <a:ext cx="2169846" cy="2169846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sng" kern="1200" dirty="0"/>
            <a:t>High</a:t>
          </a:r>
          <a:r>
            <a:rPr lang="en-US" sz="1400" kern="1200" dirty="0"/>
            <a:t> Personal Interest</a:t>
          </a:r>
          <a:br>
            <a:rPr lang="en-US" sz="1400" kern="1200" dirty="0"/>
          </a:br>
          <a:r>
            <a:rPr lang="en-US" sz="1400" u="sng" kern="1200" dirty="0"/>
            <a:t>High</a:t>
          </a:r>
          <a:r>
            <a:rPr lang="en-US" sz="1400" kern="1200" dirty="0"/>
            <a:t> Constituent Interest</a:t>
          </a:r>
          <a:endParaRPr lang="en-US" sz="2800" kern="1200" dirty="0"/>
        </a:p>
      </dsp:txBody>
      <dsp:txXfrm>
        <a:off x="3835995" y="458523"/>
        <a:ext cx="1958000" cy="1958000"/>
      </dsp:txXfrm>
    </dsp:sp>
    <dsp:sp modelId="{628A0937-D808-9145-9E4C-9527AA32D11A}">
      <dsp:nvSpPr>
        <dsp:cNvPr id="0" name=""/>
        <dsp:cNvSpPr/>
      </dsp:nvSpPr>
      <dsp:spPr>
        <a:xfrm>
          <a:off x="1180503" y="2902169"/>
          <a:ext cx="2169846" cy="2169846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sng" kern="1200" dirty="0">
              <a:solidFill>
                <a:schemeClr val="bg1"/>
              </a:solidFill>
            </a:rPr>
            <a:t>Low</a:t>
          </a:r>
          <a:r>
            <a:rPr lang="en-US" sz="1400" kern="1200" dirty="0">
              <a:solidFill>
                <a:schemeClr val="bg1"/>
              </a:solidFill>
            </a:rPr>
            <a:t> Personal Interest</a:t>
          </a:r>
          <a:br>
            <a:rPr lang="en-US" sz="1400" kern="1200" dirty="0">
              <a:solidFill>
                <a:schemeClr val="bg1"/>
              </a:solidFill>
            </a:rPr>
          </a:br>
          <a:r>
            <a:rPr lang="en-US" sz="1400" u="sng" kern="1200" dirty="0">
              <a:solidFill>
                <a:schemeClr val="bg1"/>
              </a:solidFill>
            </a:rPr>
            <a:t>Low</a:t>
          </a:r>
          <a:r>
            <a:rPr lang="en-US" sz="1400" kern="1200" dirty="0">
              <a:solidFill>
                <a:schemeClr val="bg1"/>
              </a:solidFill>
            </a:rPr>
            <a:t> Constituent Interest</a:t>
          </a:r>
        </a:p>
      </dsp:txBody>
      <dsp:txXfrm>
        <a:off x="1286426" y="3008092"/>
        <a:ext cx="1958000" cy="1958000"/>
      </dsp:txXfrm>
    </dsp:sp>
    <dsp:sp modelId="{3F66B22F-3630-E343-A09E-C7211AF7AC07}">
      <dsp:nvSpPr>
        <dsp:cNvPr id="0" name=""/>
        <dsp:cNvSpPr/>
      </dsp:nvSpPr>
      <dsp:spPr>
        <a:xfrm>
          <a:off x="3730072" y="2902169"/>
          <a:ext cx="2169846" cy="2169846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sng" kern="1200" dirty="0">
              <a:solidFill>
                <a:schemeClr val="tx1"/>
              </a:solidFill>
            </a:rPr>
            <a:t>High</a:t>
          </a:r>
          <a:r>
            <a:rPr lang="en-US" sz="1400" kern="1200" dirty="0">
              <a:solidFill>
                <a:schemeClr val="tx1"/>
              </a:solidFill>
            </a:rPr>
            <a:t> Personal Interest</a:t>
          </a:r>
          <a:br>
            <a:rPr lang="en-US" sz="1400" kern="1200" dirty="0">
              <a:solidFill>
                <a:schemeClr val="tx1"/>
              </a:solidFill>
            </a:rPr>
          </a:br>
          <a:r>
            <a:rPr lang="en-US" sz="1400" u="sng" kern="1200" dirty="0">
              <a:solidFill>
                <a:schemeClr val="tx1"/>
              </a:solidFill>
            </a:rPr>
            <a:t>Low</a:t>
          </a:r>
          <a:r>
            <a:rPr lang="en-US" sz="1400" kern="1200" dirty="0">
              <a:solidFill>
                <a:schemeClr val="tx1"/>
              </a:solidFill>
            </a:rPr>
            <a:t> Constituent Interest</a:t>
          </a:r>
        </a:p>
      </dsp:txBody>
      <dsp:txXfrm>
        <a:off x="3835995" y="3008092"/>
        <a:ext cx="1958000" cy="195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FAC9C-625E-7841-A642-34BBFBD5A3D1}">
      <dsp:nvSpPr>
        <dsp:cNvPr id="0" name=""/>
        <dsp:cNvSpPr/>
      </dsp:nvSpPr>
      <dsp:spPr>
        <a:xfrm>
          <a:off x="1046261" y="0"/>
          <a:ext cx="11322863" cy="499290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4CF2F-CEAE-1245-B593-268DDD58EC2A}">
      <dsp:nvSpPr>
        <dsp:cNvPr id="0" name=""/>
        <dsp:cNvSpPr/>
      </dsp:nvSpPr>
      <dsp:spPr>
        <a:xfrm>
          <a:off x="2103906" y="3786862"/>
          <a:ext cx="183738" cy="18373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DA71E-1161-EE4D-AE86-77D8D3BEE1FA}">
      <dsp:nvSpPr>
        <dsp:cNvPr id="0" name=""/>
        <dsp:cNvSpPr/>
      </dsp:nvSpPr>
      <dsp:spPr>
        <a:xfrm>
          <a:off x="2566464" y="3804591"/>
          <a:ext cx="1366057" cy="1188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359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Raise awareness of a need</a:t>
          </a:r>
        </a:p>
      </dsp:txBody>
      <dsp:txXfrm>
        <a:off x="2566464" y="3804591"/>
        <a:ext cx="1366057" cy="1188310"/>
      </dsp:txXfrm>
    </dsp:sp>
    <dsp:sp modelId="{F850F732-C288-7646-870B-A1C985AB8497}">
      <dsp:nvSpPr>
        <dsp:cNvPr id="0" name=""/>
        <dsp:cNvSpPr/>
      </dsp:nvSpPr>
      <dsp:spPr>
        <a:xfrm>
          <a:off x="4291748" y="2514305"/>
          <a:ext cx="319545" cy="319545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BA85A-208C-BB4E-9259-452FAF3AACE8}">
      <dsp:nvSpPr>
        <dsp:cNvPr id="0" name=""/>
        <dsp:cNvSpPr/>
      </dsp:nvSpPr>
      <dsp:spPr>
        <a:xfrm>
          <a:off x="4723358" y="3039992"/>
          <a:ext cx="1677615" cy="1231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321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Build support, identify champions.</a:t>
          </a:r>
        </a:p>
      </dsp:txBody>
      <dsp:txXfrm>
        <a:off x="4723358" y="3039992"/>
        <a:ext cx="1677615" cy="1231509"/>
      </dsp:txXfrm>
    </dsp:sp>
    <dsp:sp modelId="{56023236-A351-4946-BB9B-B673A5CEF448}">
      <dsp:nvSpPr>
        <dsp:cNvPr id="0" name=""/>
        <dsp:cNvSpPr/>
      </dsp:nvSpPr>
      <dsp:spPr>
        <a:xfrm>
          <a:off x="6825049" y="1738314"/>
          <a:ext cx="423398" cy="42339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80C6B-0FE7-6A47-92F1-2609493F2F28}">
      <dsp:nvSpPr>
        <dsp:cNvPr id="0" name=""/>
        <dsp:cNvSpPr/>
      </dsp:nvSpPr>
      <dsp:spPr>
        <a:xfrm>
          <a:off x="7236120" y="2280678"/>
          <a:ext cx="1677615" cy="2521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35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Campaign for needs and hold champions accountable to deliver</a:t>
          </a:r>
        </a:p>
      </dsp:txBody>
      <dsp:txXfrm>
        <a:off x="7236120" y="2280678"/>
        <a:ext cx="1677615" cy="2521501"/>
      </dsp:txXfrm>
    </dsp:sp>
    <dsp:sp modelId="{EC0B8CB8-1D2D-6E40-9D2E-77DD273B663E}">
      <dsp:nvSpPr>
        <dsp:cNvPr id="0" name=""/>
        <dsp:cNvSpPr/>
      </dsp:nvSpPr>
      <dsp:spPr>
        <a:xfrm>
          <a:off x="9385914" y="1084620"/>
          <a:ext cx="567193" cy="567193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79C09-D046-EA4E-BA26-DCE2DE322F31}">
      <dsp:nvSpPr>
        <dsp:cNvPr id="0" name=""/>
        <dsp:cNvSpPr/>
      </dsp:nvSpPr>
      <dsp:spPr>
        <a:xfrm>
          <a:off x="10126714" y="931063"/>
          <a:ext cx="1677615" cy="3579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544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Deliver the outcome identified</a:t>
          </a:r>
        </a:p>
      </dsp:txBody>
      <dsp:txXfrm>
        <a:off x="10126714" y="931063"/>
        <a:ext cx="1677615" cy="3579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B9221-E1C0-44C0-AAA7-150061CC5E05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B4C68-7E34-4110-8F86-CFC084969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0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F1A6-74FD-BDAE-07F1-A5D041343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4858C-64F5-B09F-8C17-C53DE2C03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4C709-D3C8-C96B-90BF-9A58AD36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F53CE-3F2B-A7FE-AFF0-0574120D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B8E32-F3E3-ED3D-B6AA-327F3C4A3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7A43-A099-50C1-6E6E-23C8627BF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09053-7284-460E-C5C7-89A0A105B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50570-1C56-730F-5235-69AF3AF2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D700C-ECF7-F2DB-EA91-952243EA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96B2B-F5AC-CA74-C223-0F6AACBE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8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96BE00-AF00-56C8-FDEE-3E1861D8F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8EC78-258F-7A7E-403D-D8543912F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5AA7D-7B91-96B9-A9A8-DD74C750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BC5CB-9EFA-1141-B9B1-E2F7CBD29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82677-5077-AB2D-BA11-D9AD474A4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9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E445-1BC3-CA9A-6BF8-9B8FAC51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3C74E-9DDA-E912-A876-A2FBB6DBC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656EE-898C-04CF-8A75-14CAA1E8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23F19-6A57-53BC-8837-8346F552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2C157-B436-BF20-5E9C-27A91C822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3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0BC17-A23E-98A1-4416-20271436F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9A49D-5D90-4F14-8D37-C3CF4FE49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B99E4-7841-F1E0-77E2-BD3C69D74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CFD73-0BD3-191E-3A63-48617A36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14215-B59C-2050-26DA-28484F34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1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329E-2034-A4BB-71A5-12CEF39BF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2BEF6-87CE-A7F5-9F88-CB2FE62CC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EA20B-9167-448B-F4CD-EF4B6E491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A03DA-CA41-C81F-5948-92B0F8477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4DDE9-2A92-3840-58ED-0C347D55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9439A-26BE-12B3-1837-26BC81D81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9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1F60-5091-206A-27B7-CCBA867EE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B17DC-093C-7483-A52B-E64C34057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C4ADD-5291-FF8A-DB27-A958FEE30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BFC94-00DE-7A08-2298-37DE15599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74E343-2C99-0F8F-7027-DE787168D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1D8D7-F5D3-722C-9AA3-3B97736D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6D637-1EC0-42E5-D30B-FD04586B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437313-C73E-4B35-AF5F-00BBBF16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0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FF731-C60B-9A79-2472-AD9B373C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C2CA9-A4E8-30DE-854B-F2B148682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96B1B-EF20-ED65-03AB-C2563F2D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C37FC-0FE7-6E8F-1E92-513F91A6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7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080601-CD50-8C14-5FA7-3B7A3126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CDE53-2130-0F09-A392-F49162F3D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7DB26-E1B4-9CC1-144A-11F7F46B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1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2857-B182-342A-09AA-519C4A352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9A8B0-7EDD-29FE-CA4F-A2A1FAE4C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44FF3-195C-F373-5B2A-12365E9B0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8B586-E029-DFD8-EAB3-26F2AE240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40F31-E7D5-516D-2349-0AC29C14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95CFA-7E33-E4C9-70E2-6B48E067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3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CF8E7-45FF-DB3C-CBBB-970F8BC39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7A4C7-2372-4279-8483-29456FE5F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B90F7-28D5-B26C-BE9A-65DAEDA20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A4E07-6992-1157-4454-42A43CC4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5937-66AC-4491-90F2-EE9A1FD2CE9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AA110-372F-4C15-596A-C82E9A70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1D51F-9025-26CF-163D-3E46D4CC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1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6DF40-4DC5-5E4A-738D-118F1924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BA9D1-0BFA-113F-44E6-2FF623D65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ACFE8-D7A2-DA04-80EB-D26A8E6E0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35937-66AC-4491-90F2-EE9A1FD2CE9E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38EE2-68C8-910B-E9AE-A05BEC351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D6876-E553-B3E8-CD36-157C96B1E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F3FD9-AD97-4B64-9D3F-6132FBE0B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0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EFAC1-21F5-0D2A-DF04-702E16C38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234" y="5480811"/>
            <a:ext cx="4909752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8971B-E3E9-0FCC-5CB1-40CEF1D82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3106" y="5633765"/>
            <a:ext cx="3651971" cy="1139568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Nancy H. </a:t>
            </a:r>
            <a:r>
              <a:rPr lang="en-US" sz="2000" dirty="0" err="1">
                <a:solidFill>
                  <a:srgbClr val="FFFFFF"/>
                </a:solidFill>
              </a:rPr>
              <a:t>Dacek</a:t>
            </a:r>
            <a:r>
              <a:rPr lang="en-US" sz="2000" dirty="0">
                <a:solidFill>
                  <a:srgbClr val="FFFFFF"/>
                </a:solidFill>
              </a:rPr>
              <a:t> N. Potomac Community Recreation Center</a:t>
            </a:r>
            <a:br>
              <a:rPr lang="en-US" sz="2000" dirty="0"/>
            </a:br>
            <a:r>
              <a:rPr lang="en-US" sz="2000" dirty="0">
                <a:solidFill>
                  <a:srgbClr val="FFFFFF"/>
                </a:solidFill>
              </a:rPr>
              <a:t>Thursday, February 20, 2025</a:t>
            </a:r>
            <a:br>
              <a:rPr lang="en-US" sz="2000" dirty="0"/>
            </a:br>
            <a:r>
              <a:rPr lang="en-US" sz="2000" dirty="0">
                <a:solidFill>
                  <a:srgbClr val="FFFFFF"/>
                </a:solidFill>
              </a:rPr>
              <a:t>6:00 p.m.</a:t>
            </a:r>
            <a:endParaRPr lang="en-US" dirty="0">
              <a:cs typeface="Calibri"/>
            </a:endParaRPr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3497D905-B4FE-7F51-0356-B56BA51C8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5" y="767184"/>
            <a:ext cx="11327549" cy="376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27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B344-53D2-30F6-1364-E1F9558B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 Recommendations Dashboard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61DAE-7DC5-BB56-89B2-A2115FF70C88}"/>
              </a:ext>
            </a:extLst>
          </p:cNvPr>
          <p:cNvSpPr/>
          <p:nvPr/>
        </p:nvSpPr>
        <p:spPr>
          <a:xfrm>
            <a:off x="121508" y="2130941"/>
            <a:ext cx="3917092" cy="37138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u="sng" dirty="0"/>
          </a:p>
          <a:p>
            <a:pPr algn="ctr"/>
            <a:r>
              <a:rPr lang="en-US" b="1" u="sng" dirty="0"/>
              <a:t>NO ACTION YET TAKEN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2) Implement a public awareness campaign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3) Expand the reach of the county’s community outreach specialists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4) Grow the county’s Community Liaison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5EEED9-B45E-FF61-DF94-500266C91EA9}"/>
              </a:ext>
            </a:extLst>
          </p:cNvPr>
          <p:cNvSpPr/>
          <p:nvPr/>
        </p:nvSpPr>
        <p:spPr>
          <a:xfrm>
            <a:off x="4137454" y="2130940"/>
            <a:ext cx="3917092" cy="3713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u="sng" dirty="0"/>
          </a:p>
          <a:p>
            <a:pPr algn="ctr"/>
            <a:r>
              <a:rPr lang="en-US" b="1" u="sng" dirty="0"/>
              <a:t>INTEREST IN INTIATING ACTION</a:t>
            </a:r>
          </a:p>
          <a:p>
            <a:pPr algn="ctr"/>
            <a:endParaRPr lang="en-US" b="1" u="sng" dirty="0"/>
          </a:p>
          <a:p>
            <a:pPr marL="342900" indent="-342900" algn="ctr">
              <a:buAutoNum type="arabicParenR"/>
            </a:pPr>
            <a:r>
              <a:rPr lang="en-US" dirty="0"/>
              <a:t>Conduct a participation case study</a:t>
            </a:r>
          </a:p>
          <a:p>
            <a:pPr marL="342900" indent="-342900" algn="ctr">
              <a:buAutoNum type="arabicParenR"/>
            </a:pPr>
            <a:endParaRPr lang="en-US" dirty="0"/>
          </a:p>
          <a:p>
            <a:pPr algn="ctr"/>
            <a:r>
              <a:rPr lang="en-US" dirty="0"/>
              <a:t>5) Publish a sports programming directory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0FF2B6-7827-5CC5-99E3-B412BB3E5D80}"/>
              </a:ext>
            </a:extLst>
          </p:cNvPr>
          <p:cNvSpPr/>
          <p:nvPr/>
        </p:nvSpPr>
        <p:spPr>
          <a:xfrm>
            <a:off x="8153400" y="2130940"/>
            <a:ext cx="3917092" cy="3713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u="sng" dirty="0"/>
          </a:p>
          <a:p>
            <a:pPr algn="ctr"/>
            <a:r>
              <a:rPr lang="en-US" b="1" u="sng" dirty="0"/>
              <a:t>IN PROGRESS</a:t>
            </a:r>
          </a:p>
          <a:p>
            <a:pPr algn="ctr"/>
            <a:endParaRPr lang="en-US" b="1" u="sng" dirty="0"/>
          </a:p>
          <a:p>
            <a:pPr algn="ctr"/>
            <a:r>
              <a:rPr lang="en-US" dirty="0"/>
              <a:t>6) Implement a sports recognition program</a:t>
            </a:r>
          </a:p>
        </p:txBody>
      </p:sp>
    </p:spTree>
    <p:extLst>
      <p:ext uri="{BB962C8B-B14F-4D97-AF65-F5344CB8AC3E}">
        <p14:creationId xmlns:p14="http://schemas.microsoft.com/office/powerpoint/2010/main" val="365219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09989" y="2612685"/>
            <a:ext cx="1910339" cy="3788051"/>
            <a:chOff x="0" y="0"/>
            <a:chExt cx="812800" cy="16117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1611718"/>
            </a:xfrm>
            <a:custGeom>
              <a:avLst/>
              <a:gdLst/>
              <a:ahLst/>
              <a:cxnLst/>
              <a:rect l="l" t="t" r="r" b="b"/>
              <a:pathLst>
                <a:path w="812800" h="1611718">
                  <a:moveTo>
                    <a:pt x="81053" y="0"/>
                  </a:moveTo>
                  <a:lnTo>
                    <a:pt x="731747" y="0"/>
                  </a:lnTo>
                  <a:cubicBezTo>
                    <a:pt x="776511" y="0"/>
                    <a:pt x="812800" y="36289"/>
                    <a:pt x="812800" y="81053"/>
                  </a:cubicBezTo>
                  <a:lnTo>
                    <a:pt x="812800" y="1530665"/>
                  </a:lnTo>
                  <a:cubicBezTo>
                    <a:pt x="812800" y="1552162"/>
                    <a:pt x="804261" y="1572778"/>
                    <a:pt x="789060" y="1587978"/>
                  </a:cubicBezTo>
                  <a:cubicBezTo>
                    <a:pt x="773860" y="1603179"/>
                    <a:pt x="753244" y="1611718"/>
                    <a:pt x="731747" y="1611718"/>
                  </a:cubicBezTo>
                  <a:lnTo>
                    <a:pt x="81053" y="1611718"/>
                  </a:lnTo>
                  <a:cubicBezTo>
                    <a:pt x="36289" y="1611718"/>
                    <a:pt x="0" y="1575430"/>
                    <a:pt x="0" y="1530665"/>
                  </a:cubicBezTo>
                  <a:lnTo>
                    <a:pt x="0" y="81053"/>
                  </a:lnTo>
                  <a:cubicBezTo>
                    <a:pt x="0" y="36289"/>
                    <a:pt x="36289" y="0"/>
                    <a:pt x="8105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233E8B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16498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3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15" y="2521591"/>
            <a:ext cx="2101487" cy="1089293"/>
            <a:chOff x="0" y="0"/>
            <a:chExt cx="698538" cy="3620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8538" cy="358948"/>
            </a:xfrm>
            <a:custGeom>
              <a:avLst/>
              <a:gdLst/>
              <a:ahLst/>
              <a:cxnLst/>
              <a:rect l="l" t="t" r="r" b="b"/>
              <a:pathLst>
                <a:path w="698538" h="358948">
                  <a:moveTo>
                    <a:pt x="698538" y="28781"/>
                  </a:moveTo>
                  <a:lnTo>
                    <a:pt x="698538" y="219002"/>
                  </a:lnTo>
                  <a:cubicBezTo>
                    <a:pt x="698538" y="236171"/>
                    <a:pt x="687502" y="251395"/>
                    <a:pt x="671184" y="256735"/>
                  </a:cubicBezTo>
                  <a:lnTo>
                    <a:pt x="376623" y="353131"/>
                  </a:lnTo>
                  <a:cubicBezTo>
                    <a:pt x="358851" y="358948"/>
                    <a:pt x="339687" y="358948"/>
                    <a:pt x="321915" y="353131"/>
                  </a:cubicBezTo>
                  <a:lnTo>
                    <a:pt x="27354" y="256735"/>
                  </a:lnTo>
                  <a:cubicBezTo>
                    <a:pt x="11036" y="251395"/>
                    <a:pt x="0" y="236171"/>
                    <a:pt x="0" y="219002"/>
                  </a:cubicBezTo>
                  <a:lnTo>
                    <a:pt x="0" y="28781"/>
                  </a:lnTo>
                  <a:cubicBezTo>
                    <a:pt x="0" y="12886"/>
                    <a:pt x="12886" y="0"/>
                    <a:pt x="28781" y="0"/>
                  </a:cubicBezTo>
                  <a:lnTo>
                    <a:pt x="669756" y="0"/>
                  </a:lnTo>
                  <a:cubicBezTo>
                    <a:pt x="685652" y="0"/>
                    <a:pt x="698538" y="12886"/>
                    <a:pt x="698538" y="28781"/>
                  </a:cubicBezTo>
                  <a:close/>
                </a:path>
              </a:pathLst>
            </a:custGeom>
            <a:solidFill>
              <a:srgbClr val="233E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698538" cy="2858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3"/>
                </a:lnSpc>
              </a:pPr>
              <a:endParaRPr sz="1200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554212" y="1869442"/>
            <a:ext cx="821892" cy="821892"/>
            <a:chOff x="0" y="0"/>
            <a:chExt cx="495300" cy="4953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233E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756976" y="2612685"/>
            <a:ext cx="1910339" cy="3788051"/>
            <a:chOff x="0" y="0"/>
            <a:chExt cx="812800" cy="161171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1611718"/>
            </a:xfrm>
            <a:custGeom>
              <a:avLst/>
              <a:gdLst/>
              <a:ahLst/>
              <a:cxnLst/>
              <a:rect l="l" t="t" r="r" b="b"/>
              <a:pathLst>
                <a:path w="812800" h="1611718">
                  <a:moveTo>
                    <a:pt x="81053" y="0"/>
                  </a:moveTo>
                  <a:lnTo>
                    <a:pt x="731747" y="0"/>
                  </a:lnTo>
                  <a:cubicBezTo>
                    <a:pt x="776511" y="0"/>
                    <a:pt x="812800" y="36289"/>
                    <a:pt x="812800" y="81053"/>
                  </a:cubicBezTo>
                  <a:lnTo>
                    <a:pt x="812800" y="1530665"/>
                  </a:lnTo>
                  <a:cubicBezTo>
                    <a:pt x="812800" y="1552162"/>
                    <a:pt x="804261" y="1572778"/>
                    <a:pt x="789060" y="1587978"/>
                  </a:cubicBezTo>
                  <a:cubicBezTo>
                    <a:pt x="773860" y="1603179"/>
                    <a:pt x="753244" y="1611718"/>
                    <a:pt x="731747" y="1611718"/>
                  </a:cubicBezTo>
                  <a:lnTo>
                    <a:pt x="81053" y="1611718"/>
                  </a:lnTo>
                  <a:cubicBezTo>
                    <a:pt x="36289" y="1611718"/>
                    <a:pt x="0" y="1575430"/>
                    <a:pt x="0" y="1530665"/>
                  </a:cubicBezTo>
                  <a:lnTo>
                    <a:pt x="0" y="81053"/>
                  </a:lnTo>
                  <a:cubicBezTo>
                    <a:pt x="0" y="36289"/>
                    <a:pt x="36289" y="0"/>
                    <a:pt x="8105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1EAE9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16498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3"/>
                </a:lnSpc>
              </a:pPr>
              <a:endParaRPr sz="12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661403" y="2521591"/>
            <a:ext cx="2101487" cy="1089293"/>
            <a:chOff x="0" y="0"/>
            <a:chExt cx="698538" cy="36208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8538" cy="358948"/>
            </a:xfrm>
            <a:custGeom>
              <a:avLst/>
              <a:gdLst/>
              <a:ahLst/>
              <a:cxnLst/>
              <a:rect l="l" t="t" r="r" b="b"/>
              <a:pathLst>
                <a:path w="698538" h="358948">
                  <a:moveTo>
                    <a:pt x="698538" y="28781"/>
                  </a:moveTo>
                  <a:lnTo>
                    <a:pt x="698538" y="219002"/>
                  </a:lnTo>
                  <a:cubicBezTo>
                    <a:pt x="698538" y="236171"/>
                    <a:pt x="687502" y="251395"/>
                    <a:pt x="671184" y="256735"/>
                  </a:cubicBezTo>
                  <a:lnTo>
                    <a:pt x="376623" y="353131"/>
                  </a:lnTo>
                  <a:cubicBezTo>
                    <a:pt x="358851" y="358948"/>
                    <a:pt x="339687" y="358948"/>
                    <a:pt x="321915" y="353131"/>
                  </a:cubicBezTo>
                  <a:lnTo>
                    <a:pt x="27354" y="256735"/>
                  </a:lnTo>
                  <a:cubicBezTo>
                    <a:pt x="11036" y="251395"/>
                    <a:pt x="0" y="236171"/>
                    <a:pt x="0" y="219002"/>
                  </a:cubicBezTo>
                  <a:lnTo>
                    <a:pt x="0" y="28781"/>
                  </a:lnTo>
                  <a:cubicBezTo>
                    <a:pt x="0" y="12886"/>
                    <a:pt x="12886" y="0"/>
                    <a:pt x="28781" y="0"/>
                  </a:cubicBezTo>
                  <a:lnTo>
                    <a:pt x="669756" y="0"/>
                  </a:lnTo>
                  <a:cubicBezTo>
                    <a:pt x="685652" y="0"/>
                    <a:pt x="698538" y="12886"/>
                    <a:pt x="698538" y="28781"/>
                  </a:cubicBezTo>
                  <a:close/>
                </a:path>
              </a:pathLst>
            </a:custGeom>
            <a:solidFill>
              <a:srgbClr val="1EAE9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698538" cy="2858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3"/>
                </a:lnSpc>
              </a:pPr>
              <a:endParaRPr sz="1200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4301200" y="1869442"/>
            <a:ext cx="821892" cy="821892"/>
            <a:chOff x="0" y="0"/>
            <a:chExt cx="495300" cy="4953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1EAE9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503964" y="2612685"/>
            <a:ext cx="1910339" cy="3788051"/>
            <a:chOff x="0" y="0"/>
            <a:chExt cx="812800" cy="161171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1611718"/>
            </a:xfrm>
            <a:custGeom>
              <a:avLst/>
              <a:gdLst/>
              <a:ahLst/>
              <a:cxnLst/>
              <a:rect l="l" t="t" r="r" b="b"/>
              <a:pathLst>
                <a:path w="812800" h="1611718">
                  <a:moveTo>
                    <a:pt x="81053" y="0"/>
                  </a:moveTo>
                  <a:lnTo>
                    <a:pt x="731747" y="0"/>
                  </a:lnTo>
                  <a:cubicBezTo>
                    <a:pt x="776511" y="0"/>
                    <a:pt x="812800" y="36289"/>
                    <a:pt x="812800" y="81053"/>
                  </a:cubicBezTo>
                  <a:lnTo>
                    <a:pt x="812800" y="1530665"/>
                  </a:lnTo>
                  <a:cubicBezTo>
                    <a:pt x="812800" y="1552162"/>
                    <a:pt x="804261" y="1572778"/>
                    <a:pt x="789060" y="1587978"/>
                  </a:cubicBezTo>
                  <a:cubicBezTo>
                    <a:pt x="773860" y="1603179"/>
                    <a:pt x="753244" y="1611718"/>
                    <a:pt x="731747" y="1611718"/>
                  </a:cubicBezTo>
                  <a:lnTo>
                    <a:pt x="81053" y="1611718"/>
                  </a:lnTo>
                  <a:cubicBezTo>
                    <a:pt x="36289" y="1611718"/>
                    <a:pt x="0" y="1575430"/>
                    <a:pt x="0" y="1530665"/>
                  </a:cubicBezTo>
                  <a:lnTo>
                    <a:pt x="0" y="81053"/>
                  </a:lnTo>
                  <a:cubicBezTo>
                    <a:pt x="0" y="36289"/>
                    <a:pt x="36289" y="0"/>
                    <a:pt x="8105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A12568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16498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3"/>
                </a:lnSpc>
              </a:pPr>
              <a:endParaRPr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408390" y="2521591"/>
            <a:ext cx="2101487" cy="1089293"/>
            <a:chOff x="0" y="0"/>
            <a:chExt cx="698538" cy="36208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98538" cy="358948"/>
            </a:xfrm>
            <a:custGeom>
              <a:avLst/>
              <a:gdLst/>
              <a:ahLst/>
              <a:cxnLst/>
              <a:rect l="l" t="t" r="r" b="b"/>
              <a:pathLst>
                <a:path w="698538" h="358948">
                  <a:moveTo>
                    <a:pt x="698538" y="28781"/>
                  </a:moveTo>
                  <a:lnTo>
                    <a:pt x="698538" y="219002"/>
                  </a:lnTo>
                  <a:cubicBezTo>
                    <a:pt x="698538" y="236171"/>
                    <a:pt x="687502" y="251395"/>
                    <a:pt x="671184" y="256735"/>
                  </a:cubicBezTo>
                  <a:lnTo>
                    <a:pt x="376623" y="353131"/>
                  </a:lnTo>
                  <a:cubicBezTo>
                    <a:pt x="358851" y="358948"/>
                    <a:pt x="339687" y="358948"/>
                    <a:pt x="321915" y="353131"/>
                  </a:cubicBezTo>
                  <a:lnTo>
                    <a:pt x="27354" y="256735"/>
                  </a:lnTo>
                  <a:cubicBezTo>
                    <a:pt x="11036" y="251395"/>
                    <a:pt x="0" y="236171"/>
                    <a:pt x="0" y="219002"/>
                  </a:cubicBezTo>
                  <a:lnTo>
                    <a:pt x="0" y="28781"/>
                  </a:lnTo>
                  <a:cubicBezTo>
                    <a:pt x="0" y="12886"/>
                    <a:pt x="12886" y="0"/>
                    <a:pt x="28781" y="0"/>
                  </a:cubicBezTo>
                  <a:lnTo>
                    <a:pt x="669756" y="0"/>
                  </a:lnTo>
                  <a:cubicBezTo>
                    <a:pt x="685652" y="0"/>
                    <a:pt x="698538" y="12886"/>
                    <a:pt x="698538" y="28781"/>
                  </a:cubicBezTo>
                  <a:close/>
                </a:path>
              </a:pathLst>
            </a:custGeom>
            <a:solidFill>
              <a:srgbClr val="A125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698538" cy="2858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3"/>
                </a:lnSpc>
              </a:pPr>
              <a:endParaRPr sz="1200"/>
            </a:p>
          </p:txBody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7048187" y="1869442"/>
            <a:ext cx="821892" cy="821892"/>
            <a:chOff x="0" y="0"/>
            <a:chExt cx="495300" cy="4953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A125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250951" y="2612685"/>
            <a:ext cx="1910339" cy="3788051"/>
            <a:chOff x="0" y="0"/>
            <a:chExt cx="812800" cy="161171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1611718"/>
            </a:xfrm>
            <a:custGeom>
              <a:avLst/>
              <a:gdLst/>
              <a:ahLst/>
              <a:cxnLst/>
              <a:rect l="l" t="t" r="r" b="b"/>
              <a:pathLst>
                <a:path w="812800" h="1611718">
                  <a:moveTo>
                    <a:pt x="81053" y="0"/>
                  </a:moveTo>
                  <a:lnTo>
                    <a:pt x="731747" y="0"/>
                  </a:lnTo>
                  <a:cubicBezTo>
                    <a:pt x="776511" y="0"/>
                    <a:pt x="812800" y="36289"/>
                    <a:pt x="812800" y="81053"/>
                  </a:cubicBezTo>
                  <a:lnTo>
                    <a:pt x="812800" y="1530665"/>
                  </a:lnTo>
                  <a:cubicBezTo>
                    <a:pt x="812800" y="1552162"/>
                    <a:pt x="804261" y="1572778"/>
                    <a:pt x="789060" y="1587978"/>
                  </a:cubicBezTo>
                  <a:cubicBezTo>
                    <a:pt x="773860" y="1603179"/>
                    <a:pt x="753244" y="1611718"/>
                    <a:pt x="731747" y="1611718"/>
                  </a:cubicBezTo>
                  <a:lnTo>
                    <a:pt x="81053" y="1611718"/>
                  </a:lnTo>
                  <a:cubicBezTo>
                    <a:pt x="36289" y="1611718"/>
                    <a:pt x="0" y="1575430"/>
                    <a:pt x="0" y="1530665"/>
                  </a:cubicBezTo>
                  <a:lnTo>
                    <a:pt x="0" y="81053"/>
                  </a:lnTo>
                  <a:cubicBezTo>
                    <a:pt x="0" y="36289"/>
                    <a:pt x="36289" y="0"/>
                    <a:pt x="81053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AE1E1E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16498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3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155377" y="2521591"/>
            <a:ext cx="2101487" cy="1089293"/>
            <a:chOff x="0" y="0"/>
            <a:chExt cx="698538" cy="36208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98538" cy="358948"/>
            </a:xfrm>
            <a:custGeom>
              <a:avLst/>
              <a:gdLst/>
              <a:ahLst/>
              <a:cxnLst/>
              <a:rect l="l" t="t" r="r" b="b"/>
              <a:pathLst>
                <a:path w="698538" h="358948">
                  <a:moveTo>
                    <a:pt x="698538" y="28781"/>
                  </a:moveTo>
                  <a:lnTo>
                    <a:pt x="698538" y="219002"/>
                  </a:lnTo>
                  <a:cubicBezTo>
                    <a:pt x="698538" y="236171"/>
                    <a:pt x="687502" y="251395"/>
                    <a:pt x="671184" y="256735"/>
                  </a:cubicBezTo>
                  <a:lnTo>
                    <a:pt x="376623" y="353131"/>
                  </a:lnTo>
                  <a:cubicBezTo>
                    <a:pt x="358851" y="358948"/>
                    <a:pt x="339687" y="358948"/>
                    <a:pt x="321915" y="353131"/>
                  </a:cubicBezTo>
                  <a:lnTo>
                    <a:pt x="27354" y="256735"/>
                  </a:lnTo>
                  <a:cubicBezTo>
                    <a:pt x="11036" y="251395"/>
                    <a:pt x="0" y="236171"/>
                    <a:pt x="0" y="219002"/>
                  </a:cubicBezTo>
                  <a:lnTo>
                    <a:pt x="0" y="28781"/>
                  </a:lnTo>
                  <a:cubicBezTo>
                    <a:pt x="0" y="12886"/>
                    <a:pt x="12886" y="0"/>
                    <a:pt x="28781" y="0"/>
                  </a:cubicBezTo>
                  <a:lnTo>
                    <a:pt x="669756" y="0"/>
                  </a:lnTo>
                  <a:cubicBezTo>
                    <a:pt x="685652" y="0"/>
                    <a:pt x="698538" y="12886"/>
                    <a:pt x="698538" y="28781"/>
                  </a:cubicBezTo>
                  <a:close/>
                </a:path>
              </a:pathLst>
            </a:custGeom>
            <a:solidFill>
              <a:srgbClr val="AE1E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698538" cy="2858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3"/>
                </a:lnSpc>
              </a:pPr>
              <a:endParaRPr sz="1200"/>
            </a:p>
          </p:txBody>
        </p:sp>
      </p:grpSp>
      <p:grpSp>
        <p:nvGrpSpPr>
          <p:cNvPr id="36" name="Group 36"/>
          <p:cNvGrpSpPr>
            <a:grpSpLocks noChangeAspect="1"/>
          </p:cNvGrpSpPr>
          <p:nvPr/>
        </p:nvGrpSpPr>
        <p:grpSpPr>
          <a:xfrm>
            <a:off x="9795175" y="1869442"/>
            <a:ext cx="821892" cy="821892"/>
            <a:chOff x="0" y="0"/>
            <a:chExt cx="495300" cy="4953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AE1E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Freeform 39"/>
          <p:cNvSpPr/>
          <p:nvPr/>
        </p:nvSpPr>
        <p:spPr>
          <a:xfrm>
            <a:off x="11920381" y="-832493"/>
            <a:ext cx="1116615" cy="1112428"/>
          </a:xfrm>
          <a:custGeom>
            <a:avLst/>
            <a:gdLst/>
            <a:ahLst/>
            <a:cxnLst/>
            <a:rect l="l" t="t" r="r" b="b"/>
            <a:pathLst>
              <a:path w="1674922" h="1668642">
                <a:moveTo>
                  <a:pt x="0" y="0"/>
                </a:moveTo>
                <a:lnTo>
                  <a:pt x="1674922" y="0"/>
                </a:lnTo>
                <a:lnTo>
                  <a:pt x="1674922" y="1668642"/>
                </a:lnTo>
                <a:lnTo>
                  <a:pt x="0" y="16686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10639409" y="546099"/>
            <a:ext cx="1125131" cy="353479"/>
          </a:xfrm>
          <a:custGeom>
            <a:avLst/>
            <a:gdLst/>
            <a:ahLst/>
            <a:cxnLst/>
            <a:rect l="l" t="t" r="r" b="b"/>
            <a:pathLst>
              <a:path w="1687696" h="530218">
                <a:moveTo>
                  <a:pt x="0" y="0"/>
                </a:moveTo>
                <a:lnTo>
                  <a:pt x="1687696" y="0"/>
                </a:lnTo>
                <a:lnTo>
                  <a:pt x="1687696" y="530217"/>
                </a:lnTo>
                <a:lnTo>
                  <a:pt x="0" y="5302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-191225" y="-226779"/>
            <a:ext cx="877025" cy="772878"/>
          </a:xfrm>
          <a:custGeom>
            <a:avLst/>
            <a:gdLst/>
            <a:ahLst/>
            <a:cxnLst/>
            <a:rect l="l" t="t" r="r" b="b"/>
            <a:pathLst>
              <a:path w="1315537" h="1159317">
                <a:moveTo>
                  <a:pt x="0" y="0"/>
                </a:moveTo>
                <a:lnTo>
                  <a:pt x="1315537" y="0"/>
                </a:lnTo>
                <a:lnTo>
                  <a:pt x="1315537" y="1159317"/>
                </a:lnTo>
                <a:lnTo>
                  <a:pt x="0" y="11593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397056" y="546099"/>
            <a:ext cx="1125131" cy="353479"/>
          </a:xfrm>
          <a:custGeom>
            <a:avLst/>
            <a:gdLst/>
            <a:ahLst/>
            <a:cxnLst/>
            <a:rect l="l" t="t" r="r" b="b"/>
            <a:pathLst>
              <a:path w="1687696" h="530218">
                <a:moveTo>
                  <a:pt x="0" y="0"/>
                </a:moveTo>
                <a:lnTo>
                  <a:pt x="1687696" y="0"/>
                </a:lnTo>
                <a:lnTo>
                  <a:pt x="1687696" y="530217"/>
                </a:lnTo>
                <a:lnTo>
                  <a:pt x="0" y="5302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11612059" y="6273736"/>
            <a:ext cx="1013699" cy="1168529"/>
          </a:xfrm>
          <a:custGeom>
            <a:avLst/>
            <a:gdLst/>
            <a:ahLst/>
            <a:cxnLst/>
            <a:rect l="l" t="t" r="r" b="b"/>
            <a:pathLst>
              <a:path w="1520548" h="1752793">
                <a:moveTo>
                  <a:pt x="0" y="0"/>
                </a:moveTo>
                <a:lnTo>
                  <a:pt x="1520547" y="0"/>
                </a:lnTo>
                <a:lnTo>
                  <a:pt x="1520547" y="1752792"/>
                </a:lnTo>
                <a:lnTo>
                  <a:pt x="0" y="17527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>
            <a:off x="-301189" y="6095860"/>
            <a:ext cx="762141" cy="762141"/>
          </a:xfrm>
          <a:custGeom>
            <a:avLst/>
            <a:gdLst/>
            <a:ahLst/>
            <a:cxnLst/>
            <a:rect l="l" t="t" r="r" b="b"/>
            <a:pathLst>
              <a:path w="1143211" h="1143211">
                <a:moveTo>
                  <a:pt x="0" y="0"/>
                </a:moveTo>
                <a:lnTo>
                  <a:pt x="1143211" y="0"/>
                </a:lnTo>
                <a:lnTo>
                  <a:pt x="1143211" y="1143211"/>
                </a:lnTo>
                <a:lnTo>
                  <a:pt x="0" y="114321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19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-191225" y="6617450"/>
            <a:ext cx="397056" cy="240550"/>
          </a:xfrm>
          <a:custGeom>
            <a:avLst/>
            <a:gdLst/>
            <a:ahLst/>
            <a:cxnLst/>
            <a:rect l="l" t="t" r="r" b="b"/>
            <a:pathLst>
              <a:path w="595584" h="360825">
                <a:moveTo>
                  <a:pt x="0" y="0"/>
                </a:moveTo>
                <a:lnTo>
                  <a:pt x="595584" y="0"/>
                </a:lnTo>
                <a:lnTo>
                  <a:pt x="595584" y="360825"/>
                </a:lnTo>
                <a:lnTo>
                  <a:pt x="0" y="3608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46"/>
          <p:cNvSpPr/>
          <p:nvPr/>
        </p:nvSpPr>
        <p:spPr>
          <a:xfrm>
            <a:off x="11721853" y="159660"/>
            <a:ext cx="397056" cy="240550"/>
          </a:xfrm>
          <a:custGeom>
            <a:avLst/>
            <a:gdLst/>
            <a:ahLst/>
            <a:cxnLst/>
            <a:rect l="l" t="t" r="r" b="b"/>
            <a:pathLst>
              <a:path w="595584" h="360825">
                <a:moveTo>
                  <a:pt x="0" y="0"/>
                </a:moveTo>
                <a:lnTo>
                  <a:pt x="595584" y="0"/>
                </a:lnTo>
                <a:lnTo>
                  <a:pt x="595584" y="360825"/>
                </a:lnTo>
                <a:lnTo>
                  <a:pt x="0" y="36082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TextBox 47"/>
          <p:cNvSpPr txBox="1"/>
          <p:nvPr/>
        </p:nvSpPr>
        <p:spPr>
          <a:xfrm>
            <a:off x="1768938" y="546100"/>
            <a:ext cx="8654125" cy="464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4000"/>
              </a:lnSpc>
              <a:spcBef>
                <a:spcPct val="0"/>
              </a:spcBef>
            </a:pPr>
            <a:r>
              <a:rPr lang="en-US" sz="2666" b="1">
                <a:solidFill>
                  <a:srgbClr val="0F225B"/>
                </a:solidFill>
                <a:latin typeface="Oswald Bold"/>
                <a:ea typeface="Oswald Bold"/>
                <a:cs typeface="Oswald Bold"/>
                <a:sym typeface="Oswald Bold"/>
              </a:rPr>
              <a:t>COMMUNITY ENGAGEMENT PROCESS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011078" y="1163321"/>
            <a:ext cx="6169846" cy="54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  <a:spcBef>
                <a:spcPct val="0"/>
              </a:spcBef>
            </a:pPr>
            <a:r>
              <a:rPr lang="en-US" sz="1466">
                <a:solidFill>
                  <a:srgbClr val="5C5D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Community Engagement Working Group proposes SAC engages in the following process to engage with and consider input from the community: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156040" y="2753666"/>
            <a:ext cx="1618237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1740"/>
              </a:lnSpc>
            </a:pPr>
            <a:r>
              <a:rPr lang="en-US" sz="1553" b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Identify and Invite Community Voices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75239" y="3725245"/>
            <a:ext cx="1779839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8375" lvl="1" indent="-129188">
              <a:lnSpc>
                <a:spcPts val="1376"/>
              </a:lnSpc>
              <a:buFont typeface="Arial"/>
              <a:buChar char="•"/>
            </a:pPr>
            <a:r>
              <a:rPr lang="en-US" sz="1197">
                <a:solidFill>
                  <a:srgbClr val="5C5D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Build an email list</a:t>
            </a:r>
          </a:p>
          <a:p>
            <a:pPr>
              <a:lnSpc>
                <a:spcPts val="1376"/>
              </a:lnSpc>
            </a:pPr>
            <a:endParaRPr lang="en-US" sz="1197">
              <a:solidFill>
                <a:srgbClr val="5C5D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58375" lvl="1" indent="-129188">
              <a:lnSpc>
                <a:spcPts val="1376"/>
              </a:lnSpc>
              <a:buFont typeface="Arial"/>
              <a:buChar char="•"/>
            </a:pPr>
            <a:r>
              <a:rPr lang="en-US" sz="1197">
                <a:solidFill>
                  <a:srgbClr val="5C5D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 list of orgs/communities to invite (include parent, coach, athlete)</a:t>
            </a:r>
          </a:p>
          <a:p>
            <a:pPr>
              <a:lnSpc>
                <a:spcPts val="1376"/>
              </a:lnSpc>
            </a:pPr>
            <a:endParaRPr lang="en-US" sz="1197">
              <a:solidFill>
                <a:srgbClr val="5C5D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58375" lvl="1" indent="-129188">
              <a:lnSpc>
                <a:spcPts val="1376"/>
              </a:lnSpc>
              <a:buFont typeface="Arial"/>
              <a:buChar char="•"/>
            </a:pPr>
            <a:r>
              <a:rPr lang="en-US" sz="1197">
                <a:solidFill>
                  <a:srgbClr val="5C5D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Develop an invitation template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903028" y="2798142"/>
            <a:ext cx="1618237" cy="26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175"/>
              </a:lnSpc>
              <a:spcBef>
                <a:spcPct val="0"/>
              </a:spcBef>
            </a:pPr>
            <a:r>
              <a:rPr lang="en-US" sz="1553" b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Collect Input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842427" y="3725245"/>
            <a:ext cx="1739439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8375" lvl="1" indent="-129188">
              <a:lnSpc>
                <a:spcPts val="1376"/>
              </a:lnSpc>
              <a:buFont typeface="Arial"/>
              <a:buChar char="•"/>
            </a:pPr>
            <a:r>
              <a:rPr lang="en-US" sz="1197">
                <a:solidFill>
                  <a:srgbClr val="5C5D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Allocate time in meetings for invitees/public to speak and/or to share input collected</a:t>
            </a:r>
          </a:p>
          <a:p>
            <a:pPr>
              <a:lnSpc>
                <a:spcPts val="1376"/>
              </a:lnSpc>
            </a:pPr>
            <a:endParaRPr lang="en-US" sz="1197">
              <a:solidFill>
                <a:srgbClr val="5C5D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58375" lvl="1" indent="-129188">
              <a:lnSpc>
                <a:spcPts val="1376"/>
              </a:lnSpc>
              <a:buFont typeface="Arial"/>
              <a:buChar char="•"/>
            </a:pPr>
            <a:r>
              <a:rPr lang="en-US" sz="1197">
                <a:solidFill>
                  <a:srgbClr val="5C5D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Set questions for invitees</a:t>
            </a:r>
          </a:p>
          <a:p>
            <a:pPr>
              <a:lnSpc>
                <a:spcPts val="1376"/>
              </a:lnSpc>
            </a:pPr>
            <a:endParaRPr lang="en-US" sz="1197">
              <a:solidFill>
                <a:srgbClr val="5C5D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58375" lvl="1" indent="-129188">
              <a:lnSpc>
                <a:spcPts val="1376"/>
              </a:lnSpc>
              <a:buFont typeface="Arial"/>
              <a:buChar char="•"/>
            </a:pPr>
            <a:r>
              <a:rPr lang="en-US" sz="1197">
                <a:solidFill>
                  <a:srgbClr val="5C5D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SAC members complete a post-session survey SAC to gather insights and measure effectiveness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650015" y="2794795"/>
            <a:ext cx="1618237" cy="263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2175"/>
              </a:lnSpc>
              <a:spcBef>
                <a:spcPct val="0"/>
              </a:spcBef>
            </a:pPr>
            <a:r>
              <a:rPr lang="en-US" sz="1553" b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Share Information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589414" y="3725245"/>
            <a:ext cx="1739439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8375" lvl="1" indent="-129188">
              <a:lnSpc>
                <a:spcPts val="1376"/>
              </a:lnSpc>
              <a:buFont typeface="Arial"/>
              <a:buChar char="•"/>
            </a:pPr>
            <a:r>
              <a:rPr lang="en-US" sz="1197">
                <a:solidFill>
                  <a:srgbClr val="5C5D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Increase online presence (i.e., social media, website) to publicize meetings and collect input</a:t>
            </a:r>
          </a:p>
          <a:p>
            <a:pPr>
              <a:lnSpc>
                <a:spcPts val="1376"/>
              </a:lnSpc>
            </a:pPr>
            <a:endParaRPr lang="en-US" sz="1197">
              <a:solidFill>
                <a:srgbClr val="5C5D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58375" lvl="1" indent="-129188">
              <a:lnSpc>
                <a:spcPts val="1376"/>
              </a:lnSpc>
              <a:buFont typeface="Arial"/>
              <a:buChar char="•"/>
            </a:pPr>
            <a:r>
              <a:rPr lang="en-US" sz="1197">
                <a:solidFill>
                  <a:srgbClr val="5C5D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Have a centralized location / shared drive for document sharing (e.g., list of orgs)</a:t>
            </a:r>
          </a:p>
          <a:p>
            <a:pPr>
              <a:lnSpc>
                <a:spcPts val="1376"/>
              </a:lnSpc>
            </a:pPr>
            <a:endParaRPr lang="en-US" sz="1197">
              <a:solidFill>
                <a:srgbClr val="5C5D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58375" lvl="1" indent="-129188">
              <a:lnSpc>
                <a:spcPts val="1376"/>
              </a:lnSpc>
              <a:buFont typeface="Arial"/>
              <a:buChar char="•"/>
            </a:pPr>
            <a:r>
              <a:rPr lang="en-US" sz="1197">
                <a:solidFill>
                  <a:srgbClr val="5C5D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Send out a newsletter/post/email blast 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9250951" y="2664048"/>
            <a:ext cx="191033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1740"/>
              </a:lnSpc>
            </a:pPr>
            <a:r>
              <a:rPr lang="en-US" sz="1553" b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Develop Recommendations from Community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326301" y="3725245"/>
            <a:ext cx="1759639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8375" lvl="1" indent="-129188">
              <a:lnSpc>
                <a:spcPts val="1376"/>
              </a:lnSpc>
              <a:buFont typeface="Arial"/>
              <a:buChar char="•"/>
            </a:pPr>
            <a:r>
              <a:rPr lang="en-US" sz="1197">
                <a:solidFill>
                  <a:srgbClr val="5C5D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Draft recommendations based on community input</a:t>
            </a:r>
          </a:p>
          <a:p>
            <a:pPr>
              <a:lnSpc>
                <a:spcPts val="1376"/>
              </a:lnSpc>
            </a:pPr>
            <a:endParaRPr lang="en-US" sz="1197">
              <a:solidFill>
                <a:srgbClr val="5C5D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58375" lvl="1" indent="-129188">
              <a:lnSpc>
                <a:spcPts val="1376"/>
              </a:lnSpc>
              <a:buFont typeface="Arial"/>
              <a:buChar char="•"/>
            </a:pPr>
            <a:r>
              <a:rPr lang="en-US" sz="1197">
                <a:solidFill>
                  <a:srgbClr val="5C5D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Continue engagement with impacted communities</a:t>
            </a:r>
          </a:p>
          <a:p>
            <a:pPr>
              <a:lnSpc>
                <a:spcPts val="1376"/>
              </a:lnSpc>
            </a:pPr>
            <a:endParaRPr lang="en-US" sz="1197">
              <a:solidFill>
                <a:srgbClr val="5C5D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58375" lvl="1" indent="-129188">
              <a:lnSpc>
                <a:spcPts val="1376"/>
              </a:lnSpc>
              <a:buFont typeface="Arial"/>
              <a:buChar char="•"/>
            </a:pPr>
            <a:r>
              <a:rPr lang="en-US" sz="1197">
                <a:solidFill>
                  <a:srgbClr val="5C5D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 a summary/report of community feedback (can be shared with other committees)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743812" y="2004163"/>
            <a:ext cx="442693" cy="464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4000"/>
              </a:lnSpc>
              <a:spcBef>
                <a:spcPct val="0"/>
              </a:spcBef>
            </a:pPr>
            <a:r>
              <a:rPr lang="en-US" sz="2666" b="1">
                <a:solidFill>
                  <a:srgbClr val="233E8B"/>
                </a:solidFill>
                <a:latin typeface="Oswald Bold"/>
                <a:ea typeface="Oswald Bold"/>
                <a:cs typeface="Oswald Bold"/>
                <a:sym typeface="Oswald Bold"/>
              </a:rPr>
              <a:t>1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490800" y="1984542"/>
            <a:ext cx="442693" cy="464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4000"/>
              </a:lnSpc>
              <a:spcBef>
                <a:spcPct val="0"/>
              </a:spcBef>
            </a:pPr>
            <a:r>
              <a:rPr lang="en-US" sz="2666" b="1">
                <a:solidFill>
                  <a:srgbClr val="1EAE98"/>
                </a:solidFill>
                <a:latin typeface="Oswald Bold"/>
                <a:ea typeface="Oswald Bold"/>
                <a:cs typeface="Oswald Bold"/>
                <a:sym typeface="Oswald Bold"/>
              </a:rPr>
              <a:t>2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7237642" y="1982868"/>
            <a:ext cx="442693" cy="464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4000"/>
              </a:lnSpc>
              <a:spcBef>
                <a:spcPct val="0"/>
              </a:spcBef>
            </a:pPr>
            <a:r>
              <a:rPr lang="en-US" sz="2666" b="1">
                <a:solidFill>
                  <a:srgbClr val="A12568"/>
                </a:solidFill>
                <a:latin typeface="Oswald Bold"/>
                <a:ea typeface="Oswald Bold"/>
                <a:cs typeface="Oswald Bold"/>
                <a:sym typeface="Oswald Bold"/>
              </a:rPr>
              <a:t>3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9980370" y="1982868"/>
            <a:ext cx="442693" cy="464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4000"/>
              </a:lnSpc>
              <a:spcBef>
                <a:spcPct val="0"/>
              </a:spcBef>
            </a:pPr>
            <a:r>
              <a:rPr lang="en-US" sz="2666" b="1">
                <a:solidFill>
                  <a:srgbClr val="AE1E1E"/>
                </a:solidFill>
                <a:latin typeface="Oswald Bold"/>
                <a:ea typeface="Oswald Bold"/>
                <a:cs typeface="Oswald Bold"/>
                <a:sym typeface="Oswald Bold"/>
              </a:rPr>
              <a:t>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ompany name&#10;&#10;Description automatically generated">
            <a:extLst>
              <a:ext uri="{FF2B5EF4-FFF2-40B4-BE49-F238E27FC236}">
                <a16:creationId xmlns:a16="http://schemas.microsoft.com/office/drawing/2014/main" id="{EE1E5D8E-CC41-CAD0-0E0D-A877D4C78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16033"/>
            <a:ext cx="10905066" cy="36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6763F-EAE2-20E5-D88B-4167B791C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382881"/>
            <a:ext cx="9886950" cy="635037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33363" marR="0" indent="0" algn="ctr">
              <a:lnSpc>
                <a:spcPts val="1705"/>
              </a:lnSpc>
              <a:spcBef>
                <a:spcPts val="1355"/>
              </a:spcBef>
              <a:spcAft>
                <a:spcPts val="0"/>
              </a:spcAft>
              <a:buNone/>
            </a:pPr>
            <a:r>
              <a:rPr lang="en-US" sz="2100" b="1" dirty="0"/>
              <a:t>AGENDA</a:t>
            </a:r>
          </a:p>
          <a:p>
            <a:pPr marL="233363" marR="0" indent="0" algn="ctr">
              <a:lnSpc>
                <a:spcPts val="1705"/>
              </a:lnSpc>
              <a:spcBef>
                <a:spcPts val="1355"/>
              </a:spcBef>
              <a:spcAft>
                <a:spcPts val="0"/>
              </a:spcAft>
              <a:buNone/>
            </a:pPr>
            <a:r>
              <a:rPr lang="en-US" sz="2100" dirty="0"/>
              <a:t>North Potomac Community Recreation Center • Thursday, February 20, 2025 </a:t>
            </a:r>
          </a:p>
          <a:p>
            <a:pPr marL="233363" marR="0" indent="0">
              <a:lnSpc>
                <a:spcPct val="120000"/>
              </a:lnSpc>
              <a:spcBef>
                <a:spcPts val="1355"/>
              </a:spcBef>
              <a:spcAft>
                <a:spcPts val="0"/>
              </a:spcAft>
              <a:buNone/>
            </a:pPr>
            <a:r>
              <a:rPr lang="en-US" sz="2100" dirty="0"/>
              <a:t>6:00 p.m.	Welcome and General Announcements </a:t>
            </a:r>
            <a:br>
              <a:rPr lang="en-US" sz="2100" dirty="0"/>
            </a:br>
            <a:r>
              <a:rPr lang="en-US" sz="2100" dirty="0"/>
              <a:t>6:05 p.m.	Review and Approve Agenda</a:t>
            </a:r>
            <a:br>
              <a:rPr lang="en-US" sz="2100" dirty="0"/>
            </a:br>
            <a:r>
              <a:rPr lang="en-US" sz="2100" dirty="0"/>
              <a:t>6:08 p.m.	Review and Approve January Minutes </a:t>
            </a:r>
            <a:br>
              <a:rPr lang="en-US" sz="2100" dirty="0"/>
            </a:br>
            <a:r>
              <a:rPr lang="en-US" sz="2100" dirty="0"/>
              <a:t>6:10 p.m.	Vote on Mission Statement</a:t>
            </a:r>
          </a:p>
          <a:p>
            <a:pPr marR="1214120" lvl="1">
              <a:lnSpc>
                <a:spcPct val="12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700" dirty="0"/>
              <a:t>Vote on Steering Committee and Working Groups </a:t>
            </a:r>
            <a:br>
              <a:rPr lang="en-US" sz="1700" dirty="0"/>
            </a:br>
            <a:endParaRPr lang="en-US" sz="1700" dirty="0"/>
          </a:p>
          <a:p>
            <a:pPr marL="233363" marR="1214120" indent="0">
              <a:lnSpc>
                <a:spcPct val="120000"/>
              </a:lnSpc>
              <a:spcBef>
                <a:spcPts val="0"/>
              </a:spcBef>
              <a:buNone/>
              <a:tabLst>
                <a:tab pos="914400" algn="l"/>
              </a:tabLst>
            </a:pPr>
            <a:r>
              <a:rPr lang="en-US" sz="2100" dirty="0"/>
              <a:t>6:15 p.m.	Working Group Updates</a:t>
            </a:r>
          </a:p>
          <a:p>
            <a:pPr marR="1214120" lvl="1">
              <a:lnSpc>
                <a:spcPct val="12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700" dirty="0"/>
              <a:t>Recognition</a:t>
            </a:r>
          </a:p>
          <a:p>
            <a:pPr marR="1214120" lvl="1">
              <a:lnSpc>
                <a:spcPct val="12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700" dirty="0"/>
              <a:t>Advocacy</a:t>
            </a:r>
          </a:p>
          <a:p>
            <a:pPr marR="1214120" lvl="1">
              <a:lnSpc>
                <a:spcPct val="12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700" dirty="0"/>
              <a:t>Community Engagement</a:t>
            </a:r>
          </a:p>
          <a:p>
            <a:pPr marR="1214120" lvl="1">
              <a:lnSpc>
                <a:spcPct val="12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700" dirty="0"/>
              <a:t>Operations</a:t>
            </a:r>
          </a:p>
          <a:p>
            <a:pPr marR="1214120" lvl="1">
              <a:lnSpc>
                <a:spcPct val="12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700" dirty="0"/>
              <a:t>Communications</a:t>
            </a:r>
          </a:p>
          <a:p>
            <a:pPr marL="233363" marR="1192530" indent="0">
              <a:lnSpc>
                <a:spcPct val="120000"/>
              </a:lnSpc>
              <a:spcBef>
                <a:spcPts val="340"/>
              </a:spcBef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sz="2100" dirty="0"/>
              <a:t>6:35 p.m.	Presentation from Collaboration Council and Q&amp;A </a:t>
            </a:r>
            <a:br>
              <a:rPr lang="en-US" sz="2100" dirty="0"/>
            </a:br>
            <a:r>
              <a:rPr lang="en-US" sz="2100" dirty="0"/>
              <a:t>7:15 p.m.	Next Steps on Sports Programming Directory</a:t>
            </a:r>
          </a:p>
          <a:p>
            <a:pPr marL="233363" marR="2208530" indent="0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sz="2100" dirty="0"/>
              <a:t>7:45 p.m.	Open Discussion — 2 Minute Topics </a:t>
            </a:r>
          </a:p>
          <a:p>
            <a:pPr marL="233363" marR="2208530" indent="0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sz="2100" dirty="0"/>
              <a:t>7:55 p.m.	Action Items</a:t>
            </a:r>
          </a:p>
          <a:p>
            <a:pPr marL="798513" marR="3493770" lvl="1" indent="-342900">
              <a:lnSpc>
                <a:spcPct val="12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700" dirty="0"/>
              <a:t>Next Meeting: March 20 </a:t>
            </a:r>
          </a:p>
          <a:p>
            <a:pPr marL="233363" marR="349377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sz="2100" dirty="0"/>
              <a:t>8:00 p.m.	Adjourn</a:t>
            </a:r>
          </a:p>
          <a:p>
            <a:pPr marL="0" indent="0" algn="ctr" rtl="0" fontAlgn="base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</a:rPr>
              <a:t>  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85D6A5E0-C0FD-4D0E-C938-B44EDB3C2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18" y="2207199"/>
            <a:ext cx="4979345" cy="170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1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mpany name&#10;&#10;Description automatically generated">
            <a:extLst>
              <a:ext uri="{FF2B5EF4-FFF2-40B4-BE49-F238E27FC236}">
                <a16:creationId xmlns:a16="http://schemas.microsoft.com/office/drawing/2014/main" id="{E75612E7-7803-EFB1-1DF5-5BD20CDF1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r="2336" b="-2"/>
          <a:stretch/>
        </p:blipFill>
        <p:spPr>
          <a:xfrm>
            <a:off x="3747503" y="0"/>
            <a:ext cx="4936479" cy="17186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46002B-0361-D9C5-B166-958A87A41C56}"/>
              </a:ext>
            </a:extLst>
          </p:cNvPr>
          <p:cNvSpPr txBox="1"/>
          <p:nvPr/>
        </p:nvSpPr>
        <p:spPr>
          <a:xfrm>
            <a:off x="641508" y="1718684"/>
            <a:ext cx="11299371" cy="3834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3600" b="0" i="0" dirty="0">
              <a:effectLst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3FEE7-A062-05F5-8A60-3DC3C7BB2EE0}"/>
              </a:ext>
            </a:extLst>
          </p:cNvPr>
          <p:cNvSpPr txBox="1"/>
          <p:nvPr/>
        </p:nvSpPr>
        <p:spPr>
          <a:xfrm>
            <a:off x="956443" y="1871592"/>
            <a:ext cx="106695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400" dirty="0"/>
            </a:br>
            <a:r>
              <a:rPr lang="en-US" sz="3000" b="1" dirty="0"/>
              <a:t>Discussion and vote on Statement of Mission/Vision/Values</a:t>
            </a:r>
          </a:p>
          <a:p>
            <a:endParaRPr lang="en-US" sz="3000" b="1" dirty="0"/>
          </a:p>
          <a:p>
            <a:r>
              <a:rPr lang="en-US" sz="3000" b="1" dirty="0"/>
              <a:t>Discussion and vote on Steering Committee and Working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Guide and hold accountable the work of the SAC</a:t>
            </a:r>
            <a:br>
              <a:rPr lang="en-US" sz="3000" dirty="0"/>
            </a:br>
            <a:endParaRPr lang="en-US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Membership includes the chair, vice chair, secretary, and chairs of all standing working groups)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712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mpany name&#10;&#10;Description automatically generated">
            <a:extLst>
              <a:ext uri="{FF2B5EF4-FFF2-40B4-BE49-F238E27FC236}">
                <a16:creationId xmlns:a16="http://schemas.microsoft.com/office/drawing/2014/main" id="{E75612E7-7803-EFB1-1DF5-5BD20CDF1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r="2336" b="-2"/>
          <a:stretch/>
        </p:blipFill>
        <p:spPr>
          <a:xfrm>
            <a:off x="4454041" y="0"/>
            <a:ext cx="3283918" cy="1143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46002B-0361-D9C5-B166-958A87A41C56}"/>
              </a:ext>
            </a:extLst>
          </p:cNvPr>
          <p:cNvSpPr txBox="1"/>
          <p:nvPr/>
        </p:nvSpPr>
        <p:spPr>
          <a:xfrm>
            <a:off x="566058" y="2278117"/>
            <a:ext cx="11299371" cy="3834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3600" b="0" i="0" dirty="0">
              <a:effectLst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F83E5A-50FA-3E64-877F-9C36B42B1E76}"/>
              </a:ext>
            </a:extLst>
          </p:cNvPr>
          <p:cNvSpPr txBox="1"/>
          <p:nvPr/>
        </p:nvSpPr>
        <p:spPr>
          <a:xfrm>
            <a:off x="510877" y="1143329"/>
            <a:ext cx="10816647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/>
              <a:t>2025 Standing working groups </a:t>
            </a:r>
          </a:p>
          <a:p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u="sng" dirty="0"/>
              <a:t>Advocacy</a:t>
            </a:r>
            <a:r>
              <a:rPr lang="en-US" sz="2600" dirty="0"/>
              <a:t>:  advocate for recommendations and other legislative priorities at the county level (and possibly state) </a:t>
            </a:r>
            <a:br>
              <a:rPr lang="en-US" sz="2600" dirty="0"/>
            </a:b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u="sng" dirty="0"/>
              <a:t>Communications</a:t>
            </a:r>
            <a:r>
              <a:rPr lang="en-US" sz="2600" dirty="0"/>
              <a:t>:  format and work with Rec department to publish annual report, other information/materials, social media posts, etc. to raise awareness about the committee</a:t>
            </a:r>
            <a:br>
              <a:rPr lang="en-US" sz="2600" dirty="0"/>
            </a:b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u="sng" dirty="0"/>
              <a:t>Community engagement</a:t>
            </a:r>
            <a:r>
              <a:rPr lang="en-US" sz="2600" dirty="0"/>
              <a:t>:  obtain input from youth, seniors, grassroots organizations, etc., and ensure SAC considers such input in its activities </a:t>
            </a:r>
            <a:br>
              <a:rPr lang="en-US" sz="2600" dirty="0"/>
            </a:b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u="sng" dirty="0"/>
              <a:t>Operations</a:t>
            </a:r>
            <a:r>
              <a:rPr lang="en-US" sz="2600" dirty="0"/>
              <a:t>:  Draft policies and other documentation to guide committee’s operations as needed (i.e. strategic plan, charter, etc.) and annual report 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3957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mpany name&#10;&#10;Description automatically generated">
            <a:extLst>
              <a:ext uri="{FF2B5EF4-FFF2-40B4-BE49-F238E27FC236}">
                <a16:creationId xmlns:a16="http://schemas.microsoft.com/office/drawing/2014/main" id="{E75612E7-7803-EFB1-1DF5-5BD20CDF1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r="2336" b="-2"/>
          <a:stretch/>
        </p:blipFill>
        <p:spPr>
          <a:xfrm>
            <a:off x="3747503" y="0"/>
            <a:ext cx="4936479" cy="17186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46002B-0361-D9C5-B166-958A87A41C56}"/>
              </a:ext>
            </a:extLst>
          </p:cNvPr>
          <p:cNvSpPr txBox="1"/>
          <p:nvPr/>
        </p:nvSpPr>
        <p:spPr>
          <a:xfrm>
            <a:off x="566058" y="2278117"/>
            <a:ext cx="11299371" cy="3834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endParaRPr lang="en-US" sz="3600" b="0" i="0" dirty="0">
              <a:effectLst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3FEE7-A062-05F5-8A60-3DC3C7BB2EE0}"/>
              </a:ext>
            </a:extLst>
          </p:cNvPr>
          <p:cNvSpPr txBox="1"/>
          <p:nvPr/>
        </p:nvSpPr>
        <p:spPr>
          <a:xfrm>
            <a:off x="645072" y="1718684"/>
            <a:ext cx="10901855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/>
              <a:t>Working Group Updates:</a:t>
            </a:r>
          </a:p>
          <a:p>
            <a:endParaRPr lang="en-US" sz="3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Recognition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Advocacy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Community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Communications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469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EA57-3DB0-A4DF-CE01-64AC741B81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Montgomery County Sports Advisory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CD952-3B8F-295F-86E2-7EBC023487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Advocacy Update</a:t>
            </a:r>
          </a:p>
        </p:txBody>
      </p:sp>
    </p:spTree>
    <p:extLst>
      <p:ext uri="{BB962C8B-B14F-4D97-AF65-F5344CB8AC3E}">
        <p14:creationId xmlns:p14="http://schemas.microsoft.com/office/powerpoint/2010/main" val="243104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B0002-79ED-44D8-92C1-42F632CC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Advocacy – What’s the goal?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1487CB9-E7CA-42D2-05DA-FDA18BA6950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461686" y="1433384"/>
          <a:ext cx="7080422" cy="542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3370E31-0239-A46F-E233-70B764748579}"/>
              </a:ext>
            </a:extLst>
          </p:cNvPr>
          <p:cNvSpPr txBox="1"/>
          <p:nvPr/>
        </p:nvSpPr>
        <p:spPr>
          <a:xfrm rot="5400000">
            <a:off x="10126018" y="4563547"/>
            <a:ext cx="345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Constituent Interest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C89BFA-02F7-A397-3796-256B55EF62D6}"/>
              </a:ext>
            </a:extLst>
          </p:cNvPr>
          <p:cNvSpPr txBox="1"/>
          <p:nvPr/>
        </p:nvSpPr>
        <p:spPr>
          <a:xfrm>
            <a:off x="8011297" y="1064052"/>
            <a:ext cx="345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Member Interest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CD879B-EBD3-61A4-5409-8FE7DFA42075}"/>
              </a:ext>
            </a:extLst>
          </p:cNvPr>
          <p:cNvSpPr txBox="1"/>
          <p:nvPr/>
        </p:nvSpPr>
        <p:spPr>
          <a:xfrm>
            <a:off x="1408671" y="2367171"/>
            <a:ext cx="57500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Educate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Engage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Act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A15FA8-49FD-157B-D4F2-65EFF5BD2B12}"/>
              </a:ext>
            </a:extLst>
          </p:cNvPr>
          <p:cNvSpPr txBox="1"/>
          <p:nvPr/>
        </p:nvSpPr>
        <p:spPr>
          <a:xfrm>
            <a:off x="598274" y="5749374"/>
            <a:ext cx="5103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“Every important change in our society, for the good, at least, has taken place because of popular pressure – pressure from below, from the great mass of people.”</a:t>
            </a:r>
          </a:p>
          <a:p>
            <a:pPr algn="r"/>
            <a:r>
              <a:rPr lang="en-US" sz="1400" dirty="0"/>
              <a:t>- Edward Abbey</a:t>
            </a:r>
          </a:p>
        </p:txBody>
      </p:sp>
    </p:spTree>
    <p:extLst>
      <p:ext uri="{BB962C8B-B14F-4D97-AF65-F5344CB8AC3E}">
        <p14:creationId xmlns:p14="http://schemas.microsoft.com/office/powerpoint/2010/main" val="2458043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F164-04FA-A4A3-B833-22C5233BD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Advocacy – What is Success?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5970DA8-CFA6-EDF7-D75F-FB13B538A3E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-914400" y="1167468"/>
          <a:ext cx="12921049" cy="499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A3F2FCA-3DF0-4207-A3F4-9DB6A44C7E1F}"/>
              </a:ext>
            </a:extLst>
          </p:cNvPr>
          <p:cNvSpPr txBox="1"/>
          <p:nvPr/>
        </p:nvSpPr>
        <p:spPr>
          <a:xfrm>
            <a:off x="6903310" y="5999732"/>
            <a:ext cx="5103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”It is only through seriousness of purpose and persistence that we ultimately carry the day.”</a:t>
            </a:r>
          </a:p>
          <a:p>
            <a:pPr algn="r"/>
            <a:r>
              <a:rPr lang="en-US" sz="1400" dirty="0"/>
              <a:t>- Ban Ki-moon</a:t>
            </a:r>
          </a:p>
        </p:txBody>
      </p:sp>
    </p:spTree>
    <p:extLst>
      <p:ext uri="{BB962C8B-B14F-4D97-AF65-F5344CB8AC3E}">
        <p14:creationId xmlns:p14="http://schemas.microsoft.com/office/powerpoint/2010/main" val="3208160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D1E10-5E4B-5D7C-CB01-6B39F6745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We’ve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9B32B-39D3-F9E6-D6D0-A4FB193BA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2849" y="1825625"/>
            <a:ext cx="352373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Councilmember Mink</a:t>
            </a:r>
          </a:p>
          <a:p>
            <a:pPr lvl="1"/>
            <a:r>
              <a:rPr lang="en-US" sz="1800" dirty="0"/>
              <a:t>Very interested in activities</a:t>
            </a:r>
          </a:p>
          <a:p>
            <a:pPr lvl="1"/>
            <a:r>
              <a:rPr lang="en-US" sz="1800" dirty="0"/>
              <a:t>Aligned SAC Goals</a:t>
            </a:r>
          </a:p>
          <a:p>
            <a:pPr lvl="2"/>
            <a:r>
              <a:rPr lang="en-US" sz="1800" dirty="0"/>
              <a:t>Cast Study</a:t>
            </a:r>
          </a:p>
          <a:p>
            <a:pPr lvl="2"/>
            <a:r>
              <a:rPr lang="en-US" sz="1800" dirty="0"/>
              <a:t>Sports Directory Program</a:t>
            </a:r>
          </a:p>
          <a:p>
            <a:pPr lvl="1"/>
            <a:r>
              <a:rPr lang="en-US" sz="1800" dirty="0"/>
              <a:t>Other Takeaways</a:t>
            </a:r>
          </a:p>
          <a:p>
            <a:pPr lvl="2"/>
            <a:r>
              <a:rPr lang="en-US" sz="1800" dirty="0"/>
              <a:t>Suggested the SAC partner with other entities already doing similar work.</a:t>
            </a:r>
          </a:p>
          <a:p>
            <a:pPr lvl="2"/>
            <a:r>
              <a:rPr lang="en-US" sz="1800" dirty="0"/>
              <a:t>Suggested the SAC focus on low- and no-cost options</a:t>
            </a:r>
          </a:p>
          <a:p>
            <a:pPr lvl="2"/>
            <a:r>
              <a:rPr lang="en-US" sz="1800" dirty="0"/>
              <a:t>Interested in receiving community data</a:t>
            </a:r>
            <a:r>
              <a:rPr lang="en-US" sz="1600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DBE85-7DAD-97B1-4E8F-176938EC2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6351" y="1825625"/>
            <a:ext cx="352373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Councilmember Luedtke</a:t>
            </a:r>
          </a:p>
          <a:p>
            <a:pPr lvl="1"/>
            <a:r>
              <a:rPr lang="en-US" sz="1800" dirty="0"/>
              <a:t>Very interested in activities</a:t>
            </a:r>
          </a:p>
          <a:p>
            <a:pPr lvl="1"/>
            <a:r>
              <a:rPr lang="en-US" sz="1800" dirty="0"/>
              <a:t>Aligned SAC Goals</a:t>
            </a:r>
          </a:p>
          <a:p>
            <a:pPr lvl="2"/>
            <a:r>
              <a:rPr lang="en-US" sz="1800" dirty="0"/>
              <a:t>Case Study / Montgomery Village</a:t>
            </a:r>
          </a:p>
          <a:p>
            <a:pPr lvl="1"/>
            <a:r>
              <a:rPr lang="en-US" sz="1800" dirty="0"/>
              <a:t>Other Takeaways</a:t>
            </a:r>
          </a:p>
          <a:p>
            <a:pPr lvl="2"/>
            <a:r>
              <a:rPr lang="en-US" sz="1800" dirty="0"/>
              <a:t>4 middle-school aged children</a:t>
            </a:r>
          </a:p>
          <a:p>
            <a:pPr lvl="2"/>
            <a:r>
              <a:rPr lang="en-US" sz="1800" dirty="0"/>
              <a:t>Focused on MS sports involvement</a:t>
            </a:r>
          </a:p>
          <a:p>
            <a:pPr lvl="2"/>
            <a:r>
              <a:rPr lang="en-US" sz="1800" dirty="0"/>
              <a:t>Focused on access issues</a:t>
            </a:r>
          </a:p>
          <a:p>
            <a:pPr lvl="2"/>
            <a:r>
              <a:rPr lang="en-US" sz="1800" dirty="0"/>
              <a:t>Will call on the members of the committee to testify</a:t>
            </a:r>
          </a:p>
          <a:p>
            <a:pPr lvl="2"/>
            <a:r>
              <a:rPr lang="en-US" sz="1800" dirty="0"/>
              <a:t>”Safe meeting with no promises”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5599910-B63F-DDC5-18B2-74D083732A1D}"/>
              </a:ext>
            </a:extLst>
          </p:cNvPr>
          <p:cNvSpPr txBox="1">
            <a:spLocks/>
          </p:cNvSpPr>
          <p:nvPr/>
        </p:nvSpPr>
        <p:spPr>
          <a:xfrm>
            <a:off x="8099853" y="1834807"/>
            <a:ext cx="35237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Councilmember Albornoz</a:t>
            </a:r>
          </a:p>
          <a:p>
            <a:pPr lvl="1"/>
            <a:r>
              <a:rPr lang="en-US" sz="1800" dirty="0"/>
              <a:t>Very interested in activities</a:t>
            </a:r>
          </a:p>
          <a:p>
            <a:pPr lvl="1"/>
            <a:r>
              <a:rPr lang="en-US" sz="1800" dirty="0"/>
              <a:t>Aligned SAC goals</a:t>
            </a:r>
          </a:p>
          <a:p>
            <a:pPr lvl="2"/>
            <a:r>
              <a:rPr lang="en-US" sz="1800" dirty="0"/>
              <a:t>Unsung heroes</a:t>
            </a:r>
          </a:p>
          <a:p>
            <a:pPr lvl="2"/>
            <a:r>
              <a:rPr lang="en-US" sz="1800" dirty="0"/>
              <a:t>Case study</a:t>
            </a:r>
          </a:p>
          <a:p>
            <a:pPr lvl="2"/>
            <a:r>
              <a:rPr lang="en-US" sz="1800" dirty="0"/>
              <a:t>Sports directory program</a:t>
            </a:r>
          </a:p>
          <a:p>
            <a:pPr lvl="1"/>
            <a:r>
              <a:rPr lang="en-US" sz="1800" dirty="0"/>
              <a:t>Other Takeaways</a:t>
            </a:r>
          </a:p>
          <a:p>
            <a:pPr lvl="2"/>
            <a:r>
              <a:rPr lang="en-US" sz="1800" dirty="0"/>
              <a:t>Find champions at the state level</a:t>
            </a:r>
          </a:p>
          <a:p>
            <a:pPr lvl="2"/>
            <a:r>
              <a:rPr lang="en-US" sz="1800" dirty="0"/>
              <a:t>A champion of the SAC</a:t>
            </a:r>
          </a:p>
          <a:p>
            <a:pPr lvl="2"/>
            <a:endParaRPr lang="en-US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2A064-A6A6-8440-7C45-F58336E40239}"/>
              </a:ext>
            </a:extLst>
          </p:cNvPr>
          <p:cNvSpPr txBox="1"/>
          <p:nvPr/>
        </p:nvSpPr>
        <p:spPr>
          <a:xfrm>
            <a:off x="460251" y="5915353"/>
            <a:ext cx="510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“Seek first to understand, then be understood.”</a:t>
            </a:r>
          </a:p>
          <a:p>
            <a:pPr algn="r"/>
            <a:r>
              <a:rPr lang="en-US" sz="1400" dirty="0"/>
              <a:t>- Stephen Covey</a:t>
            </a:r>
          </a:p>
        </p:txBody>
      </p:sp>
    </p:spTree>
    <p:extLst>
      <p:ext uri="{BB962C8B-B14F-4D97-AF65-F5344CB8AC3E}">
        <p14:creationId xmlns:p14="http://schemas.microsoft.com/office/powerpoint/2010/main" val="1010670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1089ADFF3DE24495278AFAE642275F" ma:contentTypeVersion="15" ma:contentTypeDescription="Create a new document." ma:contentTypeScope="" ma:versionID="04adf8e9729596af92db5e9b736f3ece">
  <xsd:schema xmlns:xsd="http://www.w3.org/2001/XMLSchema" xmlns:xs="http://www.w3.org/2001/XMLSchema" xmlns:p="http://schemas.microsoft.com/office/2006/metadata/properties" xmlns:ns3="67643776-177d-4699-a034-a3faf5eb922a" xmlns:ns4="d8c8923b-3461-4e04-964c-24784cae936d" targetNamespace="http://schemas.microsoft.com/office/2006/metadata/properties" ma:root="true" ma:fieldsID="15afeff24069a11ac0951d293db7b86e" ns3:_="" ns4:_="">
    <xsd:import namespace="67643776-177d-4699-a034-a3faf5eb922a"/>
    <xsd:import namespace="d8c8923b-3461-4e04-964c-24784cae936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  <xsd:element ref="ns4:MediaServiceObjectDetectorVersions" minOccurs="0"/>
                <xsd:element ref="ns4:MediaServiceLocation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43776-177d-4699-a034-a3faf5eb92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8923b-3461-4e04-964c-24784cae9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7643776-177d-4699-a034-a3faf5eb922a">
      <UserInfo>
        <DisplayName>Fasteau, Jason</DisplayName>
        <AccountId>13</AccountId>
        <AccountType/>
      </UserInfo>
    </SharedWithUsers>
    <_activity xmlns="d8c8923b-3461-4e04-964c-24784cae936d" xsi:nil="true"/>
  </documentManagement>
</p:properties>
</file>

<file path=customXml/itemProps1.xml><?xml version="1.0" encoding="utf-8"?>
<ds:datastoreItem xmlns:ds="http://schemas.openxmlformats.org/officeDocument/2006/customXml" ds:itemID="{2F05C8E0-DE3B-4956-81E2-CD9F773E6A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254A74-68D9-481E-99A8-29FC5D04BB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643776-177d-4699-a034-a3faf5eb922a"/>
    <ds:schemaRef ds:uri="d8c8923b-3461-4e04-964c-24784cae93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72AADF-128B-4708-9993-0A71C8CD44E6}">
  <ds:schemaRefs>
    <ds:schemaRef ds:uri="http://schemas.openxmlformats.org/package/2006/metadata/core-properties"/>
    <ds:schemaRef ds:uri="http://purl.org/dc/terms/"/>
    <ds:schemaRef ds:uri="d8c8923b-3461-4e04-964c-24784cae936d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67643776-177d-4699-a034-a3faf5eb922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835</Words>
  <Application>Microsoft Office PowerPoint</Application>
  <PresentationFormat>Widescreen</PresentationFormat>
  <Paragraphs>137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Oswald Bold</vt:lpstr>
      <vt:lpstr>Source Sans Pro</vt:lpstr>
      <vt:lpstr>Source Sans Pro Bold</vt:lpstr>
      <vt:lpstr>Office Theme</vt:lpstr>
      <vt:lpstr>Welcome!</vt:lpstr>
      <vt:lpstr>PowerPoint Presentation</vt:lpstr>
      <vt:lpstr>PowerPoint Presentation</vt:lpstr>
      <vt:lpstr>PowerPoint Presentation</vt:lpstr>
      <vt:lpstr>PowerPoint Presentation</vt:lpstr>
      <vt:lpstr>Montgomery County Sports Advisory Committee</vt:lpstr>
      <vt:lpstr>Advocacy – What’s the goal?</vt:lpstr>
      <vt:lpstr>Advocacy – What is Success?</vt:lpstr>
      <vt:lpstr>What We’ve Learned</vt:lpstr>
      <vt:lpstr>SAC Recommendations Dashboard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Jason</dc:creator>
  <cp:lastModifiedBy>Fasteau, Jason</cp:lastModifiedBy>
  <cp:revision>1168</cp:revision>
  <dcterms:created xsi:type="dcterms:W3CDTF">2023-06-05T20:40:32Z</dcterms:created>
  <dcterms:modified xsi:type="dcterms:W3CDTF">2025-02-20T22:23:47Z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0x010100DD1089ADFF3DE24495278AFAE642275F</vt:lpwstr>
  </property>
  <property fmtid="{D5CDD505-2E9C-101B-9397-08002B2CF9AE}" pid="3" name="MediaServiceImageTags">
    <vt:lpwstr/>
  </property>
</Properties>
</file>