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83" r:id="rId6"/>
    <p:sldId id="313" r:id="rId7"/>
    <p:sldId id="314" r:id="rId8"/>
    <p:sldId id="312" r:id="rId9"/>
    <p:sldId id="30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7B18DD-FA6F-4253-B230-3FF465963A03}" v="4" dt="2024-06-20T21:07:12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B9221-E1C0-44C0-AAA7-150061CC5E05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B4C68-7E34-4110-8F86-CFC084969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07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BF1A6-74FD-BDAE-07F1-A5D041343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84858C-64F5-B09F-8C17-C53DE2C03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4C709-D3C8-C96B-90BF-9A58AD360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5937-66AC-4491-90F2-EE9A1FD2CE9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F53CE-3F2B-A7FE-AFF0-0574120D6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B8E32-F3E3-ED3D-B6AA-327F3C4A3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FD9-AD97-4B64-9D3F-6132FBE0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77A43-A099-50C1-6E6E-23C8627BF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509053-7284-460E-C5C7-89A0A105B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50570-1C56-730F-5235-69AF3AF27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5937-66AC-4491-90F2-EE9A1FD2CE9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D700C-ECF7-F2DB-EA91-952243EAE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96B2B-F5AC-CA74-C223-0F6AACBEC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FD9-AD97-4B64-9D3F-6132FBE0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8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96BE00-AF00-56C8-FDEE-3E1861D8F4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C8EC78-258F-7A7E-403D-D8543912F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5AA7D-7B91-96B9-A9A8-DD74C7505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5937-66AC-4491-90F2-EE9A1FD2CE9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BC5CB-9EFA-1141-B9B1-E2F7CBD29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82677-5077-AB2D-BA11-D9AD474A4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FD9-AD97-4B64-9D3F-6132FBE0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9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2E445-1BC3-CA9A-6BF8-9B8FAC51F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3C74E-9DDA-E912-A876-A2FBB6DBC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656EE-898C-04CF-8A75-14CAA1E80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5937-66AC-4491-90F2-EE9A1FD2CE9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23F19-6A57-53BC-8837-8346F5521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2C157-B436-BF20-5E9C-27A91C822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FD9-AD97-4B64-9D3F-6132FBE0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3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0BC17-A23E-98A1-4416-20271436F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9A49D-5D90-4F14-8D37-C3CF4FE49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B99E4-7841-F1E0-77E2-BD3C69D74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5937-66AC-4491-90F2-EE9A1FD2CE9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CFD73-0BD3-191E-3A63-48617A363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14215-B59C-2050-26DA-28484F345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FD9-AD97-4B64-9D3F-6132FBE0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1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F329E-2034-A4BB-71A5-12CEF39BF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2BEF6-87CE-A7F5-9F88-CB2FE62CC8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3EA20B-9167-448B-F4CD-EF4B6E491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AA03DA-CA41-C81F-5948-92B0F8477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5937-66AC-4491-90F2-EE9A1FD2CE9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4DDE9-2A92-3840-58ED-0C347D553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99439A-26BE-12B3-1837-26BC81D81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FD9-AD97-4B64-9D3F-6132FBE0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9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F1F60-5091-206A-27B7-CCBA867EE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AB17DC-093C-7483-A52B-E64C34057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8C4ADD-5291-FF8A-DB27-A958FEE304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3BFC94-00DE-7A08-2298-37DE15599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74E343-2C99-0F8F-7027-DE787168DD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11D8D7-F5D3-722C-9AA3-3B97736D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5937-66AC-4491-90F2-EE9A1FD2CE9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96D637-1EC0-42E5-D30B-FD04586BC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437313-C73E-4B35-AF5F-00BBBF166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FD9-AD97-4B64-9D3F-6132FBE0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0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FF731-C60B-9A79-2472-AD9B373C6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C2CA9-A4E8-30DE-854B-F2B148682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5937-66AC-4491-90F2-EE9A1FD2CE9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B96B1B-EF20-ED65-03AB-C2563F2D5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8C37FC-0FE7-6E8F-1E92-513F91A68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FD9-AD97-4B64-9D3F-6132FBE0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72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080601-CD50-8C14-5FA7-3B7A31264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5937-66AC-4491-90F2-EE9A1FD2CE9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3CDE53-2130-0F09-A392-F49162F3D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7DB26-E1B4-9CC1-144A-11F7F46B6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FD9-AD97-4B64-9D3F-6132FBE0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1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F2857-B182-342A-09AA-519C4A352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9A8B0-7EDD-29FE-CA4F-A2A1FAE4C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44FF3-195C-F373-5B2A-12365E9B0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08B586-E029-DFD8-EAB3-26F2AE240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5937-66AC-4491-90F2-EE9A1FD2CE9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840F31-E7D5-516D-2349-0AC29C14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B95CFA-7E33-E4C9-70E2-6B48E067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FD9-AD97-4B64-9D3F-6132FBE0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3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CF8E7-45FF-DB3C-CBBB-970F8BC39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D7A4C7-2372-4279-8483-29456FE5FD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FB90F7-28D5-B26C-BE9A-65DAEDA20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0A4E07-6992-1157-4454-42A43CC4C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5937-66AC-4491-90F2-EE9A1FD2CE9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DAA110-372F-4C15-596A-C82E9A704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1D51F-9025-26CF-163D-3E46D4CC7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FD9-AD97-4B64-9D3F-6132FBE0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1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56DF40-4DC5-5E4A-738D-118F19246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BA9D1-0BFA-113F-44E6-2FF623D65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ACFE8-D7A2-DA04-80EB-D26A8E6E0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35937-66AC-4491-90F2-EE9A1FD2CE9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38EE2-68C8-910B-E9AE-A05BEC351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D6876-E553-B3E8-CD36-157C96B1E3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F3FD9-AD97-4B64-9D3F-6132FBE0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0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docs.google.com/spreadsheets/d/1COd_5PRGXQSrSVwMx9jrUeTrmQI5UZvmPLt54lOPQaU/edit?usp=sharin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docs.google.com/document/d/1sjwCDFzGRqf-4bVV0AkVUUkGelF8Tk7scOeQbq8h4GU/edit?usp=sharing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0A604E4-7307-451C-93BE-F1F7E1BF3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F3A0AA-35E5-4085-942B-737839030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2F5C38-C747-4173-ABBF-656E39E82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8115300" cy="1590742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4EFAC1-21F5-0D2A-DF04-702E16C38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9234" y="5480811"/>
            <a:ext cx="4909752" cy="1159200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solidFill>
                  <a:srgbClr val="FFFFFF"/>
                </a:solidFill>
              </a:rPr>
              <a:t>Welcome!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8971B-E3E9-0FCC-5CB1-40CEF1D820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13106" y="5633765"/>
            <a:ext cx="3651971" cy="1139568"/>
          </a:xfrm>
        </p:spPr>
        <p:txBody>
          <a:bodyPr anchor="ctr">
            <a:normAutofit lnSpcReduction="10000"/>
          </a:bodyPr>
          <a:lstStyle/>
          <a:p>
            <a:pPr algn="l"/>
            <a:r>
              <a:rPr lang="en-US" sz="2000" dirty="0">
                <a:solidFill>
                  <a:srgbClr val="FFFFFF"/>
                </a:solidFill>
              </a:rPr>
              <a:t>East County Community Recreation Center</a:t>
            </a:r>
            <a:br>
              <a:rPr lang="en-US" sz="2000" dirty="0"/>
            </a:br>
            <a:r>
              <a:rPr lang="en-US" sz="2000" dirty="0">
                <a:solidFill>
                  <a:srgbClr val="FFFFFF"/>
                </a:solidFill>
              </a:rPr>
              <a:t>Thursday, June 20, 2024</a:t>
            </a:r>
            <a:br>
              <a:rPr lang="en-US" sz="2000" dirty="0"/>
            </a:br>
            <a:r>
              <a:rPr lang="en-US" sz="2000" dirty="0">
                <a:solidFill>
                  <a:srgbClr val="FFFFFF"/>
                </a:solidFill>
              </a:rPr>
              <a:t>6:00 p.m.</a:t>
            </a:r>
            <a:endParaRPr lang="en-US" dirty="0">
              <a:cs typeface="Calibri"/>
            </a:endParaRPr>
          </a:p>
        </p:txBody>
      </p:sp>
      <p:pic>
        <p:nvPicPr>
          <p:cNvPr id="5" name="Picture 4" descr="Company name&#10;&#10;Description automatically generated">
            <a:extLst>
              <a:ext uri="{FF2B5EF4-FFF2-40B4-BE49-F238E27FC236}">
                <a16:creationId xmlns:a16="http://schemas.microsoft.com/office/drawing/2014/main" id="{3497D905-B4FE-7F51-0356-B56BA51C8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35" y="767184"/>
            <a:ext cx="11327549" cy="376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027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6763F-EAE2-20E5-D88B-4167B791C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7395" y="183569"/>
            <a:ext cx="10140778" cy="65419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l" rtl="0" fontAlgn="base">
              <a:buNone/>
            </a:pPr>
            <a:endParaRPr lang="en-US" sz="1200" b="0" i="0" dirty="0">
              <a:solidFill>
                <a:srgbClr val="00000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 rtl="0" fontAlgn="base">
              <a:buNone/>
            </a:pPr>
            <a:r>
              <a:rPr lang="en-US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AGENDA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   </a:t>
            </a:r>
          </a:p>
          <a:p>
            <a:pPr marL="0" indent="0" algn="ctr" rtl="0" fontAlgn="base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Sports Advisory Committee     </a:t>
            </a:r>
            <a:endParaRPr lang="en-US" sz="1200" b="0" i="0" dirty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marL="0" indent="0" algn="ctr" rtl="0" fontAlgn="base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East County Community Recreation Center </a:t>
            </a:r>
            <a:endParaRPr lang="en-US" sz="1200" b="0" i="0" dirty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marL="0" indent="0" algn="ctr" rtl="0" fontAlgn="base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Thursday, June 20, 2024,  6:00 p.m.  </a:t>
            </a:r>
          </a:p>
          <a:p>
            <a:pPr marL="0" indent="0" algn="l" rtl="0" fontAlgn="base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6:00 p.m. Welcome and General Announcements - Tom Cove </a:t>
            </a:r>
            <a:endParaRPr lang="en-US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6:05 p.m. Review and Approve Agenda     </a:t>
            </a:r>
            <a:endParaRPr lang="en-US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6:08 p.m. Review and Approve May Minutes    </a:t>
            </a:r>
            <a:endParaRPr lang="en-US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6:10 p.m. Overview of Draft Annual Report</a:t>
            </a:r>
            <a:endParaRPr lang="en-US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6:45 p.m. Beyond Recommendations and Next Steps </a:t>
            </a:r>
            <a:endParaRPr lang="en-US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7:20 p.m. Strategies for Stakeholder Outreach </a:t>
            </a:r>
            <a:endParaRPr lang="en-US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7:50 p.m. Administrative Items </a:t>
            </a:r>
            <a:endParaRPr lang="en-US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Update on committee appointments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Officer Elections </a:t>
            </a:r>
            <a:endParaRPr lang="en-US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7:55 p.m. Action Items    </a:t>
            </a:r>
            <a:endParaRPr lang="en-US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Next Meeting: July 18, location TBD </a:t>
            </a:r>
            <a:endParaRPr lang="en-US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8:00 p.m. Adjourn   </a:t>
            </a:r>
            <a:endParaRPr lang="en-US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>
              <a:buNone/>
            </a:pPr>
            <a:endParaRPr lang="en-US" sz="1100" dirty="0">
              <a:cs typeface="Calibri"/>
            </a:endParaRPr>
          </a:p>
          <a:p>
            <a:pPr marL="0" indent="0" algn="ctr">
              <a:buNone/>
            </a:pPr>
            <a:endParaRPr lang="en-US" sz="1400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pic>
        <p:nvPicPr>
          <p:cNvPr id="5" name="Picture 4" descr="Company name&#10;&#10;Description automatically generated">
            <a:extLst>
              <a:ext uri="{FF2B5EF4-FFF2-40B4-BE49-F238E27FC236}">
                <a16:creationId xmlns:a16="http://schemas.microsoft.com/office/drawing/2014/main" id="{85D6A5E0-C0FD-4D0E-C938-B44EDB3C29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77" y="4360775"/>
            <a:ext cx="5661094" cy="191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512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D58B84D-702B-4E5B-B64B-0872BECEF7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200" dirty="0">
                <a:hlinkClick r:id="rId2"/>
              </a:rPr>
              <a:t>SAC Working Group Recommendations</a:t>
            </a:r>
            <a:endParaRPr lang="en-US" sz="4200" dirty="0"/>
          </a:p>
        </p:txBody>
      </p:sp>
      <p:pic>
        <p:nvPicPr>
          <p:cNvPr id="4" name="Picture 3" descr="Company name">
            <a:extLst>
              <a:ext uri="{FF2B5EF4-FFF2-40B4-BE49-F238E27FC236}">
                <a16:creationId xmlns:a16="http://schemas.microsoft.com/office/drawing/2014/main" id="{74075B9A-B414-A9F5-97F1-E6F0E6170A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723" y="534090"/>
            <a:ext cx="7622554" cy="253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037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8BB0DD9-C029-E525-0F02-F78FE61E5F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200" dirty="0">
                <a:hlinkClick r:id="rId2"/>
              </a:rPr>
              <a:t>SAC Annual Report Structure</a:t>
            </a:r>
            <a:endParaRPr lang="en-US" sz="4200" dirty="0"/>
          </a:p>
        </p:txBody>
      </p:sp>
      <p:pic>
        <p:nvPicPr>
          <p:cNvPr id="4" name="Picture 3" descr="Company name">
            <a:extLst>
              <a:ext uri="{FF2B5EF4-FFF2-40B4-BE49-F238E27FC236}">
                <a16:creationId xmlns:a16="http://schemas.microsoft.com/office/drawing/2014/main" id="{930A2C28-377E-C1AC-EB18-66169183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723" y="534090"/>
            <a:ext cx="7622554" cy="253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048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566AF-F0CF-C65D-6F30-1A411DC040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46959"/>
            <a:ext cx="9144000" cy="1173163"/>
          </a:xfrm>
        </p:spPr>
        <p:txBody>
          <a:bodyPr/>
          <a:lstStyle/>
          <a:p>
            <a:r>
              <a:rPr lang="en-US" b="1" dirty="0"/>
              <a:t>Administrative Items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8C4D68-B210-B37E-E775-D5690FBC0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978" y="3578087"/>
            <a:ext cx="10890421" cy="311691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71500" indent="-571500" algn="l">
              <a:buChar char="•"/>
            </a:pPr>
            <a:r>
              <a:rPr lang="en-US" sz="3400" dirty="0">
                <a:cs typeface="Calibri"/>
              </a:rPr>
              <a:t>Officer Nominations (Chair, Vice Chair)</a:t>
            </a:r>
          </a:p>
          <a:p>
            <a:pPr marL="1028700" lvl="1" indent="-571500" algn="l">
              <a:buChar char="•"/>
            </a:pPr>
            <a:r>
              <a:rPr lang="en-US" sz="3000" dirty="0">
                <a:cs typeface="Calibri"/>
              </a:rPr>
              <a:t>Nominating Committee (2-3 members)</a:t>
            </a:r>
          </a:p>
          <a:p>
            <a:pPr marL="1028700" lvl="1" indent="-571500" algn="l">
              <a:buChar char="•"/>
            </a:pPr>
            <a:r>
              <a:rPr lang="en-US" sz="3000" dirty="0">
                <a:cs typeface="Calibri"/>
              </a:rPr>
              <a:t>Can nominate yourself	</a:t>
            </a:r>
          </a:p>
          <a:p>
            <a:pPr marL="1028700" lvl="1" indent="-571500" algn="l">
              <a:buChar char="•"/>
            </a:pPr>
            <a:r>
              <a:rPr lang="en-US" sz="3000" dirty="0">
                <a:cs typeface="Calibri"/>
              </a:rPr>
              <a:t>Nominations to be received by Monday, July 15</a:t>
            </a:r>
          </a:p>
          <a:p>
            <a:pPr marL="1028700" lvl="1" indent="-571500" algn="l">
              <a:buChar char="•"/>
            </a:pPr>
            <a:r>
              <a:rPr lang="en-US" sz="3000" dirty="0">
                <a:cs typeface="Calibri"/>
              </a:rPr>
              <a:t>Vote to take place at July meeting</a:t>
            </a:r>
          </a:p>
          <a:p>
            <a:pPr marL="571500" indent="-571500" algn="l">
              <a:buChar char="•"/>
            </a:pPr>
            <a:r>
              <a:rPr lang="en-US" sz="3400" dirty="0"/>
              <a:t>Next Meeting: Thursday, July 18, 6:00 p.m.</a:t>
            </a:r>
            <a:endParaRPr lang="en-US" sz="3400" dirty="0">
              <a:cs typeface="Calibri" panose="020F0502020204030204"/>
            </a:endParaRPr>
          </a:p>
        </p:txBody>
      </p:sp>
      <p:pic>
        <p:nvPicPr>
          <p:cNvPr id="4" name="Picture 3" descr="Company name&#10;&#10;Description automatically generated">
            <a:extLst>
              <a:ext uri="{FF2B5EF4-FFF2-40B4-BE49-F238E27FC236}">
                <a16:creationId xmlns:a16="http://schemas.microsoft.com/office/drawing/2014/main" id="{1F6B6324-A159-36AC-DBEA-53FB3F1CE0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570" y="445600"/>
            <a:ext cx="6010859" cy="1997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592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D48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Company name&#10;&#10;Description automatically generated">
            <a:extLst>
              <a:ext uri="{FF2B5EF4-FFF2-40B4-BE49-F238E27FC236}">
                <a16:creationId xmlns:a16="http://schemas.microsoft.com/office/drawing/2014/main" id="{EE1E5D8E-CC41-CAD0-0E0D-A877D4C78B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616033"/>
            <a:ext cx="10905066" cy="362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80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7643776-177d-4699-a034-a3faf5eb922a">
      <UserInfo>
        <DisplayName>Fasteau, Jason</DisplayName>
        <AccountId>13</AccountId>
        <AccountType/>
      </UserInfo>
    </SharedWithUsers>
    <_activity xmlns="d8c8923b-3461-4e04-964c-24784cae936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1089ADFF3DE24495278AFAE642275F" ma:contentTypeVersion="15" ma:contentTypeDescription="Create a new document." ma:contentTypeScope="" ma:versionID="04adf8e9729596af92db5e9b736f3ece">
  <xsd:schema xmlns:xsd="http://www.w3.org/2001/XMLSchema" xmlns:xs="http://www.w3.org/2001/XMLSchema" xmlns:p="http://schemas.microsoft.com/office/2006/metadata/properties" xmlns:ns3="67643776-177d-4699-a034-a3faf5eb922a" xmlns:ns4="d8c8923b-3461-4e04-964c-24784cae936d" targetNamespace="http://schemas.microsoft.com/office/2006/metadata/properties" ma:root="true" ma:fieldsID="15afeff24069a11ac0951d293db7b86e" ns3:_="" ns4:_="">
    <xsd:import namespace="67643776-177d-4699-a034-a3faf5eb922a"/>
    <xsd:import namespace="d8c8923b-3461-4e04-964c-24784cae936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_activity" minOccurs="0"/>
                <xsd:element ref="ns4:MediaServiceObjectDetectorVersions" minOccurs="0"/>
                <xsd:element ref="ns4:MediaServiceLocation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643776-177d-4699-a034-a3faf5eb922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c8923b-3461-4e04-964c-24784cae93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72AADF-128B-4708-9993-0A71C8CD44E6}">
  <ds:schemaRefs>
    <ds:schemaRef ds:uri="http://schemas.openxmlformats.org/package/2006/metadata/core-properties"/>
    <ds:schemaRef ds:uri="http://purl.org/dc/terms/"/>
    <ds:schemaRef ds:uri="d8c8923b-3461-4e04-964c-24784cae936d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elements/1.1/"/>
    <ds:schemaRef ds:uri="67643776-177d-4699-a034-a3faf5eb922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5254A74-68D9-481E-99A8-29FC5D04BB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643776-177d-4699-a034-a3faf5eb922a"/>
    <ds:schemaRef ds:uri="d8c8923b-3461-4e04-964c-24784cae93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05C8E0-DE3B-4956-81E2-CD9F773E6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193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Office Theme</vt:lpstr>
      <vt:lpstr>Welcome!</vt:lpstr>
      <vt:lpstr>PowerPoint Presentation</vt:lpstr>
      <vt:lpstr>PowerPoint Presentation</vt:lpstr>
      <vt:lpstr>PowerPoint Presentation</vt:lpstr>
      <vt:lpstr>Administrative Items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Jason</dc:creator>
  <cp:lastModifiedBy>Fasteau, Jason</cp:lastModifiedBy>
  <cp:revision>862</cp:revision>
  <dcterms:created xsi:type="dcterms:W3CDTF">2023-06-05T20:40:32Z</dcterms:created>
  <dcterms:modified xsi:type="dcterms:W3CDTF">2024-06-20T21:10:30Z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0x010100DD1089ADFF3DE24495278AFAE642275F</vt:lpwstr>
  </property>
  <property fmtid="{D5CDD505-2E9C-101B-9397-08002B2CF9AE}" pid="3" name="MediaServiceImageTags">
    <vt:lpwstr/>
  </property>
</Properties>
</file>