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5" r:id="rId7"/>
  </p:sldMasterIdLst>
  <p:notesMasterIdLst>
    <p:notesMasterId r:id="rId42"/>
  </p:notesMasterIdLst>
  <p:sldIdLst>
    <p:sldId id="256" r:id="rId8"/>
    <p:sldId id="323" r:id="rId9"/>
    <p:sldId id="3423" r:id="rId10"/>
    <p:sldId id="3424" r:id="rId11"/>
    <p:sldId id="3425" r:id="rId12"/>
    <p:sldId id="3345" r:id="rId13"/>
    <p:sldId id="3371" r:id="rId14"/>
    <p:sldId id="3372" r:id="rId15"/>
    <p:sldId id="3373" r:id="rId16"/>
    <p:sldId id="3374" r:id="rId17"/>
    <p:sldId id="3375" r:id="rId18"/>
    <p:sldId id="3376" r:id="rId19"/>
    <p:sldId id="3377" r:id="rId20"/>
    <p:sldId id="3378" r:id="rId21"/>
    <p:sldId id="3419" r:id="rId22"/>
    <p:sldId id="3412" r:id="rId23"/>
    <p:sldId id="3421" r:id="rId24"/>
    <p:sldId id="3420" r:id="rId25"/>
    <p:sldId id="3409" r:id="rId26"/>
    <p:sldId id="3426" r:id="rId27"/>
    <p:sldId id="3418" r:id="rId28"/>
    <p:sldId id="3399" r:id="rId29"/>
    <p:sldId id="319" r:id="rId30"/>
    <p:sldId id="324" r:id="rId31"/>
    <p:sldId id="257" r:id="rId32"/>
    <p:sldId id="258" r:id="rId33"/>
    <p:sldId id="326" r:id="rId34"/>
    <p:sldId id="327" r:id="rId35"/>
    <p:sldId id="328" r:id="rId36"/>
    <p:sldId id="259" r:id="rId37"/>
    <p:sldId id="260" r:id="rId38"/>
    <p:sldId id="261" r:id="rId39"/>
    <p:sldId id="262" r:id="rId40"/>
    <p:sldId id="30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42420-5853-4DD5-A825-2930C884FBDD}" v="12" dt="2025-07-17T20:23:08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steau, Jason" userId="18a2b6db-a535-48e0-8454-dd1dd4a2d29d" providerId="ADAL" clId="{0FE42420-5853-4DD5-A825-2930C884FBDD}"/>
    <pc:docChg chg="undo custSel addSld delSld modSld sldOrd">
      <pc:chgData name="Fasteau, Jason" userId="18a2b6db-a535-48e0-8454-dd1dd4a2d29d" providerId="ADAL" clId="{0FE42420-5853-4DD5-A825-2930C884FBDD}" dt="2025-07-22T17:58:09.373" v="117" actId="3626"/>
      <pc:docMkLst>
        <pc:docMk/>
      </pc:docMkLst>
      <pc:sldChg chg="modSp mod">
        <pc:chgData name="Fasteau, Jason" userId="18a2b6db-a535-48e0-8454-dd1dd4a2d29d" providerId="ADAL" clId="{0FE42420-5853-4DD5-A825-2930C884FBDD}" dt="2025-07-17T18:36:41.381" v="15" actId="20577"/>
        <pc:sldMkLst>
          <pc:docMk/>
          <pc:sldMk cId="2379027962" sldId="256"/>
        </pc:sldMkLst>
        <pc:spChg chg="mod">
          <ac:chgData name="Fasteau, Jason" userId="18a2b6db-a535-48e0-8454-dd1dd4a2d29d" providerId="ADAL" clId="{0FE42420-5853-4DD5-A825-2930C884FBDD}" dt="2025-07-17T18:36:41.381" v="15" actId="20577"/>
          <ac:spMkLst>
            <pc:docMk/>
            <pc:sldMk cId="2379027962" sldId="256"/>
            <ac:spMk id="3" creationId="{0158971B-E3E9-0FCC-5CB1-40CEF1D8200D}"/>
          </ac:spMkLst>
        </pc:spChg>
      </pc:sldChg>
      <pc:sldChg chg="modSp add mod ord">
        <pc:chgData name="Fasteau, Jason" userId="18a2b6db-a535-48e0-8454-dd1dd4a2d29d" providerId="ADAL" clId="{0FE42420-5853-4DD5-A825-2930C884FBDD}" dt="2025-07-22T17:57:57.581" v="116" actId="3626"/>
        <pc:sldMkLst>
          <pc:docMk/>
          <pc:sldMk cId="0" sldId="257"/>
        </pc:sldMkLst>
        <pc:spChg chg="mod">
          <ac:chgData name="Fasteau, Jason" userId="18a2b6db-a535-48e0-8454-dd1dd4a2d29d" providerId="ADAL" clId="{0FE42420-5853-4DD5-A825-2930C884FBDD}" dt="2025-07-17T18:54:56.711" v="57" actId="27636"/>
          <ac:spMkLst>
            <pc:docMk/>
            <pc:sldMk cId="0" sldId="257"/>
            <ac:spMk id="60" creationId="{00000000-0000-0000-0000-000000000000}"/>
          </ac:spMkLst>
        </pc:spChg>
        <pc:spChg chg="mod">
          <ac:chgData name="Fasteau, Jason" userId="18a2b6db-a535-48e0-8454-dd1dd4a2d29d" providerId="ADAL" clId="{0FE42420-5853-4DD5-A825-2930C884FBDD}" dt="2025-07-22T17:57:57.581" v="116" actId="3626"/>
          <ac:spMkLst>
            <pc:docMk/>
            <pc:sldMk cId="0" sldId="257"/>
            <ac:spMk id="61" creationId="{00000000-0000-0000-0000-000000000000}"/>
          </ac:spMkLst>
        </pc:spChg>
      </pc:sldChg>
      <pc:sldChg chg="modSp add mod">
        <pc:chgData name="Fasteau, Jason" userId="18a2b6db-a535-48e0-8454-dd1dd4a2d29d" providerId="ADAL" clId="{0FE42420-5853-4DD5-A825-2930C884FBDD}" dt="2025-07-22T17:58:09.373" v="117" actId="3626"/>
        <pc:sldMkLst>
          <pc:docMk/>
          <pc:sldMk cId="0" sldId="258"/>
        </pc:sldMkLst>
        <pc:spChg chg="mod">
          <ac:chgData name="Fasteau, Jason" userId="18a2b6db-a535-48e0-8454-dd1dd4a2d29d" providerId="ADAL" clId="{0FE42420-5853-4DD5-A825-2930C884FBDD}" dt="2025-07-17T18:54:56.711" v="58" actId="27636"/>
          <ac:spMkLst>
            <pc:docMk/>
            <pc:sldMk cId="0" sldId="258"/>
            <ac:spMk id="66" creationId="{00000000-0000-0000-0000-000000000000}"/>
          </ac:spMkLst>
        </pc:spChg>
        <pc:spChg chg="mod">
          <ac:chgData name="Fasteau, Jason" userId="18a2b6db-a535-48e0-8454-dd1dd4a2d29d" providerId="ADAL" clId="{0FE42420-5853-4DD5-A825-2930C884FBDD}" dt="2025-07-22T17:58:09.373" v="117" actId="3626"/>
          <ac:spMkLst>
            <pc:docMk/>
            <pc:sldMk cId="0" sldId="258"/>
            <ac:spMk id="67" creationId="{00000000-0000-0000-0000-000000000000}"/>
          </ac:spMkLst>
        </pc:spChg>
      </pc:sldChg>
      <pc:sldChg chg="modSp add mod">
        <pc:chgData name="Fasteau, Jason" userId="18a2b6db-a535-48e0-8454-dd1dd4a2d29d" providerId="ADAL" clId="{0FE42420-5853-4DD5-A825-2930C884FBDD}" dt="2025-07-17T20:03:06.021" v="68" actId="27636"/>
        <pc:sldMkLst>
          <pc:docMk/>
          <pc:sldMk cId="0" sldId="259"/>
        </pc:sldMkLst>
        <pc:spChg chg="mod">
          <ac:chgData name="Fasteau, Jason" userId="18a2b6db-a535-48e0-8454-dd1dd4a2d29d" providerId="ADAL" clId="{0FE42420-5853-4DD5-A825-2930C884FBDD}" dt="2025-07-17T20:03:06.021" v="68" actId="27636"/>
          <ac:spMkLst>
            <pc:docMk/>
            <pc:sldMk cId="0" sldId="259"/>
            <ac:spMk id="78" creationId="{00000000-0000-0000-0000-000000000000}"/>
          </ac:spMkLst>
        </pc:spChg>
      </pc:sldChg>
      <pc:sldChg chg="modSp add mod">
        <pc:chgData name="Fasteau, Jason" userId="18a2b6db-a535-48e0-8454-dd1dd4a2d29d" providerId="ADAL" clId="{0FE42420-5853-4DD5-A825-2930C884FBDD}" dt="2025-07-17T20:03:06.027" v="69" actId="27636"/>
        <pc:sldMkLst>
          <pc:docMk/>
          <pc:sldMk cId="0" sldId="260"/>
        </pc:sldMkLst>
        <pc:spChg chg="mod">
          <ac:chgData name="Fasteau, Jason" userId="18a2b6db-a535-48e0-8454-dd1dd4a2d29d" providerId="ADAL" clId="{0FE42420-5853-4DD5-A825-2930C884FBDD}" dt="2025-07-17T20:03:06.027" v="69" actId="27636"/>
          <ac:spMkLst>
            <pc:docMk/>
            <pc:sldMk cId="0" sldId="260"/>
            <ac:spMk id="84" creationId="{00000000-0000-0000-0000-000000000000}"/>
          </ac:spMkLst>
        </pc:spChg>
      </pc:sldChg>
      <pc:sldChg chg="modSp add mod">
        <pc:chgData name="Fasteau, Jason" userId="18a2b6db-a535-48e0-8454-dd1dd4a2d29d" providerId="ADAL" clId="{0FE42420-5853-4DD5-A825-2930C884FBDD}" dt="2025-07-17T20:03:06.036" v="70" actId="27636"/>
        <pc:sldMkLst>
          <pc:docMk/>
          <pc:sldMk cId="0" sldId="261"/>
        </pc:sldMkLst>
        <pc:spChg chg="mod">
          <ac:chgData name="Fasteau, Jason" userId="18a2b6db-a535-48e0-8454-dd1dd4a2d29d" providerId="ADAL" clId="{0FE42420-5853-4DD5-A825-2930C884FBDD}" dt="2025-07-17T20:03:06.036" v="70" actId="27636"/>
          <ac:spMkLst>
            <pc:docMk/>
            <pc:sldMk cId="0" sldId="261"/>
            <ac:spMk id="91" creationId="{00000000-0000-0000-0000-000000000000}"/>
          </ac:spMkLst>
        </pc:spChg>
      </pc:sldChg>
      <pc:sldChg chg="modSp add mod">
        <pc:chgData name="Fasteau, Jason" userId="18a2b6db-a535-48e0-8454-dd1dd4a2d29d" providerId="ADAL" clId="{0FE42420-5853-4DD5-A825-2930C884FBDD}" dt="2025-07-17T20:03:06.039" v="71" actId="27636"/>
        <pc:sldMkLst>
          <pc:docMk/>
          <pc:sldMk cId="0" sldId="262"/>
        </pc:sldMkLst>
        <pc:spChg chg="mod">
          <ac:chgData name="Fasteau, Jason" userId="18a2b6db-a535-48e0-8454-dd1dd4a2d29d" providerId="ADAL" clId="{0FE42420-5853-4DD5-A825-2930C884FBDD}" dt="2025-07-17T20:03:06.039" v="71" actId="27636"/>
          <ac:spMkLst>
            <pc:docMk/>
            <pc:sldMk cId="0" sldId="262"/>
            <ac:spMk id="97" creationId="{00000000-0000-0000-0000-000000000000}"/>
          </ac:spMkLst>
        </pc:spChg>
      </pc:sldChg>
      <pc:sldChg chg="addSp add del mod ord">
        <pc:chgData name="Fasteau, Jason" userId="18a2b6db-a535-48e0-8454-dd1dd4a2d29d" providerId="ADAL" clId="{0FE42420-5853-4DD5-A825-2930C884FBDD}" dt="2025-07-17T20:03:08.721" v="73"/>
        <pc:sldMkLst>
          <pc:docMk/>
          <pc:sldMk cId="203980816" sldId="307"/>
        </pc:sldMkLst>
        <pc:spChg chg="add">
          <ac:chgData name="Fasteau, Jason" userId="18a2b6db-a535-48e0-8454-dd1dd4a2d29d" providerId="ADAL" clId="{0FE42420-5853-4DD5-A825-2930C884FBDD}" dt="2025-07-17T20:02:01.060" v="61" actId="22"/>
          <ac:spMkLst>
            <pc:docMk/>
            <pc:sldMk cId="203980816" sldId="307"/>
            <ac:spMk id="4" creationId="{2424F861-DC06-4421-0C2C-555467684D4A}"/>
          </ac:spMkLst>
        </pc:spChg>
      </pc:sldChg>
      <pc:sldChg chg="modSp mod ord">
        <pc:chgData name="Fasteau, Jason" userId="18a2b6db-a535-48e0-8454-dd1dd4a2d29d" providerId="ADAL" clId="{0FE42420-5853-4DD5-A825-2930C884FBDD}" dt="2025-07-17T20:24:08.439" v="114"/>
        <pc:sldMkLst>
          <pc:docMk/>
          <pc:sldMk cId="4124699061" sldId="319"/>
        </pc:sldMkLst>
        <pc:spChg chg="mod">
          <ac:chgData name="Fasteau, Jason" userId="18a2b6db-a535-48e0-8454-dd1dd4a2d29d" providerId="ADAL" clId="{0FE42420-5853-4DD5-A825-2930C884FBDD}" dt="2025-07-17T20:03:20.705" v="76" actId="5793"/>
          <ac:spMkLst>
            <pc:docMk/>
            <pc:sldMk cId="4124699061" sldId="319"/>
            <ac:spMk id="5" creationId="{B7C3FEE7-A062-05F5-8A60-3DC3C7BB2EE0}"/>
          </ac:spMkLst>
        </pc:spChg>
      </pc:sldChg>
      <pc:sldChg chg="modSp mod">
        <pc:chgData name="Fasteau, Jason" userId="18a2b6db-a535-48e0-8454-dd1dd4a2d29d" providerId="ADAL" clId="{0FE42420-5853-4DD5-A825-2930C884FBDD}" dt="2025-07-17T18:37:41.886" v="54" actId="20577"/>
        <pc:sldMkLst>
          <pc:docMk/>
          <pc:sldMk cId="800223167" sldId="323"/>
        </pc:sldMkLst>
        <pc:spChg chg="mod">
          <ac:chgData name="Fasteau, Jason" userId="18a2b6db-a535-48e0-8454-dd1dd4a2d29d" providerId="ADAL" clId="{0FE42420-5853-4DD5-A825-2930C884FBDD}" dt="2025-07-17T18:37:41.886" v="54" actId="20577"/>
          <ac:spMkLst>
            <pc:docMk/>
            <pc:sldMk cId="800223167" sldId="323"/>
            <ac:spMk id="4" creationId="{10B49310-1AF4-958F-D77C-9B6FB71F7914}"/>
          </ac:spMkLst>
        </pc:spChg>
        <pc:spChg chg="mod">
          <ac:chgData name="Fasteau, Jason" userId="18a2b6db-a535-48e0-8454-dd1dd4a2d29d" providerId="ADAL" clId="{0FE42420-5853-4DD5-A825-2930C884FBDD}" dt="2025-07-17T18:37:28.572" v="31" actId="255"/>
          <ac:spMkLst>
            <pc:docMk/>
            <pc:sldMk cId="800223167" sldId="323"/>
            <ac:spMk id="6" creationId="{1D63D60A-A23D-E9C1-2AD1-6E5E7DC4942F}"/>
          </ac:spMkLst>
        </pc:spChg>
      </pc:sldChg>
      <pc:sldChg chg="modSp add mod ord">
        <pc:chgData name="Fasteau, Jason" userId="18a2b6db-a535-48e0-8454-dd1dd4a2d29d" providerId="ADAL" clId="{0FE42420-5853-4DD5-A825-2930C884FBDD}" dt="2025-07-22T17:57:08.640" v="115" actId="3626"/>
        <pc:sldMkLst>
          <pc:docMk/>
          <pc:sldMk cId="0" sldId="324"/>
        </pc:sldMkLst>
        <pc:spChg chg="mod">
          <ac:chgData name="Fasteau, Jason" userId="18a2b6db-a535-48e0-8454-dd1dd4a2d29d" providerId="ADAL" clId="{0FE42420-5853-4DD5-A825-2930C884FBDD}" dt="2025-07-17T18:54:56.695" v="56" actId="27636"/>
          <ac:spMkLst>
            <pc:docMk/>
            <pc:sldMk cId="0" sldId="324"/>
            <ac:spMk id="54" creationId="{00000000-0000-0000-0000-000000000000}"/>
          </ac:spMkLst>
        </pc:spChg>
        <pc:spChg chg="mod">
          <ac:chgData name="Fasteau, Jason" userId="18a2b6db-a535-48e0-8454-dd1dd4a2d29d" providerId="ADAL" clId="{0FE42420-5853-4DD5-A825-2930C884FBDD}" dt="2025-07-22T17:57:08.640" v="115" actId="3626"/>
          <ac:spMkLst>
            <pc:docMk/>
            <pc:sldMk cId="0" sldId="324"/>
            <ac:spMk id="55" creationId="{00000000-0000-0000-0000-000000000000}"/>
          </ac:spMkLst>
        </pc:spChg>
      </pc:sldChg>
      <pc:sldChg chg="del">
        <pc:chgData name="Fasteau, Jason" userId="18a2b6db-a535-48e0-8454-dd1dd4a2d29d" providerId="ADAL" clId="{0FE42420-5853-4DD5-A825-2930C884FBDD}" dt="2025-07-17T18:36:50.116" v="17" actId="47"/>
        <pc:sldMkLst>
          <pc:docMk/>
          <pc:sldMk cId="2437663828" sldId="324"/>
        </pc:sldMkLst>
      </pc:sldChg>
      <pc:sldChg chg="del">
        <pc:chgData name="Fasteau, Jason" userId="18a2b6db-a535-48e0-8454-dd1dd4a2d29d" providerId="ADAL" clId="{0FE42420-5853-4DD5-A825-2930C884FBDD}" dt="2025-07-17T18:36:49.768" v="16" actId="47"/>
        <pc:sldMkLst>
          <pc:docMk/>
          <pc:sldMk cId="475339588" sldId="325"/>
        </pc:sldMkLst>
      </pc:sldChg>
      <pc:sldChg chg="addSp delSp new del mod">
        <pc:chgData name="Fasteau, Jason" userId="18a2b6db-a535-48e0-8454-dd1dd4a2d29d" providerId="ADAL" clId="{0FE42420-5853-4DD5-A825-2930C884FBDD}" dt="2025-07-17T20:03:10.667" v="74" actId="47"/>
        <pc:sldMkLst>
          <pc:docMk/>
          <pc:sldMk cId="3664944505" sldId="325"/>
        </pc:sldMkLst>
      </pc:sldChg>
      <pc:sldChg chg="add">
        <pc:chgData name="Fasteau, Jason" userId="18a2b6db-a535-48e0-8454-dd1dd4a2d29d" providerId="ADAL" clId="{0FE42420-5853-4DD5-A825-2930C884FBDD}" dt="2025-07-17T20:03:05.932" v="66"/>
        <pc:sldMkLst>
          <pc:docMk/>
          <pc:sldMk cId="0" sldId="326"/>
        </pc:sldMkLst>
      </pc:sldChg>
      <pc:sldChg chg="modSp add mod">
        <pc:chgData name="Fasteau, Jason" userId="18a2b6db-a535-48e0-8454-dd1dd4a2d29d" providerId="ADAL" clId="{0FE42420-5853-4DD5-A825-2930C884FBDD}" dt="2025-07-17T20:03:06.017" v="67" actId="27636"/>
        <pc:sldMkLst>
          <pc:docMk/>
          <pc:sldMk cId="0" sldId="327"/>
        </pc:sldMkLst>
        <pc:spChg chg="mod">
          <ac:chgData name="Fasteau, Jason" userId="18a2b6db-a535-48e0-8454-dd1dd4a2d29d" providerId="ADAL" clId="{0FE42420-5853-4DD5-A825-2930C884FBDD}" dt="2025-07-17T20:03:06.017" v="67" actId="27636"/>
          <ac:spMkLst>
            <pc:docMk/>
            <pc:sldMk cId="0" sldId="327"/>
            <ac:spMk id="65" creationId="{00000000-0000-0000-0000-000000000000}"/>
          </ac:spMkLst>
        </pc:spChg>
      </pc:sldChg>
      <pc:sldChg chg="del">
        <pc:chgData name="Fasteau, Jason" userId="18a2b6db-a535-48e0-8454-dd1dd4a2d29d" providerId="ADAL" clId="{0FE42420-5853-4DD5-A825-2930C884FBDD}" dt="2025-07-17T18:36:52.274" v="25" actId="47"/>
        <pc:sldMkLst>
          <pc:docMk/>
          <pc:sldMk cId="2100600130" sldId="327"/>
        </pc:sldMkLst>
      </pc:sldChg>
      <pc:sldChg chg="add">
        <pc:chgData name="Fasteau, Jason" userId="18a2b6db-a535-48e0-8454-dd1dd4a2d29d" providerId="ADAL" clId="{0FE42420-5853-4DD5-A825-2930C884FBDD}" dt="2025-07-17T20:03:05.932" v="66"/>
        <pc:sldMkLst>
          <pc:docMk/>
          <pc:sldMk cId="0" sldId="328"/>
        </pc:sldMkLst>
      </pc:sldChg>
      <pc:sldChg chg="del">
        <pc:chgData name="Fasteau, Jason" userId="18a2b6db-a535-48e0-8454-dd1dd4a2d29d" providerId="ADAL" clId="{0FE42420-5853-4DD5-A825-2930C884FBDD}" dt="2025-07-17T18:36:51.212" v="20" actId="47"/>
        <pc:sldMkLst>
          <pc:docMk/>
          <pc:sldMk cId="926841719" sldId="328"/>
        </pc:sldMkLst>
      </pc:sldChg>
      <pc:sldChg chg="del">
        <pc:chgData name="Fasteau, Jason" userId="18a2b6db-a535-48e0-8454-dd1dd4a2d29d" providerId="ADAL" clId="{0FE42420-5853-4DD5-A825-2930C884FBDD}" dt="2025-07-17T18:36:52.095" v="24" actId="47"/>
        <pc:sldMkLst>
          <pc:docMk/>
          <pc:sldMk cId="1529774358" sldId="329"/>
        </pc:sldMkLst>
      </pc:sldChg>
      <pc:sldChg chg="addSp new add del">
        <pc:chgData name="Fasteau, Jason" userId="18a2b6db-a535-48e0-8454-dd1dd4a2d29d" providerId="ADAL" clId="{0FE42420-5853-4DD5-A825-2930C884FBDD}" dt="2025-07-17T20:23:23.863" v="109" actId="47"/>
        <pc:sldMkLst>
          <pc:docMk/>
          <pc:sldMk cId="1923855730" sldId="329"/>
        </pc:sldMkLst>
      </pc:sldChg>
      <pc:sldChg chg="del">
        <pc:chgData name="Fasteau, Jason" userId="18a2b6db-a535-48e0-8454-dd1dd4a2d29d" providerId="ADAL" clId="{0FE42420-5853-4DD5-A825-2930C884FBDD}" dt="2025-07-17T18:36:51.672" v="22" actId="47"/>
        <pc:sldMkLst>
          <pc:docMk/>
          <pc:sldMk cId="2158872303" sldId="330"/>
        </pc:sldMkLst>
      </pc:sldChg>
      <pc:sldChg chg="new del">
        <pc:chgData name="Fasteau, Jason" userId="18a2b6db-a535-48e0-8454-dd1dd4a2d29d" providerId="ADAL" clId="{0FE42420-5853-4DD5-A825-2930C884FBDD}" dt="2025-07-17T20:23:38.952" v="110" actId="47"/>
        <pc:sldMkLst>
          <pc:docMk/>
          <pc:sldMk cId="2425015592" sldId="330"/>
        </pc:sldMkLst>
      </pc:sldChg>
      <pc:sldChg chg="new del">
        <pc:chgData name="Fasteau, Jason" userId="18a2b6db-a535-48e0-8454-dd1dd4a2d29d" providerId="ADAL" clId="{0FE42420-5853-4DD5-A825-2930C884FBDD}" dt="2025-07-17T20:23:38.952" v="110" actId="47"/>
        <pc:sldMkLst>
          <pc:docMk/>
          <pc:sldMk cId="692900541" sldId="331"/>
        </pc:sldMkLst>
      </pc:sldChg>
      <pc:sldChg chg="del">
        <pc:chgData name="Fasteau, Jason" userId="18a2b6db-a535-48e0-8454-dd1dd4a2d29d" providerId="ADAL" clId="{0FE42420-5853-4DD5-A825-2930C884FBDD}" dt="2025-07-17T18:36:51.879" v="23" actId="47"/>
        <pc:sldMkLst>
          <pc:docMk/>
          <pc:sldMk cId="1912436151" sldId="331"/>
        </pc:sldMkLst>
      </pc:sldChg>
      <pc:sldChg chg="new del">
        <pc:chgData name="Fasteau, Jason" userId="18a2b6db-a535-48e0-8454-dd1dd4a2d29d" providerId="ADAL" clId="{0FE42420-5853-4DD5-A825-2930C884FBDD}" dt="2025-07-17T20:23:38.952" v="110" actId="47"/>
        <pc:sldMkLst>
          <pc:docMk/>
          <pc:sldMk cId="259528209" sldId="332"/>
        </pc:sldMkLst>
      </pc:sldChg>
      <pc:sldChg chg="del">
        <pc:chgData name="Fasteau, Jason" userId="18a2b6db-a535-48e0-8454-dd1dd4a2d29d" providerId="ADAL" clId="{0FE42420-5853-4DD5-A825-2930C884FBDD}" dt="2025-07-17T18:36:51.442" v="21" actId="47"/>
        <pc:sldMkLst>
          <pc:docMk/>
          <pc:sldMk cId="2182861782" sldId="332"/>
        </pc:sldMkLst>
      </pc:sldChg>
      <pc:sldChg chg="add del">
        <pc:chgData name="Fasteau, Jason" userId="18a2b6db-a535-48e0-8454-dd1dd4a2d29d" providerId="ADAL" clId="{0FE42420-5853-4DD5-A825-2930C884FBDD}" dt="2025-07-17T20:21:57.036" v="94"/>
        <pc:sldMkLst>
          <pc:docMk/>
          <pc:sldMk cId="0" sldId="333"/>
        </pc:sldMkLst>
      </pc:sldChg>
      <pc:sldChg chg="del">
        <pc:chgData name="Fasteau, Jason" userId="18a2b6db-a535-48e0-8454-dd1dd4a2d29d" providerId="ADAL" clId="{0FE42420-5853-4DD5-A825-2930C884FBDD}" dt="2025-07-17T18:36:50.879" v="19" actId="47"/>
        <pc:sldMkLst>
          <pc:docMk/>
          <pc:sldMk cId="1608919556" sldId="333"/>
        </pc:sldMkLst>
      </pc:sldChg>
      <pc:sldChg chg="modSp add del mod">
        <pc:chgData name="Fasteau, Jason" userId="18a2b6db-a535-48e0-8454-dd1dd4a2d29d" providerId="ADAL" clId="{0FE42420-5853-4DD5-A825-2930C884FBDD}" dt="2025-07-17T20:21:57.036" v="94"/>
        <pc:sldMkLst>
          <pc:docMk/>
          <pc:sldMk cId="0" sldId="334"/>
        </pc:sldMkLst>
      </pc:sldChg>
      <pc:sldChg chg="add del">
        <pc:chgData name="Fasteau, Jason" userId="18a2b6db-a535-48e0-8454-dd1dd4a2d29d" providerId="ADAL" clId="{0FE42420-5853-4DD5-A825-2930C884FBDD}" dt="2025-07-17T20:21:57.036" v="94"/>
        <pc:sldMkLst>
          <pc:docMk/>
          <pc:sldMk cId="0" sldId="335"/>
        </pc:sldMkLst>
      </pc:sldChg>
      <pc:sldChg chg="del">
        <pc:chgData name="Fasteau, Jason" userId="18a2b6db-a535-48e0-8454-dd1dd4a2d29d" providerId="ADAL" clId="{0FE42420-5853-4DD5-A825-2930C884FBDD}" dt="2025-07-17T18:36:50.466" v="18" actId="47"/>
        <pc:sldMkLst>
          <pc:docMk/>
          <pc:sldMk cId="1758397077" sldId="335"/>
        </pc:sldMkLst>
      </pc:sldChg>
      <pc:sldChg chg="modSp add del mod">
        <pc:chgData name="Fasteau, Jason" userId="18a2b6db-a535-48e0-8454-dd1dd4a2d29d" providerId="ADAL" clId="{0FE42420-5853-4DD5-A825-2930C884FBDD}" dt="2025-07-17T20:21:57.036" v="94"/>
        <pc:sldMkLst>
          <pc:docMk/>
          <pc:sldMk cId="0" sldId="336"/>
        </pc:sldMkLst>
      </pc:sldChg>
      <pc:sldChg chg="modSp add del mod">
        <pc:chgData name="Fasteau, Jason" userId="18a2b6db-a535-48e0-8454-dd1dd4a2d29d" providerId="ADAL" clId="{0FE42420-5853-4DD5-A825-2930C884FBDD}" dt="2025-07-17T20:21:57.036" v="94"/>
        <pc:sldMkLst>
          <pc:docMk/>
          <pc:sldMk cId="0" sldId="337"/>
        </pc:sldMkLst>
      </pc:sldChg>
      <pc:sldChg chg="modSp add del mod">
        <pc:chgData name="Fasteau, Jason" userId="18a2b6db-a535-48e0-8454-dd1dd4a2d29d" providerId="ADAL" clId="{0FE42420-5853-4DD5-A825-2930C884FBDD}" dt="2025-07-17T20:21:57.036" v="94"/>
        <pc:sldMkLst>
          <pc:docMk/>
          <pc:sldMk cId="0" sldId="338"/>
        </pc:sldMkLst>
      </pc:sldChg>
      <pc:sldChg chg="modSp add del mod">
        <pc:chgData name="Fasteau, Jason" userId="18a2b6db-a535-48e0-8454-dd1dd4a2d29d" providerId="ADAL" clId="{0FE42420-5853-4DD5-A825-2930C884FBDD}" dt="2025-07-17T20:21:57.036" v="94"/>
        <pc:sldMkLst>
          <pc:docMk/>
          <pc:sldMk cId="0" sldId="339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2249045446" sldId="3345"/>
        </pc:sldMkLst>
      </pc:sldChg>
      <pc:sldChg chg="modSp add mod">
        <pc:chgData name="Fasteau, Jason" userId="18a2b6db-a535-48e0-8454-dd1dd4a2d29d" providerId="ADAL" clId="{0FE42420-5853-4DD5-A825-2930C884FBDD}" dt="2025-07-17T20:23:08.985" v="98" actId="27636"/>
        <pc:sldMkLst>
          <pc:docMk/>
          <pc:sldMk cId="998076622" sldId="3371"/>
        </pc:sldMkLst>
        <pc:spChg chg="mod">
          <ac:chgData name="Fasteau, Jason" userId="18a2b6db-a535-48e0-8454-dd1dd4a2d29d" providerId="ADAL" clId="{0FE42420-5853-4DD5-A825-2930C884FBDD}" dt="2025-07-17T20:23:08.985" v="98" actId="27636"/>
          <ac:spMkLst>
            <pc:docMk/>
            <pc:sldMk cId="998076622" sldId="3371"/>
            <ac:spMk id="3" creationId="{E06CA45C-EB52-4CD8-900A-2D2ED2A54E7B}"/>
          </ac:spMkLst>
        </pc:spChg>
      </pc:sldChg>
      <pc:sldChg chg="modSp add mod">
        <pc:chgData name="Fasteau, Jason" userId="18a2b6db-a535-48e0-8454-dd1dd4a2d29d" providerId="ADAL" clId="{0FE42420-5853-4DD5-A825-2930C884FBDD}" dt="2025-07-17T20:23:09.001" v="100" actId="27636"/>
        <pc:sldMkLst>
          <pc:docMk/>
          <pc:sldMk cId="2078066079" sldId="3372"/>
        </pc:sldMkLst>
        <pc:spChg chg="mod">
          <ac:chgData name="Fasteau, Jason" userId="18a2b6db-a535-48e0-8454-dd1dd4a2d29d" providerId="ADAL" clId="{0FE42420-5853-4DD5-A825-2930C884FBDD}" dt="2025-07-17T20:23:08.985" v="99" actId="27636"/>
          <ac:spMkLst>
            <pc:docMk/>
            <pc:sldMk cId="2078066079" sldId="3372"/>
            <ac:spMk id="3" creationId="{E06CA45C-EB52-4CD8-900A-2D2ED2A54E7B}"/>
          </ac:spMkLst>
        </pc:spChg>
        <pc:spChg chg="mod">
          <ac:chgData name="Fasteau, Jason" userId="18a2b6db-a535-48e0-8454-dd1dd4a2d29d" providerId="ADAL" clId="{0FE42420-5853-4DD5-A825-2930C884FBDD}" dt="2025-07-17T20:23:09.001" v="100" actId="27636"/>
          <ac:spMkLst>
            <pc:docMk/>
            <pc:sldMk cId="2078066079" sldId="3372"/>
            <ac:spMk id="15" creationId="{37B528E8-3539-B144-A68C-133B78A9B610}"/>
          </ac:spMkLst>
        </pc:spChg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3820962971" sldId="3373"/>
        </pc:sldMkLst>
      </pc:sldChg>
      <pc:sldChg chg="modSp add mod">
        <pc:chgData name="Fasteau, Jason" userId="18a2b6db-a535-48e0-8454-dd1dd4a2d29d" providerId="ADAL" clId="{0FE42420-5853-4DD5-A825-2930C884FBDD}" dt="2025-07-17T20:23:09.019" v="102" actId="27636"/>
        <pc:sldMkLst>
          <pc:docMk/>
          <pc:sldMk cId="1662285366" sldId="3374"/>
        </pc:sldMkLst>
        <pc:spChg chg="mod">
          <ac:chgData name="Fasteau, Jason" userId="18a2b6db-a535-48e0-8454-dd1dd4a2d29d" providerId="ADAL" clId="{0FE42420-5853-4DD5-A825-2930C884FBDD}" dt="2025-07-17T20:23:09.019" v="102" actId="27636"/>
          <ac:spMkLst>
            <pc:docMk/>
            <pc:sldMk cId="1662285366" sldId="3374"/>
            <ac:spMk id="3" creationId="{E06CA45C-EB52-4CD8-900A-2D2ED2A54E7B}"/>
          </ac:spMkLst>
        </pc:spChg>
        <pc:spChg chg="mod">
          <ac:chgData name="Fasteau, Jason" userId="18a2b6db-a535-48e0-8454-dd1dd4a2d29d" providerId="ADAL" clId="{0FE42420-5853-4DD5-A825-2930C884FBDD}" dt="2025-07-17T20:23:09.016" v="101" actId="27636"/>
          <ac:spMkLst>
            <pc:docMk/>
            <pc:sldMk cId="1662285366" sldId="3374"/>
            <ac:spMk id="13" creationId="{59C8FCE2-E62D-AA41-8872-A72B527DB2F0}"/>
          </ac:spMkLst>
        </pc:spChg>
      </pc:sldChg>
      <pc:sldChg chg="modSp add mod">
        <pc:chgData name="Fasteau, Jason" userId="18a2b6db-a535-48e0-8454-dd1dd4a2d29d" providerId="ADAL" clId="{0FE42420-5853-4DD5-A825-2930C884FBDD}" dt="2025-07-17T20:23:09.027" v="104" actId="27636"/>
        <pc:sldMkLst>
          <pc:docMk/>
          <pc:sldMk cId="3643801028" sldId="3375"/>
        </pc:sldMkLst>
        <pc:spChg chg="mod">
          <ac:chgData name="Fasteau, Jason" userId="18a2b6db-a535-48e0-8454-dd1dd4a2d29d" providerId="ADAL" clId="{0FE42420-5853-4DD5-A825-2930C884FBDD}" dt="2025-07-17T20:23:09.027" v="104" actId="27636"/>
          <ac:spMkLst>
            <pc:docMk/>
            <pc:sldMk cId="3643801028" sldId="3375"/>
            <ac:spMk id="3" creationId="{E06CA45C-EB52-4CD8-900A-2D2ED2A54E7B}"/>
          </ac:spMkLst>
        </pc:spChg>
        <pc:spChg chg="mod">
          <ac:chgData name="Fasteau, Jason" userId="18a2b6db-a535-48e0-8454-dd1dd4a2d29d" providerId="ADAL" clId="{0FE42420-5853-4DD5-A825-2930C884FBDD}" dt="2025-07-17T20:23:09.025" v="103" actId="27636"/>
          <ac:spMkLst>
            <pc:docMk/>
            <pc:sldMk cId="3643801028" sldId="3375"/>
            <ac:spMk id="13" creationId="{63F713CC-69D0-DD4C-BAF0-C02DFF03A3D7}"/>
          </ac:spMkLst>
        </pc:spChg>
      </pc:sldChg>
      <pc:sldChg chg="modSp add mod">
        <pc:chgData name="Fasteau, Jason" userId="18a2b6db-a535-48e0-8454-dd1dd4a2d29d" providerId="ADAL" clId="{0FE42420-5853-4DD5-A825-2930C884FBDD}" dt="2025-07-17T20:23:09.033" v="106" actId="27636"/>
        <pc:sldMkLst>
          <pc:docMk/>
          <pc:sldMk cId="12411195" sldId="3376"/>
        </pc:sldMkLst>
        <pc:spChg chg="mod">
          <ac:chgData name="Fasteau, Jason" userId="18a2b6db-a535-48e0-8454-dd1dd4a2d29d" providerId="ADAL" clId="{0FE42420-5853-4DD5-A825-2930C884FBDD}" dt="2025-07-17T20:23:09.031" v="105" actId="27636"/>
          <ac:spMkLst>
            <pc:docMk/>
            <pc:sldMk cId="12411195" sldId="3376"/>
            <ac:spMk id="3" creationId="{E06CA45C-EB52-4CD8-900A-2D2ED2A54E7B}"/>
          </ac:spMkLst>
        </pc:spChg>
        <pc:spChg chg="mod">
          <ac:chgData name="Fasteau, Jason" userId="18a2b6db-a535-48e0-8454-dd1dd4a2d29d" providerId="ADAL" clId="{0FE42420-5853-4DD5-A825-2930C884FBDD}" dt="2025-07-17T20:23:09.033" v="106" actId="27636"/>
          <ac:spMkLst>
            <pc:docMk/>
            <pc:sldMk cId="12411195" sldId="3376"/>
            <ac:spMk id="13" creationId="{CA7DE1EF-4622-B24A-82E2-85ECF839DF7F}"/>
          </ac:spMkLst>
        </pc:spChg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1860703157" sldId="3377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1549701221" sldId="3378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0" sldId="3399"/>
        </pc:sldMkLst>
      </pc:sldChg>
      <pc:sldChg chg="modSp add mod">
        <pc:chgData name="Fasteau, Jason" userId="18a2b6db-a535-48e0-8454-dd1dd4a2d29d" providerId="ADAL" clId="{0FE42420-5853-4DD5-A825-2930C884FBDD}" dt="2025-07-17T20:23:09.053" v="107" actId="27636"/>
        <pc:sldMkLst>
          <pc:docMk/>
          <pc:sldMk cId="2989694519" sldId="3409"/>
        </pc:sldMkLst>
        <pc:spChg chg="mod">
          <ac:chgData name="Fasteau, Jason" userId="18a2b6db-a535-48e0-8454-dd1dd4a2d29d" providerId="ADAL" clId="{0FE42420-5853-4DD5-A825-2930C884FBDD}" dt="2025-07-17T20:23:09.053" v="107" actId="27636"/>
          <ac:spMkLst>
            <pc:docMk/>
            <pc:sldMk cId="2989694519" sldId="3409"/>
            <ac:spMk id="7" creationId="{3362EA17-FB75-AAEE-8970-12289C3C605A}"/>
          </ac:spMkLst>
        </pc:spChg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4214362998" sldId="3412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595665334" sldId="3418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1493811755" sldId="3419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3135642748" sldId="3420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3990893025" sldId="3421"/>
        </pc:sldMkLst>
      </pc:sldChg>
      <pc:sldChg chg="add del">
        <pc:chgData name="Fasteau, Jason" userId="18a2b6db-a535-48e0-8454-dd1dd4a2d29d" providerId="ADAL" clId="{0FE42420-5853-4DD5-A825-2930C884FBDD}" dt="2025-07-17T20:23:22.594" v="108" actId="47"/>
        <pc:sldMkLst>
          <pc:docMk/>
          <pc:sldMk cId="4221808384" sldId="3422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705200273" sldId="3423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561683689" sldId="3424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3382484433" sldId="3425"/>
        </pc:sldMkLst>
      </pc:sldChg>
      <pc:sldChg chg="add">
        <pc:chgData name="Fasteau, Jason" userId="18a2b6db-a535-48e0-8454-dd1dd4a2d29d" providerId="ADAL" clId="{0FE42420-5853-4DD5-A825-2930C884FBDD}" dt="2025-07-17T20:23:08.843" v="97"/>
        <pc:sldMkLst>
          <pc:docMk/>
          <pc:sldMk cId="3220883101" sldId="3426"/>
        </pc:sldMkLst>
      </pc:sldChg>
      <pc:sldMasterChg chg="delSldLayout">
        <pc:chgData name="Fasteau, Jason" userId="18a2b6db-a535-48e0-8454-dd1dd4a2d29d" providerId="ADAL" clId="{0FE42420-5853-4DD5-A825-2930C884FBDD}" dt="2025-07-17T20:23:22.594" v="108" actId="47"/>
        <pc:sldMasterMkLst>
          <pc:docMk/>
          <pc:sldMasterMk cId="2262779987" sldId="2147483660"/>
        </pc:sldMasterMkLst>
        <pc:sldLayoutChg chg="del">
          <pc:chgData name="Fasteau, Jason" userId="18a2b6db-a535-48e0-8454-dd1dd4a2d29d" providerId="ADAL" clId="{0FE42420-5853-4DD5-A825-2930C884FBDD}" dt="2025-07-17T20:23:22.594" v="108" actId="47"/>
          <pc:sldLayoutMkLst>
            <pc:docMk/>
            <pc:sldMasterMk cId="2262779987" sldId="2147483660"/>
            <pc:sldLayoutMk cId="4133970778" sldId="2147483684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AB91D0-B777-4C0E-B7F4-16B9F88B8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048BCE88-F5E3-439C-8EA8-B0A6CF9843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play sports</a:t>
          </a:r>
        </a:p>
      </dgm:t>
    </dgm:pt>
    <dgm:pt modelId="{326BEDF4-0ED2-4B4C-9346-75CD7979635B}" type="parTrans" cxnId="{6EB3C4FE-CCCD-4E8A-ADCC-629F9FEB85E3}">
      <dgm:prSet/>
      <dgm:spPr/>
      <dgm:t>
        <a:bodyPr/>
        <a:lstStyle/>
        <a:p>
          <a:endParaRPr lang="en-US" cap="all" baseline="0"/>
        </a:p>
      </dgm:t>
    </dgm:pt>
    <dgm:pt modelId="{6571FB64-98C7-4B41-9143-E819DD2D9A67}" type="sibTrans" cxnId="{6EB3C4FE-CCCD-4E8A-ADCC-629F9FEB85E3}">
      <dgm:prSet/>
      <dgm:spPr/>
      <dgm:t>
        <a:bodyPr/>
        <a:lstStyle/>
        <a:p>
          <a:endParaRPr lang="en-US" cap="all" baseline="0"/>
        </a:p>
      </dgm:t>
    </dgm:pt>
    <dgm:pt modelId="{7DEA3515-BB7B-4D7E-BD24-4C5BEB5AFAA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safe</a:t>
          </a: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 and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healthy</a:t>
          </a: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 environments</a:t>
          </a:r>
        </a:p>
      </dgm:t>
    </dgm:pt>
    <dgm:pt modelId="{33522A87-1558-4E40-BB10-1917467A52E6}" type="parTrans" cxnId="{DA7366BF-6879-464B-93D2-DDC098B5FB03}">
      <dgm:prSet/>
      <dgm:spPr/>
      <dgm:t>
        <a:bodyPr/>
        <a:lstStyle/>
        <a:p>
          <a:endParaRPr lang="en-US" cap="all" baseline="0"/>
        </a:p>
      </dgm:t>
    </dgm:pt>
    <dgm:pt modelId="{226F2B00-0190-4764-A3FB-B2CD856165B2}" type="sibTrans" cxnId="{DA7366BF-6879-464B-93D2-DDC098B5FB03}">
      <dgm:prSet/>
      <dgm:spPr/>
      <dgm:t>
        <a:bodyPr/>
        <a:lstStyle/>
        <a:p>
          <a:endParaRPr lang="en-US" cap="all" baseline="0"/>
        </a:p>
      </dgm:t>
    </dgm:pt>
    <dgm:pt modelId="{8E671C95-5AA8-4925-A648-AE7462857B1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qualified</a:t>
          </a: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 program leaders</a:t>
          </a:r>
        </a:p>
      </dgm:t>
    </dgm:pt>
    <dgm:pt modelId="{06EF9028-0E1C-4244-A673-9AD3370ABB3E}" type="parTrans" cxnId="{24ED3C82-4572-449B-B052-7384E72F567E}">
      <dgm:prSet/>
      <dgm:spPr/>
      <dgm:t>
        <a:bodyPr/>
        <a:lstStyle/>
        <a:p>
          <a:endParaRPr lang="en-US" cap="all" baseline="0"/>
        </a:p>
      </dgm:t>
    </dgm:pt>
    <dgm:pt modelId="{DB8CDEA7-8D87-4EA7-80F0-584862B2DA2C}" type="sibTrans" cxnId="{24ED3C82-4572-449B-B052-7384E72F567E}">
      <dgm:prSet/>
      <dgm:spPr/>
      <dgm:t>
        <a:bodyPr/>
        <a:lstStyle/>
        <a:p>
          <a:endParaRPr lang="en-US" cap="all" baseline="0"/>
        </a:p>
      </dgm:t>
    </dgm:pt>
    <dgm:pt modelId="{94391C43-612D-4621-88AC-27B9D76F0C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developmentally</a:t>
          </a:r>
          <a:r>
            <a:rPr lang="en-US" sz="1800" b="0" i="1" cap="all" baseline="0" dirty="0">
              <a:solidFill>
                <a:srgbClr val="00497B"/>
              </a:solidFill>
              <a:latin typeface="AvenirNext LT Pro Heavy" panose="020B0504020202020204" pitchFamily="34" charset="77"/>
            </a:rPr>
            <a:t>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appropriate</a:t>
          </a:r>
          <a:r>
            <a:rPr lang="en-US" sz="1800" b="0" i="1" cap="all" baseline="0" dirty="0">
              <a:solidFill>
                <a:srgbClr val="00497B"/>
              </a:solidFill>
              <a:latin typeface="AvenirNext LT Pro Heavy" panose="020B0504020202020204" pitchFamily="34" charset="77"/>
            </a:rPr>
            <a:t> </a:t>
          </a: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play</a:t>
          </a:r>
        </a:p>
      </dgm:t>
    </dgm:pt>
    <dgm:pt modelId="{95DBE60D-1B9C-4D77-BE8D-388EE2B1DA03}" type="parTrans" cxnId="{1B83F538-F993-4856-B38C-9DF66A765F37}">
      <dgm:prSet/>
      <dgm:spPr/>
      <dgm:t>
        <a:bodyPr/>
        <a:lstStyle/>
        <a:p>
          <a:endParaRPr lang="en-US" cap="all" baseline="0"/>
        </a:p>
      </dgm:t>
    </dgm:pt>
    <dgm:pt modelId="{0DA3557C-3850-422B-BF45-D1CB357E4E43}" type="sibTrans" cxnId="{1B83F538-F993-4856-B38C-9DF66A765F37}">
      <dgm:prSet/>
      <dgm:spPr/>
      <dgm:t>
        <a:bodyPr/>
        <a:lstStyle/>
        <a:p>
          <a:endParaRPr lang="en-US" cap="all" baseline="0"/>
        </a:p>
      </dgm:t>
    </dgm:pt>
    <dgm:pt modelId="{C411AAE9-3BD6-4283-B079-B38413DE86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share</a:t>
          </a: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 in the planning and delivery of activities</a:t>
          </a:r>
        </a:p>
      </dgm:t>
    </dgm:pt>
    <dgm:pt modelId="{3B7DFB21-FF91-4627-A906-CADE9D9EF7F7}" type="parTrans" cxnId="{10BEC320-8FAC-42A1-9A2F-3C90A3E7AC4D}">
      <dgm:prSet/>
      <dgm:spPr/>
      <dgm:t>
        <a:bodyPr/>
        <a:lstStyle/>
        <a:p>
          <a:endParaRPr lang="en-US" cap="all" baseline="0"/>
        </a:p>
      </dgm:t>
    </dgm:pt>
    <dgm:pt modelId="{2FC29C80-3C60-43BF-AAB2-2DEA386711B2}" type="sibTrans" cxnId="{10BEC320-8FAC-42A1-9A2F-3C90A3E7AC4D}">
      <dgm:prSet/>
      <dgm:spPr/>
      <dgm:t>
        <a:bodyPr/>
        <a:lstStyle/>
        <a:p>
          <a:endParaRPr lang="en-US" cap="all" baseline="0"/>
        </a:p>
      </dgm:t>
    </dgm:pt>
    <dgm:pt modelId="{3511ADEA-5FB0-4D0E-949C-ADA99DEAA0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an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equal</a:t>
          </a:r>
          <a:r>
            <a:rPr lang="en-US" sz="1800" b="0" i="1" cap="all" baseline="0" dirty="0">
              <a:solidFill>
                <a:srgbClr val="00497B"/>
              </a:solidFill>
              <a:latin typeface="AvenirNext LT Pro Heavy" panose="020B0504020202020204" pitchFamily="34" charset="77"/>
            </a:rPr>
            <a:t>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opportunity</a:t>
          </a:r>
          <a:r>
            <a:rPr lang="en-US" sz="1800" b="0" i="1" cap="all" baseline="0" dirty="0">
              <a:solidFill>
                <a:srgbClr val="00497B"/>
              </a:solidFill>
              <a:latin typeface="AvenirNext LT Pro Heavy" panose="020B0504020202020204" pitchFamily="34" charset="77"/>
            </a:rPr>
            <a:t> </a:t>
          </a: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for personal growth</a:t>
          </a:r>
        </a:p>
      </dgm:t>
    </dgm:pt>
    <dgm:pt modelId="{640449B1-7246-41B5-8275-78272A1DACC8}" type="parTrans" cxnId="{E6A76B6C-B54F-4A07-89F0-837B5D23AB01}">
      <dgm:prSet/>
      <dgm:spPr/>
      <dgm:t>
        <a:bodyPr/>
        <a:lstStyle/>
        <a:p>
          <a:endParaRPr lang="en-US" cap="all" baseline="0"/>
        </a:p>
      </dgm:t>
    </dgm:pt>
    <dgm:pt modelId="{576395BD-9A56-4885-B510-581A3C316FFE}" type="sibTrans" cxnId="{E6A76B6C-B54F-4A07-89F0-837B5D23AB01}">
      <dgm:prSet/>
      <dgm:spPr/>
      <dgm:t>
        <a:bodyPr/>
        <a:lstStyle/>
        <a:p>
          <a:endParaRPr lang="en-US" cap="all" baseline="0"/>
        </a:p>
      </dgm:t>
    </dgm:pt>
    <dgm:pt modelId="{64A474D3-2A53-4E6C-B3E8-BB536CAAD3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be treated with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dignity</a:t>
          </a:r>
        </a:p>
      </dgm:t>
    </dgm:pt>
    <dgm:pt modelId="{B095ABAE-D682-45E9-AA62-420486EAC383}" type="parTrans" cxnId="{A00C8677-D211-4415-A2DA-8E87CF51582F}">
      <dgm:prSet/>
      <dgm:spPr/>
      <dgm:t>
        <a:bodyPr/>
        <a:lstStyle/>
        <a:p>
          <a:endParaRPr lang="en-US" cap="all" baseline="0"/>
        </a:p>
      </dgm:t>
    </dgm:pt>
    <dgm:pt modelId="{D8C0C41B-741E-465E-9AE3-EB2FE94BD30B}" type="sibTrans" cxnId="{A00C8677-D211-4415-A2DA-8E87CF51582F}">
      <dgm:prSet/>
      <dgm:spPr/>
      <dgm:t>
        <a:bodyPr/>
        <a:lstStyle/>
        <a:p>
          <a:endParaRPr lang="en-US" cap="all" baseline="0"/>
        </a:p>
      </dgm:t>
    </dgm:pt>
    <dgm:pt modelId="{71A9EFE8-417B-4580-9AEB-61B54F81C2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enjoy</a:t>
          </a:r>
          <a:r>
            <a:rPr lang="en-US" sz="1800" b="1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 themselves</a:t>
          </a:r>
        </a:p>
      </dgm:t>
    </dgm:pt>
    <dgm:pt modelId="{2B5F1F75-CA4A-47EE-91E1-90FF39EE350F}" type="parTrans" cxnId="{B8E58008-C272-4AAE-B330-834EA9D4AAF3}">
      <dgm:prSet/>
      <dgm:spPr/>
      <dgm:t>
        <a:bodyPr/>
        <a:lstStyle/>
        <a:p>
          <a:endParaRPr lang="en-US" cap="all" baseline="0"/>
        </a:p>
      </dgm:t>
    </dgm:pt>
    <dgm:pt modelId="{C11E8950-AD99-4FC2-B993-AF37673FE305}" type="sibTrans" cxnId="{B8E58008-C272-4AAE-B330-834EA9D4AAF3}">
      <dgm:prSet/>
      <dgm:spPr/>
      <dgm:t>
        <a:bodyPr/>
        <a:lstStyle/>
        <a:p>
          <a:endParaRPr lang="en-US" cap="all" baseline="0"/>
        </a:p>
      </dgm:t>
    </dgm:pt>
    <dgm:pt modelId="{12D6328B-A463-4218-99C9-7F98C8DDF703}" type="pres">
      <dgm:prSet presAssocID="{CFAB91D0-B777-4C0E-B7F4-16B9F88B84CA}" presName="root" presStyleCnt="0">
        <dgm:presLayoutVars>
          <dgm:dir/>
          <dgm:resizeHandles val="exact"/>
        </dgm:presLayoutVars>
      </dgm:prSet>
      <dgm:spPr/>
    </dgm:pt>
    <dgm:pt modelId="{A6873F4F-BB50-4707-B961-BC12E016513D}" type="pres">
      <dgm:prSet presAssocID="{048BCE88-F5E3-439C-8EA8-B0A6CF9843D1}" presName="compNode" presStyleCnt="0"/>
      <dgm:spPr/>
    </dgm:pt>
    <dgm:pt modelId="{2511AFA8-189F-4FC2-BFCA-1E0972ED542E}" type="pres">
      <dgm:prSet presAssocID="{048BCE88-F5E3-439C-8EA8-B0A6CF9843D1}" presName="bgRect" presStyleLbl="bgShp" presStyleIdx="0" presStyleCnt="8"/>
      <dgm:spPr>
        <a:solidFill>
          <a:schemeClr val="bg1"/>
        </a:solidFill>
      </dgm:spPr>
    </dgm:pt>
    <dgm:pt modelId="{D9079EB2-57E3-4396-9090-6E0CD33316A4}" type="pres">
      <dgm:prSet presAssocID="{048BCE88-F5E3-439C-8EA8-B0A6CF9843D1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2678483F-C2F3-4A0F-B066-EA8E22AB1843}" type="pres">
      <dgm:prSet presAssocID="{048BCE88-F5E3-439C-8EA8-B0A6CF9843D1}" presName="spaceRect" presStyleCnt="0"/>
      <dgm:spPr/>
    </dgm:pt>
    <dgm:pt modelId="{DA21C52C-FCD5-4E9F-AE5B-38CD5F09BF3F}" type="pres">
      <dgm:prSet presAssocID="{048BCE88-F5E3-439C-8EA8-B0A6CF9843D1}" presName="parTx" presStyleLbl="revTx" presStyleIdx="0" presStyleCnt="8" custScaleY="96866">
        <dgm:presLayoutVars>
          <dgm:chMax val="0"/>
          <dgm:chPref val="0"/>
        </dgm:presLayoutVars>
      </dgm:prSet>
      <dgm:spPr/>
    </dgm:pt>
    <dgm:pt modelId="{4404480E-D209-49E7-9A15-DC9F1911C76C}" type="pres">
      <dgm:prSet presAssocID="{6571FB64-98C7-4B41-9143-E819DD2D9A67}" presName="sibTrans" presStyleCnt="0"/>
      <dgm:spPr/>
    </dgm:pt>
    <dgm:pt modelId="{CE7A949F-C737-49F5-BC73-659003EE441A}" type="pres">
      <dgm:prSet presAssocID="{7DEA3515-BB7B-4D7E-BD24-4C5BEB5AFAAA}" presName="compNode" presStyleCnt="0"/>
      <dgm:spPr/>
    </dgm:pt>
    <dgm:pt modelId="{BAC6658F-E7CE-4723-A37D-0B4827BF87E7}" type="pres">
      <dgm:prSet presAssocID="{7DEA3515-BB7B-4D7E-BD24-4C5BEB5AFAAA}" presName="bgRect" presStyleLbl="bgShp" presStyleIdx="1" presStyleCnt="8"/>
      <dgm:spPr>
        <a:solidFill>
          <a:schemeClr val="bg1"/>
        </a:solidFill>
      </dgm:spPr>
    </dgm:pt>
    <dgm:pt modelId="{6E3D05E5-0949-4377-A458-3C37BCBE03A4}" type="pres">
      <dgm:prSet presAssocID="{7DEA3515-BB7B-4D7E-BD24-4C5BEB5AFAAA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6951D2EB-72F3-4BD6-83B8-085EA69E65EF}" type="pres">
      <dgm:prSet presAssocID="{7DEA3515-BB7B-4D7E-BD24-4C5BEB5AFAAA}" presName="spaceRect" presStyleCnt="0"/>
      <dgm:spPr/>
    </dgm:pt>
    <dgm:pt modelId="{1D0EB5B2-C3D1-4EEC-A450-B665F4F401C8}" type="pres">
      <dgm:prSet presAssocID="{7DEA3515-BB7B-4D7E-BD24-4C5BEB5AFAAA}" presName="parTx" presStyleLbl="revTx" presStyleIdx="1" presStyleCnt="8">
        <dgm:presLayoutVars>
          <dgm:chMax val="0"/>
          <dgm:chPref val="0"/>
        </dgm:presLayoutVars>
      </dgm:prSet>
      <dgm:spPr/>
    </dgm:pt>
    <dgm:pt modelId="{F6191788-58A8-4FC5-8116-78D501FC466D}" type="pres">
      <dgm:prSet presAssocID="{226F2B00-0190-4764-A3FB-B2CD856165B2}" presName="sibTrans" presStyleCnt="0"/>
      <dgm:spPr/>
    </dgm:pt>
    <dgm:pt modelId="{3A79717E-3DB9-4453-B8EE-471D32E3F561}" type="pres">
      <dgm:prSet presAssocID="{8E671C95-5AA8-4925-A648-AE7462857B1B}" presName="compNode" presStyleCnt="0"/>
      <dgm:spPr/>
    </dgm:pt>
    <dgm:pt modelId="{973FFE29-78A4-433A-BBF3-5359D4E2AA01}" type="pres">
      <dgm:prSet presAssocID="{8E671C95-5AA8-4925-A648-AE7462857B1B}" presName="bgRect" presStyleLbl="bgShp" presStyleIdx="2" presStyleCnt="8"/>
      <dgm:spPr>
        <a:solidFill>
          <a:schemeClr val="bg1"/>
        </a:solidFill>
      </dgm:spPr>
    </dgm:pt>
    <dgm:pt modelId="{6C9AB887-EDC6-4886-8B9A-DF425C317A3C}" type="pres">
      <dgm:prSet presAssocID="{8E671C95-5AA8-4925-A648-AE7462857B1B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nce steps"/>
        </a:ext>
      </dgm:extLst>
    </dgm:pt>
    <dgm:pt modelId="{0E838AB9-C263-4B23-BA39-27A408EBDDDE}" type="pres">
      <dgm:prSet presAssocID="{8E671C95-5AA8-4925-A648-AE7462857B1B}" presName="spaceRect" presStyleCnt="0"/>
      <dgm:spPr/>
    </dgm:pt>
    <dgm:pt modelId="{2F568A35-868C-4602-9207-3579A9530ECA}" type="pres">
      <dgm:prSet presAssocID="{8E671C95-5AA8-4925-A648-AE7462857B1B}" presName="parTx" presStyleLbl="revTx" presStyleIdx="2" presStyleCnt="8">
        <dgm:presLayoutVars>
          <dgm:chMax val="0"/>
          <dgm:chPref val="0"/>
        </dgm:presLayoutVars>
      </dgm:prSet>
      <dgm:spPr/>
    </dgm:pt>
    <dgm:pt modelId="{8F44073C-7E00-439F-9DF5-96A983D61A9C}" type="pres">
      <dgm:prSet presAssocID="{DB8CDEA7-8D87-4EA7-80F0-584862B2DA2C}" presName="sibTrans" presStyleCnt="0"/>
      <dgm:spPr/>
    </dgm:pt>
    <dgm:pt modelId="{3B4A0847-2FD3-45CB-9D0E-3FF2F995C607}" type="pres">
      <dgm:prSet presAssocID="{94391C43-612D-4621-88AC-27B9D76F0CD4}" presName="compNode" presStyleCnt="0"/>
      <dgm:spPr/>
    </dgm:pt>
    <dgm:pt modelId="{E152D27F-E474-4807-8AF1-CFCC3C36DE23}" type="pres">
      <dgm:prSet presAssocID="{94391C43-612D-4621-88AC-27B9D76F0CD4}" presName="bgRect" presStyleLbl="bgShp" presStyleIdx="3" presStyleCnt="8"/>
      <dgm:spPr>
        <a:solidFill>
          <a:schemeClr val="bg1"/>
        </a:solidFill>
      </dgm:spPr>
    </dgm:pt>
    <dgm:pt modelId="{F6B39A50-FC56-4F82-865B-43D26FC9C5AB}" type="pres">
      <dgm:prSet presAssocID="{94391C43-612D-4621-88AC-27B9D76F0CD4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yramid with levels"/>
        </a:ext>
      </dgm:extLst>
    </dgm:pt>
    <dgm:pt modelId="{C630E8DD-A439-4714-B167-C961E5AB3734}" type="pres">
      <dgm:prSet presAssocID="{94391C43-612D-4621-88AC-27B9D76F0CD4}" presName="spaceRect" presStyleCnt="0"/>
      <dgm:spPr/>
    </dgm:pt>
    <dgm:pt modelId="{8C5D38BD-4A05-4145-A494-42CBF0B9D6E4}" type="pres">
      <dgm:prSet presAssocID="{94391C43-612D-4621-88AC-27B9D76F0CD4}" presName="parTx" presStyleLbl="revTx" presStyleIdx="3" presStyleCnt="8">
        <dgm:presLayoutVars>
          <dgm:chMax val="0"/>
          <dgm:chPref val="0"/>
        </dgm:presLayoutVars>
      </dgm:prSet>
      <dgm:spPr/>
    </dgm:pt>
    <dgm:pt modelId="{F5822B18-4300-43F1-96B7-7385B4263389}" type="pres">
      <dgm:prSet presAssocID="{0DA3557C-3850-422B-BF45-D1CB357E4E43}" presName="sibTrans" presStyleCnt="0"/>
      <dgm:spPr/>
    </dgm:pt>
    <dgm:pt modelId="{90D966FB-A015-4B74-84D2-8BE6B08E6847}" type="pres">
      <dgm:prSet presAssocID="{C411AAE9-3BD6-4283-B079-B38413DE8633}" presName="compNode" presStyleCnt="0"/>
      <dgm:spPr/>
    </dgm:pt>
    <dgm:pt modelId="{44734A02-199C-4485-8B97-49F8DD99124F}" type="pres">
      <dgm:prSet presAssocID="{C411AAE9-3BD6-4283-B079-B38413DE8633}" presName="bgRect" presStyleLbl="bgShp" presStyleIdx="4" presStyleCnt="8"/>
      <dgm:spPr>
        <a:solidFill>
          <a:schemeClr val="bg1"/>
        </a:solidFill>
      </dgm:spPr>
    </dgm:pt>
    <dgm:pt modelId="{FE4AC770-12A1-4ED4-81BE-06B83E390E30}" type="pres">
      <dgm:prSet presAssocID="{C411AAE9-3BD6-4283-B079-B38413DE8633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D67691BF-3295-4629-A3D4-2843371446FC}" type="pres">
      <dgm:prSet presAssocID="{C411AAE9-3BD6-4283-B079-B38413DE8633}" presName="spaceRect" presStyleCnt="0"/>
      <dgm:spPr/>
    </dgm:pt>
    <dgm:pt modelId="{6E7132C0-EFFB-4856-ABB9-E71D7BA22F5F}" type="pres">
      <dgm:prSet presAssocID="{C411AAE9-3BD6-4283-B079-B38413DE8633}" presName="parTx" presStyleLbl="revTx" presStyleIdx="4" presStyleCnt="8">
        <dgm:presLayoutVars>
          <dgm:chMax val="0"/>
          <dgm:chPref val="0"/>
        </dgm:presLayoutVars>
      </dgm:prSet>
      <dgm:spPr/>
    </dgm:pt>
    <dgm:pt modelId="{A3C21E60-F8D7-4FE9-8E66-120BDFD7503D}" type="pres">
      <dgm:prSet presAssocID="{2FC29C80-3C60-43BF-AAB2-2DEA386711B2}" presName="sibTrans" presStyleCnt="0"/>
      <dgm:spPr/>
    </dgm:pt>
    <dgm:pt modelId="{ECD1A518-6A38-487C-BDBD-69F93BEC9790}" type="pres">
      <dgm:prSet presAssocID="{3511ADEA-5FB0-4D0E-949C-ADA99DEAA035}" presName="compNode" presStyleCnt="0"/>
      <dgm:spPr/>
    </dgm:pt>
    <dgm:pt modelId="{A35086C7-2680-43D4-AB7D-5427624C1B78}" type="pres">
      <dgm:prSet presAssocID="{3511ADEA-5FB0-4D0E-949C-ADA99DEAA035}" presName="bgRect" presStyleLbl="bgShp" presStyleIdx="5" presStyleCnt="8"/>
      <dgm:spPr>
        <a:solidFill>
          <a:schemeClr val="bg1"/>
        </a:solidFill>
      </dgm:spPr>
    </dgm:pt>
    <dgm:pt modelId="{33324F6F-FFFB-4CAA-9C58-F346C3458F42}" type="pres">
      <dgm:prSet presAssocID="{3511ADEA-5FB0-4D0E-949C-ADA99DEAA035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A65FF143-9A2E-4597-980A-ABD168285C6B}" type="pres">
      <dgm:prSet presAssocID="{3511ADEA-5FB0-4D0E-949C-ADA99DEAA035}" presName="spaceRect" presStyleCnt="0"/>
      <dgm:spPr/>
    </dgm:pt>
    <dgm:pt modelId="{F97D8A4B-A3D5-4B44-990C-7F7732519255}" type="pres">
      <dgm:prSet presAssocID="{3511ADEA-5FB0-4D0E-949C-ADA99DEAA035}" presName="parTx" presStyleLbl="revTx" presStyleIdx="5" presStyleCnt="8">
        <dgm:presLayoutVars>
          <dgm:chMax val="0"/>
          <dgm:chPref val="0"/>
        </dgm:presLayoutVars>
      </dgm:prSet>
      <dgm:spPr/>
    </dgm:pt>
    <dgm:pt modelId="{B600A3A2-4C15-428D-ACA6-D6017E0D5432}" type="pres">
      <dgm:prSet presAssocID="{576395BD-9A56-4885-B510-581A3C316FFE}" presName="sibTrans" presStyleCnt="0"/>
      <dgm:spPr/>
    </dgm:pt>
    <dgm:pt modelId="{FDF5E885-FFEF-4A6D-86E1-B01BAB62709D}" type="pres">
      <dgm:prSet presAssocID="{64A474D3-2A53-4E6C-B3E8-BB536CAAD321}" presName="compNode" presStyleCnt="0"/>
      <dgm:spPr/>
    </dgm:pt>
    <dgm:pt modelId="{7DEEACB0-5C84-4C06-A756-6245E73C8E86}" type="pres">
      <dgm:prSet presAssocID="{64A474D3-2A53-4E6C-B3E8-BB536CAAD321}" presName="bgRect" presStyleLbl="bgShp" presStyleIdx="6" presStyleCnt="8"/>
      <dgm:spPr>
        <a:solidFill>
          <a:schemeClr val="bg1"/>
        </a:solidFill>
      </dgm:spPr>
    </dgm:pt>
    <dgm:pt modelId="{248F1741-A300-4FFF-8392-3C99705CEA67}" type="pres">
      <dgm:prSet presAssocID="{64A474D3-2A53-4E6C-B3E8-BB536CAAD321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37E566B-7DAF-48BF-9009-6F1703C933C1}" type="pres">
      <dgm:prSet presAssocID="{64A474D3-2A53-4E6C-B3E8-BB536CAAD321}" presName="spaceRect" presStyleCnt="0"/>
      <dgm:spPr/>
    </dgm:pt>
    <dgm:pt modelId="{7B63CA73-931A-4796-AD0B-2915ECA9AB7B}" type="pres">
      <dgm:prSet presAssocID="{64A474D3-2A53-4E6C-B3E8-BB536CAAD321}" presName="parTx" presStyleLbl="revTx" presStyleIdx="6" presStyleCnt="8">
        <dgm:presLayoutVars>
          <dgm:chMax val="0"/>
          <dgm:chPref val="0"/>
        </dgm:presLayoutVars>
      </dgm:prSet>
      <dgm:spPr/>
    </dgm:pt>
    <dgm:pt modelId="{B6F9658C-9C2B-43BF-9BE1-C928715D92E7}" type="pres">
      <dgm:prSet presAssocID="{D8C0C41B-741E-465E-9AE3-EB2FE94BD30B}" presName="sibTrans" presStyleCnt="0"/>
      <dgm:spPr/>
    </dgm:pt>
    <dgm:pt modelId="{F661F915-72A3-4FBF-B0B3-895FD2FE8977}" type="pres">
      <dgm:prSet presAssocID="{71A9EFE8-417B-4580-9AEB-61B54F81C24F}" presName="compNode" presStyleCnt="0"/>
      <dgm:spPr/>
    </dgm:pt>
    <dgm:pt modelId="{40A7EFE7-0052-4908-BC70-8AB138EDC436}" type="pres">
      <dgm:prSet presAssocID="{71A9EFE8-417B-4580-9AEB-61B54F81C24F}" presName="bgRect" presStyleLbl="bgShp" presStyleIdx="7" presStyleCnt="8"/>
      <dgm:spPr>
        <a:solidFill>
          <a:schemeClr val="bg1"/>
        </a:solidFill>
      </dgm:spPr>
    </dgm:pt>
    <dgm:pt modelId="{C6F059D9-358D-46BA-9E25-FEAF1E4A1DDC}" type="pres">
      <dgm:prSet presAssocID="{71A9EFE8-417B-4580-9AEB-61B54F81C24F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2AB99CF2-B49D-4BF7-8E01-4BEFB7927503}" type="pres">
      <dgm:prSet presAssocID="{71A9EFE8-417B-4580-9AEB-61B54F81C24F}" presName="spaceRect" presStyleCnt="0"/>
      <dgm:spPr/>
    </dgm:pt>
    <dgm:pt modelId="{68487722-8075-41CE-84FD-CB9B6BCA2EBD}" type="pres">
      <dgm:prSet presAssocID="{71A9EFE8-417B-4580-9AEB-61B54F81C24F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B8E58008-C272-4AAE-B330-834EA9D4AAF3}" srcId="{CFAB91D0-B777-4C0E-B7F4-16B9F88B84CA}" destId="{71A9EFE8-417B-4580-9AEB-61B54F81C24F}" srcOrd="7" destOrd="0" parTransId="{2B5F1F75-CA4A-47EE-91E1-90FF39EE350F}" sibTransId="{C11E8950-AD99-4FC2-B993-AF37673FE305}"/>
    <dgm:cxn modelId="{E23A220A-C610-4B5F-B776-9055445A631F}" type="presOf" srcId="{048BCE88-F5E3-439C-8EA8-B0A6CF9843D1}" destId="{DA21C52C-FCD5-4E9F-AE5B-38CD5F09BF3F}" srcOrd="0" destOrd="0" presId="urn:microsoft.com/office/officeart/2018/2/layout/IconVerticalSolidList"/>
    <dgm:cxn modelId="{10BEC320-8FAC-42A1-9A2F-3C90A3E7AC4D}" srcId="{CFAB91D0-B777-4C0E-B7F4-16B9F88B84CA}" destId="{C411AAE9-3BD6-4283-B079-B38413DE8633}" srcOrd="4" destOrd="0" parTransId="{3B7DFB21-FF91-4627-A906-CADE9D9EF7F7}" sibTransId="{2FC29C80-3C60-43BF-AAB2-2DEA386711B2}"/>
    <dgm:cxn modelId="{1B83F538-F993-4856-B38C-9DF66A765F37}" srcId="{CFAB91D0-B777-4C0E-B7F4-16B9F88B84CA}" destId="{94391C43-612D-4621-88AC-27B9D76F0CD4}" srcOrd="3" destOrd="0" parTransId="{95DBE60D-1B9C-4D77-BE8D-388EE2B1DA03}" sibTransId="{0DA3557C-3850-422B-BF45-D1CB357E4E43}"/>
    <dgm:cxn modelId="{EDB2EB5D-5FF1-4E77-A08D-979E377173AC}" type="presOf" srcId="{C411AAE9-3BD6-4283-B079-B38413DE8633}" destId="{6E7132C0-EFFB-4856-ABB9-E71D7BA22F5F}" srcOrd="0" destOrd="0" presId="urn:microsoft.com/office/officeart/2018/2/layout/IconVerticalSolidList"/>
    <dgm:cxn modelId="{F44DCA4B-B6C3-4074-B6CD-851E9D5299A9}" type="presOf" srcId="{3511ADEA-5FB0-4D0E-949C-ADA99DEAA035}" destId="{F97D8A4B-A3D5-4B44-990C-7F7732519255}" srcOrd="0" destOrd="0" presId="urn:microsoft.com/office/officeart/2018/2/layout/IconVerticalSolidList"/>
    <dgm:cxn modelId="{E6A76B6C-B54F-4A07-89F0-837B5D23AB01}" srcId="{CFAB91D0-B777-4C0E-B7F4-16B9F88B84CA}" destId="{3511ADEA-5FB0-4D0E-949C-ADA99DEAA035}" srcOrd="5" destOrd="0" parTransId="{640449B1-7246-41B5-8275-78272A1DACC8}" sibTransId="{576395BD-9A56-4885-B510-581A3C316FFE}"/>
    <dgm:cxn modelId="{A00C8677-D211-4415-A2DA-8E87CF51582F}" srcId="{CFAB91D0-B777-4C0E-B7F4-16B9F88B84CA}" destId="{64A474D3-2A53-4E6C-B3E8-BB536CAAD321}" srcOrd="6" destOrd="0" parTransId="{B095ABAE-D682-45E9-AA62-420486EAC383}" sibTransId="{D8C0C41B-741E-465E-9AE3-EB2FE94BD30B}"/>
    <dgm:cxn modelId="{653DA758-C87C-4F36-9068-1A13E02A37C9}" type="presOf" srcId="{CFAB91D0-B777-4C0E-B7F4-16B9F88B84CA}" destId="{12D6328B-A463-4218-99C9-7F98C8DDF703}" srcOrd="0" destOrd="0" presId="urn:microsoft.com/office/officeart/2018/2/layout/IconVerticalSolidList"/>
    <dgm:cxn modelId="{FA48357D-2E69-4F09-9F9D-3323FEC9E0B8}" type="presOf" srcId="{8E671C95-5AA8-4925-A648-AE7462857B1B}" destId="{2F568A35-868C-4602-9207-3579A9530ECA}" srcOrd="0" destOrd="0" presId="urn:microsoft.com/office/officeart/2018/2/layout/IconVerticalSolidList"/>
    <dgm:cxn modelId="{24ED3C82-4572-449B-B052-7384E72F567E}" srcId="{CFAB91D0-B777-4C0E-B7F4-16B9F88B84CA}" destId="{8E671C95-5AA8-4925-A648-AE7462857B1B}" srcOrd="2" destOrd="0" parTransId="{06EF9028-0E1C-4244-A673-9AD3370ABB3E}" sibTransId="{DB8CDEA7-8D87-4EA7-80F0-584862B2DA2C}"/>
    <dgm:cxn modelId="{3F5BD991-9DD1-4DB0-A1D8-5BCC4B8A3014}" type="presOf" srcId="{71A9EFE8-417B-4580-9AEB-61B54F81C24F}" destId="{68487722-8075-41CE-84FD-CB9B6BCA2EBD}" srcOrd="0" destOrd="0" presId="urn:microsoft.com/office/officeart/2018/2/layout/IconVerticalSolidList"/>
    <dgm:cxn modelId="{DA7366BF-6879-464B-93D2-DDC098B5FB03}" srcId="{CFAB91D0-B777-4C0E-B7F4-16B9F88B84CA}" destId="{7DEA3515-BB7B-4D7E-BD24-4C5BEB5AFAAA}" srcOrd="1" destOrd="0" parTransId="{33522A87-1558-4E40-BB10-1917467A52E6}" sibTransId="{226F2B00-0190-4764-A3FB-B2CD856165B2}"/>
    <dgm:cxn modelId="{ABE3FDC2-F537-41DD-A76F-18366EBDED33}" type="presOf" srcId="{7DEA3515-BB7B-4D7E-BD24-4C5BEB5AFAAA}" destId="{1D0EB5B2-C3D1-4EEC-A450-B665F4F401C8}" srcOrd="0" destOrd="0" presId="urn:microsoft.com/office/officeart/2018/2/layout/IconVerticalSolidList"/>
    <dgm:cxn modelId="{779C2EC7-A11E-4F2E-8B15-0F973C7410E4}" type="presOf" srcId="{64A474D3-2A53-4E6C-B3E8-BB536CAAD321}" destId="{7B63CA73-931A-4796-AD0B-2915ECA9AB7B}" srcOrd="0" destOrd="0" presId="urn:microsoft.com/office/officeart/2018/2/layout/IconVerticalSolidList"/>
    <dgm:cxn modelId="{EF8B5DE9-DB27-4A24-AA14-B8822C0BFA49}" type="presOf" srcId="{94391C43-612D-4621-88AC-27B9D76F0CD4}" destId="{8C5D38BD-4A05-4145-A494-42CBF0B9D6E4}" srcOrd="0" destOrd="0" presId="urn:microsoft.com/office/officeart/2018/2/layout/IconVerticalSolidList"/>
    <dgm:cxn modelId="{6EB3C4FE-CCCD-4E8A-ADCC-629F9FEB85E3}" srcId="{CFAB91D0-B777-4C0E-B7F4-16B9F88B84CA}" destId="{048BCE88-F5E3-439C-8EA8-B0A6CF9843D1}" srcOrd="0" destOrd="0" parTransId="{326BEDF4-0ED2-4B4C-9346-75CD7979635B}" sibTransId="{6571FB64-98C7-4B41-9143-E819DD2D9A67}"/>
    <dgm:cxn modelId="{BA5C7788-25AF-42EA-AC87-CB272EA2B713}" type="presParOf" srcId="{12D6328B-A463-4218-99C9-7F98C8DDF703}" destId="{A6873F4F-BB50-4707-B961-BC12E016513D}" srcOrd="0" destOrd="0" presId="urn:microsoft.com/office/officeart/2018/2/layout/IconVerticalSolidList"/>
    <dgm:cxn modelId="{E7202502-3EFC-4C1C-8BF5-AA13C3A92543}" type="presParOf" srcId="{A6873F4F-BB50-4707-B961-BC12E016513D}" destId="{2511AFA8-189F-4FC2-BFCA-1E0972ED542E}" srcOrd="0" destOrd="0" presId="urn:microsoft.com/office/officeart/2018/2/layout/IconVerticalSolidList"/>
    <dgm:cxn modelId="{0BC0B6A6-A5A2-4BA5-917B-E27B7E3C5DD2}" type="presParOf" srcId="{A6873F4F-BB50-4707-B961-BC12E016513D}" destId="{D9079EB2-57E3-4396-9090-6E0CD33316A4}" srcOrd="1" destOrd="0" presId="urn:microsoft.com/office/officeart/2018/2/layout/IconVerticalSolidList"/>
    <dgm:cxn modelId="{09BA7D17-1FFB-48C1-BE1C-B980E932A52A}" type="presParOf" srcId="{A6873F4F-BB50-4707-B961-BC12E016513D}" destId="{2678483F-C2F3-4A0F-B066-EA8E22AB1843}" srcOrd="2" destOrd="0" presId="urn:microsoft.com/office/officeart/2018/2/layout/IconVerticalSolidList"/>
    <dgm:cxn modelId="{A0987ACC-77FE-4104-B551-9DD211749EB1}" type="presParOf" srcId="{A6873F4F-BB50-4707-B961-BC12E016513D}" destId="{DA21C52C-FCD5-4E9F-AE5B-38CD5F09BF3F}" srcOrd="3" destOrd="0" presId="urn:microsoft.com/office/officeart/2018/2/layout/IconVerticalSolidList"/>
    <dgm:cxn modelId="{E08FB256-F632-44F1-9BFE-ABE2C474283B}" type="presParOf" srcId="{12D6328B-A463-4218-99C9-7F98C8DDF703}" destId="{4404480E-D209-49E7-9A15-DC9F1911C76C}" srcOrd="1" destOrd="0" presId="urn:microsoft.com/office/officeart/2018/2/layout/IconVerticalSolidList"/>
    <dgm:cxn modelId="{265E71B0-EDA9-4885-9F60-58A6087C9980}" type="presParOf" srcId="{12D6328B-A463-4218-99C9-7F98C8DDF703}" destId="{CE7A949F-C737-49F5-BC73-659003EE441A}" srcOrd="2" destOrd="0" presId="urn:microsoft.com/office/officeart/2018/2/layout/IconVerticalSolidList"/>
    <dgm:cxn modelId="{FA033DBE-E196-4F27-BB72-E77DD05D04C6}" type="presParOf" srcId="{CE7A949F-C737-49F5-BC73-659003EE441A}" destId="{BAC6658F-E7CE-4723-A37D-0B4827BF87E7}" srcOrd="0" destOrd="0" presId="urn:microsoft.com/office/officeart/2018/2/layout/IconVerticalSolidList"/>
    <dgm:cxn modelId="{05678B5B-AA1B-40EC-94FC-852004408806}" type="presParOf" srcId="{CE7A949F-C737-49F5-BC73-659003EE441A}" destId="{6E3D05E5-0949-4377-A458-3C37BCBE03A4}" srcOrd="1" destOrd="0" presId="urn:microsoft.com/office/officeart/2018/2/layout/IconVerticalSolidList"/>
    <dgm:cxn modelId="{19D06713-5F6E-47EF-872B-17EA91C6F2C5}" type="presParOf" srcId="{CE7A949F-C737-49F5-BC73-659003EE441A}" destId="{6951D2EB-72F3-4BD6-83B8-085EA69E65EF}" srcOrd="2" destOrd="0" presId="urn:microsoft.com/office/officeart/2018/2/layout/IconVerticalSolidList"/>
    <dgm:cxn modelId="{AD048001-85F9-426C-9405-0222B30FC561}" type="presParOf" srcId="{CE7A949F-C737-49F5-BC73-659003EE441A}" destId="{1D0EB5B2-C3D1-4EEC-A450-B665F4F401C8}" srcOrd="3" destOrd="0" presId="urn:microsoft.com/office/officeart/2018/2/layout/IconVerticalSolidList"/>
    <dgm:cxn modelId="{98872EBA-FF23-4CF4-AB63-85C80B8DA272}" type="presParOf" srcId="{12D6328B-A463-4218-99C9-7F98C8DDF703}" destId="{F6191788-58A8-4FC5-8116-78D501FC466D}" srcOrd="3" destOrd="0" presId="urn:microsoft.com/office/officeart/2018/2/layout/IconVerticalSolidList"/>
    <dgm:cxn modelId="{976663B7-7D3B-4057-A8C1-F3957C582430}" type="presParOf" srcId="{12D6328B-A463-4218-99C9-7F98C8DDF703}" destId="{3A79717E-3DB9-4453-B8EE-471D32E3F561}" srcOrd="4" destOrd="0" presId="urn:microsoft.com/office/officeart/2018/2/layout/IconVerticalSolidList"/>
    <dgm:cxn modelId="{9C08D9E8-9E4B-429F-90D2-E583EAEC8D3E}" type="presParOf" srcId="{3A79717E-3DB9-4453-B8EE-471D32E3F561}" destId="{973FFE29-78A4-433A-BBF3-5359D4E2AA01}" srcOrd="0" destOrd="0" presId="urn:microsoft.com/office/officeart/2018/2/layout/IconVerticalSolidList"/>
    <dgm:cxn modelId="{7C2B3620-2B7A-4966-B5A5-58DDC6F5F68E}" type="presParOf" srcId="{3A79717E-3DB9-4453-B8EE-471D32E3F561}" destId="{6C9AB887-EDC6-4886-8B9A-DF425C317A3C}" srcOrd="1" destOrd="0" presId="urn:microsoft.com/office/officeart/2018/2/layout/IconVerticalSolidList"/>
    <dgm:cxn modelId="{80E64C1C-E5E9-4EEB-8297-E76C57F8F02E}" type="presParOf" srcId="{3A79717E-3DB9-4453-B8EE-471D32E3F561}" destId="{0E838AB9-C263-4B23-BA39-27A408EBDDDE}" srcOrd="2" destOrd="0" presId="urn:microsoft.com/office/officeart/2018/2/layout/IconVerticalSolidList"/>
    <dgm:cxn modelId="{C74E0C3A-6709-4C66-8B86-C69E162CE1D7}" type="presParOf" srcId="{3A79717E-3DB9-4453-B8EE-471D32E3F561}" destId="{2F568A35-868C-4602-9207-3579A9530ECA}" srcOrd="3" destOrd="0" presId="urn:microsoft.com/office/officeart/2018/2/layout/IconVerticalSolidList"/>
    <dgm:cxn modelId="{C81A910A-16C6-467B-A94A-ADA059942CCA}" type="presParOf" srcId="{12D6328B-A463-4218-99C9-7F98C8DDF703}" destId="{8F44073C-7E00-439F-9DF5-96A983D61A9C}" srcOrd="5" destOrd="0" presId="urn:microsoft.com/office/officeart/2018/2/layout/IconVerticalSolidList"/>
    <dgm:cxn modelId="{0DD26C4C-1584-4F2F-897C-21AFF036BBBF}" type="presParOf" srcId="{12D6328B-A463-4218-99C9-7F98C8DDF703}" destId="{3B4A0847-2FD3-45CB-9D0E-3FF2F995C607}" srcOrd="6" destOrd="0" presId="urn:microsoft.com/office/officeart/2018/2/layout/IconVerticalSolidList"/>
    <dgm:cxn modelId="{92434666-C083-478C-8C1A-5D42D01EECA2}" type="presParOf" srcId="{3B4A0847-2FD3-45CB-9D0E-3FF2F995C607}" destId="{E152D27F-E474-4807-8AF1-CFCC3C36DE23}" srcOrd="0" destOrd="0" presId="urn:microsoft.com/office/officeart/2018/2/layout/IconVerticalSolidList"/>
    <dgm:cxn modelId="{D85D0F53-8780-4AAF-8FD8-FDE67D0B59C5}" type="presParOf" srcId="{3B4A0847-2FD3-45CB-9D0E-3FF2F995C607}" destId="{F6B39A50-FC56-4F82-865B-43D26FC9C5AB}" srcOrd="1" destOrd="0" presId="urn:microsoft.com/office/officeart/2018/2/layout/IconVerticalSolidList"/>
    <dgm:cxn modelId="{FF7674ED-81DB-4F60-925D-9CAFB54A95DA}" type="presParOf" srcId="{3B4A0847-2FD3-45CB-9D0E-3FF2F995C607}" destId="{C630E8DD-A439-4714-B167-C961E5AB3734}" srcOrd="2" destOrd="0" presId="urn:microsoft.com/office/officeart/2018/2/layout/IconVerticalSolidList"/>
    <dgm:cxn modelId="{7A1E1878-87F3-4D63-91C0-F653820E39F5}" type="presParOf" srcId="{3B4A0847-2FD3-45CB-9D0E-3FF2F995C607}" destId="{8C5D38BD-4A05-4145-A494-42CBF0B9D6E4}" srcOrd="3" destOrd="0" presId="urn:microsoft.com/office/officeart/2018/2/layout/IconVerticalSolidList"/>
    <dgm:cxn modelId="{5A9028A5-4F66-448D-B792-81EC337A0F41}" type="presParOf" srcId="{12D6328B-A463-4218-99C9-7F98C8DDF703}" destId="{F5822B18-4300-43F1-96B7-7385B4263389}" srcOrd="7" destOrd="0" presId="urn:microsoft.com/office/officeart/2018/2/layout/IconVerticalSolidList"/>
    <dgm:cxn modelId="{83651AFE-B8EA-4841-8349-6C4C1699323D}" type="presParOf" srcId="{12D6328B-A463-4218-99C9-7F98C8DDF703}" destId="{90D966FB-A015-4B74-84D2-8BE6B08E6847}" srcOrd="8" destOrd="0" presId="urn:microsoft.com/office/officeart/2018/2/layout/IconVerticalSolidList"/>
    <dgm:cxn modelId="{97497ED6-05A9-4A4C-9E13-E95EFC96C339}" type="presParOf" srcId="{90D966FB-A015-4B74-84D2-8BE6B08E6847}" destId="{44734A02-199C-4485-8B97-49F8DD99124F}" srcOrd="0" destOrd="0" presId="urn:microsoft.com/office/officeart/2018/2/layout/IconVerticalSolidList"/>
    <dgm:cxn modelId="{946BE185-D231-494E-AE49-B76AD6898076}" type="presParOf" srcId="{90D966FB-A015-4B74-84D2-8BE6B08E6847}" destId="{FE4AC770-12A1-4ED4-81BE-06B83E390E30}" srcOrd="1" destOrd="0" presId="urn:microsoft.com/office/officeart/2018/2/layout/IconVerticalSolidList"/>
    <dgm:cxn modelId="{D1D9D783-F7B2-4716-A7B2-45B7B9F77183}" type="presParOf" srcId="{90D966FB-A015-4B74-84D2-8BE6B08E6847}" destId="{D67691BF-3295-4629-A3D4-2843371446FC}" srcOrd="2" destOrd="0" presId="urn:microsoft.com/office/officeart/2018/2/layout/IconVerticalSolidList"/>
    <dgm:cxn modelId="{14DCF2E6-1899-4BCD-9A6D-22A88544B800}" type="presParOf" srcId="{90D966FB-A015-4B74-84D2-8BE6B08E6847}" destId="{6E7132C0-EFFB-4856-ABB9-E71D7BA22F5F}" srcOrd="3" destOrd="0" presId="urn:microsoft.com/office/officeart/2018/2/layout/IconVerticalSolidList"/>
    <dgm:cxn modelId="{1105332D-DEE7-4196-A5F2-DA027080CB9B}" type="presParOf" srcId="{12D6328B-A463-4218-99C9-7F98C8DDF703}" destId="{A3C21E60-F8D7-4FE9-8E66-120BDFD7503D}" srcOrd="9" destOrd="0" presId="urn:microsoft.com/office/officeart/2018/2/layout/IconVerticalSolidList"/>
    <dgm:cxn modelId="{71C60405-60FF-4ECF-82E0-A2C2016BE630}" type="presParOf" srcId="{12D6328B-A463-4218-99C9-7F98C8DDF703}" destId="{ECD1A518-6A38-487C-BDBD-69F93BEC9790}" srcOrd="10" destOrd="0" presId="urn:microsoft.com/office/officeart/2018/2/layout/IconVerticalSolidList"/>
    <dgm:cxn modelId="{FF9D4DB7-9EB4-4D2A-A21F-F2B02E1DFA50}" type="presParOf" srcId="{ECD1A518-6A38-487C-BDBD-69F93BEC9790}" destId="{A35086C7-2680-43D4-AB7D-5427624C1B78}" srcOrd="0" destOrd="0" presId="urn:microsoft.com/office/officeart/2018/2/layout/IconVerticalSolidList"/>
    <dgm:cxn modelId="{80F6FE2D-2BE7-46B4-92F1-407FF4BA4E06}" type="presParOf" srcId="{ECD1A518-6A38-487C-BDBD-69F93BEC9790}" destId="{33324F6F-FFFB-4CAA-9C58-F346C3458F42}" srcOrd="1" destOrd="0" presId="urn:microsoft.com/office/officeart/2018/2/layout/IconVerticalSolidList"/>
    <dgm:cxn modelId="{3DBA440B-E89D-45BC-B384-57D390C40A7B}" type="presParOf" srcId="{ECD1A518-6A38-487C-BDBD-69F93BEC9790}" destId="{A65FF143-9A2E-4597-980A-ABD168285C6B}" srcOrd="2" destOrd="0" presId="urn:microsoft.com/office/officeart/2018/2/layout/IconVerticalSolidList"/>
    <dgm:cxn modelId="{FEB5561B-8C63-4585-ABAD-9429AADF3D89}" type="presParOf" srcId="{ECD1A518-6A38-487C-BDBD-69F93BEC9790}" destId="{F97D8A4B-A3D5-4B44-990C-7F7732519255}" srcOrd="3" destOrd="0" presId="urn:microsoft.com/office/officeart/2018/2/layout/IconVerticalSolidList"/>
    <dgm:cxn modelId="{3D354B82-66EA-47DC-9068-5E16568E08C0}" type="presParOf" srcId="{12D6328B-A463-4218-99C9-7F98C8DDF703}" destId="{B600A3A2-4C15-428D-ACA6-D6017E0D5432}" srcOrd="11" destOrd="0" presId="urn:microsoft.com/office/officeart/2018/2/layout/IconVerticalSolidList"/>
    <dgm:cxn modelId="{50BCFFD4-6E69-4E3A-9CE5-22BF6E72A699}" type="presParOf" srcId="{12D6328B-A463-4218-99C9-7F98C8DDF703}" destId="{FDF5E885-FFEF-4A6D-86E1-B01BAB62709D}" srcOrd="12" destOrd="0" presId="urn:microsoft.com/office/officeart/2018/2/layout/IconVerticalSolidList"/>
    <dgm:cxn modelId="{5C3FCA93-DEDB-456B-9EF0-53BD854270F4}" type="presParOf" srcId="{FDF5E885-FFEF-4A6D-86E1-B01BAB62709D}" destId="{7DEEACB0-5C84-4C06-A756-6245E73C8E86}" srcOrd="0" destOrd="0" presId="urn:microsoft.com/office/officeart/2018/2/layout/IconVerticalSolidList"/>
    <dgm:cxn modelId="{E4550ADC-B00A-4D28-AFE0-34306DA70D8E}" type="presParOf" srcId="{FDF5E885-FFEF-4A6D-86E1-B01BAB62709D}" destId="{248F1741-A300-4FFF-8392-3C99705CEA67}" srcOrd="1" destOrd="0" presId="urn:microsoft.com/office/officeart/2018/2/layout/IconVerticalSolidList"/>
    <dgm:cxn modelId="{1872317E-6BB9-42CE-8C43-4373D58DF6B7}" type="presParOf" srcId="{FDF5E885-FFEF-4A6D-86E1-B01BAB62709D}" destId="{037E566B-7DAF-48BF-9009-6F1703C933C1}" srcOrd="2" destOrd="0" presId="urn:microsoft.com/office/officeart/2018/2/layout/IconVerticalSolidList"/>
    <dgm:cxn modelId="{2DC12996-430D-49AB-9EEC-66F6CD227F1E}" type="presParOf" srcId="{FDF5E885-FFEF-4A6D-86E1-B01BAB62709D}" destId="{7B63CA73-931A-4796-AD0B-2915ECA9AB7B}" srcOrd="3" destOrd="0" presId="urn:microsoft.com/office/officeart/2018/2/layout/IconVerticalSolidList"/>
    <dgm:cxn modelId="{636F00EC-7640-4DC2-B38E-0372FB1E74B1}" type="presParOf" srcId="{12D6328B-A463-4218-99C9-7F98C8DDF703}" destId="{B6F9658C-9C2B-43BF-9BE1-C928715D92E7}" srcOrd="13" destOrd="0" presId="urn:microsoft.com/office/officeart/2018/2/layout/IconVerticalSolidList"/>
    <dgm:cxn modelId="{37628B39-20FA-46A0-A353-D5BC683934DE}" type="presParOf" srcId="{12D6328B-A463-4218-99C9-7F98C8DDF703}" destId="{F661F915-72A3-4FBF-B0B3-895FD2FE8977}" srcOrd="14" destOrd="0" presId="urn:microsoft.com/office/officeart/2018/2/layout/IconVerticalSolidList"/>
    <dgm:cxn modelId="{6772F0B7-680C-4938-81AA-0D1220D2C57B}" type="presParOf" srcId="{F661F915-72A3-4FBF-B0B3-895FD2FE8977}" destId="{40A7EFE7-0052-4908-BC70-8AB138EDC436}" srcOrd="0" destOrd="0" presId="urn:microsoft.com/office/officeart/2018/2/layout/IconVerticalSolidList"/>
    <dgm:cxn modelId="{5C70CA4B-EB48-4BDC-A1CD-3D9F0F2D1ADF}" type="presParOf" srcId="{F661F915-72A3-4FBF-B0B3-895FD2FE8977}" destId="{C6F059D9-358D-46BA-9E25-FEAF1E4A1DDC}" srcOrd="1" destOrd="0" presId="urn:microsoft.com/office/officeart/2018/2/layout/IconVerticalSolidList"/>
    <dgm:cxn modelId="{17153CE5-9323-4579-94E3-1EEA154C3F9A}" type="presParOf" srcId="{F661F915-72A3-4FBF-B0B3-895FD2FE8977}" destId="{2AB99CF2-B49D-4BF7-8E01-4BEFB7927503}" srcOrd="2" destOrd="0" presId="urn:microsoft.com/office/officeart/2018/2/layout/IconVerticalSolidList"/>
    <dgm:cxn modelId="{05BA5002-8748-4AC3-86D2-4C411AD0423B}" type="presParOf" srcId="{F661F915-72A3-4FBF-B0B3-895FD2FE8977}" destId="{68487722-8075-41CE-84FD-CB9B6BCA2E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1AFA8-189F-4FC2-BFCA-1E0972ED542E}">
      <dsp:nvSpPr>
        <dsp:cNvPr id="0" name=""/>
        <dsp:cNvSpPr/>
      </dsp:nvSpPr>
      <dsp:spPr>
        <a:xfrm>
          <a:off x="0" y="625"/>
          <a:ext cx="7315200" cy="52506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079EB2-57E3-4396-9090-6E0CD33316A4}">
      <dsp:nvSpPr>
        <dsp:cNvPr id="0" name=""/>
        <dsp:cNvSpPr/>
      </dsp:nvSpPr>
      <dsp:spPr>
        <a:xfrm>
          <a:off x="158832" y="118764"/>
          <a:ext cx="288786" cy="2887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1C52C-FCD5-4E9F-AE5B-38CD5F09BF3F}">
      <dsp:nvSpPr>
        <dsp:cNvPr id="0" name=""/>
        <dsp:cNvSpPr/>
      </dsp:nvSpPr>
      <dsp:spPr>
        <a:xfrm>
          <a:off x="606450" y="8852"/>
          <a:ext cx="6708749" cy="50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69" tIns="55569" rIns="55569" bIns="555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play sports</a:t>
          </a:r>
        </a:p>
      </dsp:txBody>
      <dsp:txXfrm>
        <a:off x="606450" y="8852"/>
        <a:ext cx="6708749" cy="508610"/>
      </dsp:txXfrm>
    </dsp:sp>
    <dsp:sp modelId="{BAC6658F-E7CE-4723-A37D-0B4827BF87E7}">
      <dsp:nvSpPr>
        <dsp:cNvPr id="0" name=""/>
        <dsp:cNvSpPr/>
      </dsp:nvSpPr>
      <dsp:spPr>
        <a:xfrm>
          <a:off x="0" y="656957"/>
          <a:ext cx="7315200" cy="52506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D05E5-0949-4377-A458-3C37BCBE03A4}">
      <dsp:nvSpPr>
        <dsp:cNvPr id="0" name=""/>
        <dsp:cNvSpPr/>
      </dsp:nvSpPr>
      <dsp:spPr>
        <a:xfrm>
          <a:off x="158832" y="775096"/>
          <a:ext cx="288786" cy="2887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EB5B2-C3D1-4EEC-A450-B665F4F401C8}">
      <dsp:nvSpPr>
        <dsp:cNvPr id="0" name=""/>
        <dsp:cNvSpPr/>
      </dsp:nvSpPr>
      <dsp:spPr>
        <a:xfrm>
          <a:off x="606450" y="656957"/>
          <a:ext cx="6708749" cy="52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69" tIns="55569" rIns="55569" bIns="555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safe</a:t>
          </a: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 and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healthy</a:t>
          </a: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 environments</a:t>
          </a:r>
        </a:p>
      </dsp:txBody>
      <dsp:txXfrm>
        <a:off x="606450" y="656957"/>
        <a:ext cx="6708749" cy="525065"/>
      </dsp:txXfrm>
    </dsp:sp>
    <dsp:sp modelId="{973FFE29-78A4-433A-BBF3-5359D4E2AA01}">
      <dsp:nvSpPr>
        <dsp:cNvPr id="0" name=""/>
        <dsp:cNvSpPr/>
      </dsp:nvSpPr>
      <dsp:spPr>
        <a:xfrm>
          <a:off x="0" y="1313289"/>
          <a:ext cx="7315200" cy="52506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AB887-EDC6-4886-8B9A-DF425C317A3C}">
      <dsp:nvSpPr>
        <dsp:cNvPr id="0" name=""/>
        <dsp:cNvSpPr/>
      </dsp:nvSpPr>
      <dsp:spPr>
        <a:xfrm>
          <a:off x="158832" y="1431428"/>
          <a:ext cx="288786" cy="2887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568A35-868C-4602-9207-3579A9530ECA}">
      <dsp:nvSpPr>
        <dsp:cNvPr id="0" name=""/>
        <dsp:cNvSpPr/>
      </dsp:nvSpPr>
      <dsp:spPr>
        <a:xfrm>
          <a:off x="606450" y="1313289"/>
          <a:ext cx="6708749" cy="52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69" tIns="55569" rIns="55569" bIns="555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qualified</a:t>
          </a: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 program leaders</a:t>
          </a:r>
        </a:p>
      </dsp:txBody>
      <dsp:txXfrm>
        <a:off x="606450" y="1313289"/>
        <a:ext cx="6708749" cy="525065"/>
      </dsp:txXfrm>
    </dsp:sp>
    <dsp:sp modelId="{E152D27F-E474-4807-8AF1-CFCC3C36DE23}">
      <dsp:nvSpPr>
        <dsp:cNvPr id="0" name=""/>
        <dsp:cNvSpPr/>
      </dsp:nvSpPr>
      <dsp:spPr>
        <a:xfrm>
          <a:off x="0" y="1969621"/>
          <a:ext cx="7315200" cy="52506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39A50-FC56-4F82-865B-43D26FC9C5AB}">
      <dsp:nvSpPr>
        <dsp:cNvPr id="0" name=""/>
        <dsp:cNvSpPr/>
      </dsp:nvSpPr>
      <dsp:spPr>
        <a:xfrm>
          <a:off x="158832" y="2087760"/>
          <a:ext cx="288786" cy="2887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D38BD-4A05-4145-A494-42CBF0B9D6E4}">
      <dsp:nvSpPr>
        <dsp:cNvPr id="0" name=""/>
        <dsp:cNvSpPr/>
      </dsp:nvSpPr>
      <dsp:spPr>
        <a:xfrm>
          <a:off x="606450" y="1969621"/>
          <a:ext cx="6708749" cy="52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69" tIns="55569" rIns="55569" bIns="555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developmentally</a:t>
          </a:r>
          <a:r>
            <a:rPr lang="en-US" sz="1800" b="0" i="1" kern="1200" cap="all" baseline="0" dirty="0">
              <a:solidFill>
                <a:srgbClr val="00497B"/>
              </a:solidFill>
              <a:latin typeface="AvenirNext LT Pro Heavy" panose="020B0504020202020204" pitchFamily="34" charset="77"/>
            </a:rPr>
            <a:t>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appropriate</a:t>
          </a:r>
          <a:r>
            <a:rPr lang="en-US" sz="1800" b="0" i="1" kern="1200" cap="all" baseline="0" dirty="0">
              <a:solidFill>
                <a:srgbClr val="00497B"/>
              </a:solidFill>
              <a:latin typeface="AvenirNext LT Pro Heavy" panose="020B0504020202020204" pitchFamily="34" charset="77"/>
            </a:rPr>
            <a:t> </a:t>
          </a: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play</a:t>
          </a:r>
        </a:p>
      </dsp:txBody>
      <dsp:txXfrm>
        <a:off x="606450" y="1969621"/>
        <a:ext cx="6708749" cy="525065"/>
      </dsp:txXfrm>
    </dsp:sp>
    <dsp:sp modelId="{44734A02-199C-4485-8B97-49F8DD99124F}">
      <dsp:nvSpPr>
        <dsp:cNvPr id="0" name=""/>
        <dsp:cNvSpPr/>
      </dsp:nvSpPr>
      <dsp:spPr>
        <a:xfrm>
          <a:off x="0" y="2625953"/>
          <a:ext cx="7315200" cy="52506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AC770-12A1-4ED4-81BE-06B83E390E30}">
      <dsp:nvSpPr>
        <dsp:cNvPr id="0" name=""/>
        <dsp:cNvSpPr/>
      </dsp:nvSpPr>
      <dsp:spPr>
        <a:xfrm>
          <a:off x="158832" y="2744092"/>
          <a:ext cx="288786" cy="2887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132C0-EFFB-4856-ABB9-E71D7BA22F5F}">
      <dsp:nvSpPr>
        <dsp:cNvPr id="0" name=""/>
        <dsp:cNvSpPr/>
      </dsp:nvSpPr>
      <dsp:spPr>
        <a:xfrm>
          <a:off x="606450" y="2625953"/>
          <a:ext cx="6708749" cy="52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69" tIns="55569" rIns="55569" bIns="555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share</a:t>
          </a: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 in the planning and delivery of activities</a:t>
          </a:r>
        </a:p>
      </dsp:txBody>
      <dsp:txXfrm>
        <a:off x="606450" y="2625953"/>
        <a:ext cx="6708749" cy="525065"/>
      </dsp:txXfrm>
    </dsp:sp>
    <dsp:sp modelId="{A35086C7-2680-43D4-AB7D-5427624C1B78}">
      <dsp:nvSpPr>
        <dsp:cNvPr id="0" name=""/>
        <dsp:cNvSpPr/>
      </dsp:nvSpPr>
      <dsp:spPr>
        <a:xfrm>
          <a:off x="0" y="3282285"/>
          <a:ext cx="7315200" cy="52506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24F6F-FFFB-4CAA-9C58-F346C3458F42}">
      <dsp:nvSpPr>
        <dsp:cNvPr id="0" name=""/>
        <dsp:cNvSpPr/>
      </dsp:nvSpPr>
      <dsp:spPr>
        <a:xfrm>
          <a:off x="158832" y="3400425"/>
          <a:ext cx="288786" cy="28878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7D8A4B-A3D5-4B44-990C-7F7732519255}">
      <dsp:nvSpPr>
        <dsp:cNvPr id="0" name=""/>
        <dsp:cNvSpPr/>
      </dsp:nvSpPr>
      <dsp:spPr>
        <a:xfrm>
          <a:off x="606450" y="3282285"/>
          <a:ext cx="6708749" cy="52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69" tIns="55569" rIns="55569" bIns="555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an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equal</a:t>
          </a:r>
          <a:r>
            <a:rPr lang="en-US" sz="1800" b="0" i="1" kern="1200" cap="all" baseline="0" dirty="0">
              <a:solidFill>
                <a:srgbClr val="00497B"/>
              </a:solidFill>
              <a:latin typeface="AvenirNext LT Pro Heavy" panose="020B0504020202020204" pitchFamily="34" charset="77"/>
            </a:rPr>
            <a:t>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opportunity</a:t>
          </a:r>
          <a:r>
            <a:rPr lang="en-US" sz="1800" b="0" i="1" kern="1200" cap="all" baseline="0" dirty="0">
              <a:solidFill>
                <a:srgbClr val="00497B"/>
              </a:solidFill>
              <a:latin typeface="AvenirNext LT Pro Heavy" panose="020B0504020202020204" pitchFamily="34" charset="77"/>
            </a:rPr>
            <a:t> </a:t>
          </a: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for personal growth</a:t>
          </a:r>
        </a:p>
      </dsp:txBody>
      <dsp:txXfrm>
        <a:off x="606450" y="3282285"/>
        <a:ext cx="6708749" cy="525065"/>
      </dsp:txXfrm>
    </dsp:sp>
    <dsp:sp modelId="{7DEEACB0-5C84-4C06-A756-6245E73C8E86}">
      <dsp:nvSpPr>
        <dsp:cNvPr id="0" name=""/>
        <dsp:cNvSpPr/>
      </dsp:nvSpPr>
      <dsp:spPr>
        <a:xfrm>
          <a:off x="0" y="3938617"/>
          <a:ext cx="7315200" cy="52506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F1741-A300-4FFF-8392-3C99705CEA67}">
      <dsp:nvSpPr>
        <dsp:cNvPr id="0" name=""/>
        <dsp:cNvSpPr/>
      </dsp:nvSpPr>
      <dsp:spPr>
        <a:xfrm>
          <a:off x="158832" y="4056757"/>
          <a:ext cx="288786" cy="28878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3CA73-931A-4796-AD0B-2915ECA9AB7B}">
      <dsp:nvSpPr>
        <dsp:cNvPr id="0" name=""/>
        <dsp:cNvSpPr/>
      </dsp:nvSpPr>
      <dsp:spPr>
        <a:xfrm>
          <a:off x="606450" y="3938617"/>
          <a:ext cx="6708749" cy="52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69" tIns="55569" rIns="55569" bIns="555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be treated with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dignity</a:t>
          </a:r>
        </a:p>
      </dsp:txBody>
      <dsp:txXfrm>
        <a:off x="606450" y="3938617"/>
        <a:ext cx="6708749" cy="525065"/>
      </dsp:txXfrm>
    </dsp:sp>
    <dsp:sp modelId="{40A7EFE7-0052-4908-BC70-8AB138EDC436}">
      <dsp:nvSpPr>
        <dsp:cNvPr id="0" name=""/>
        <dsp:cNvSpPr/>
      </dsp:nvSpPr>
      <dsp:spPr>
        <a:xfrm>
          <a:off x="0" y="4594949"/>
          <a:ext cx="7315200" cy="52506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059D9-358D-46BA-9E25-FEAF1E4A1DDC}">
      <dsp:nvSpPr>
        <dsp:cNvPr id="0" name=""/>
        <dsp:cNvSpPr/>
      </dsp:nvSpPr>
      <dsp:spPr>
        <a:xfrm>
          <a:off x="158832" y="4713089"/>
          <a:ext cx="288786" cy="28878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87722-8075-41CE-84FD-CB9B6BCA2EBD}">
      <dsp:nvSpPr>
        <dsp:cNvPr id="0" name=""/>
        <dsp:cNvSpPr/>
      </dsp:nvSpPr>
      <dsp:spPr>
        <a:xfrm>
          <a:off x="606450" y="4594949"/>
          <a:ext cx="6708749" cy="52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69" tIns="55569" rIns="55569" bIns="5556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to </a:t>
          </a:r>
          <a:r>
            <a:rPr lang="en-US" sz="1800" b="0" i="1" kern="1200" cap="all" baseline="0" dirty="0">
              <a:solidFill>
                <a:srgbClr val="A31B1F"/>
              </a:solidFill>
              <a:latin typeface="AvenirNext LT Pro Heavy" panose="020B0504020202020204" pitchFamily="34" charset="77"/>
            </a:rPr>
            <a:t>enjoy</a:t>
          </a:r>
          <a:r>
            <a:rPr lang="en-US" sz="1800" b="1" kern="1200" cap="all" baseline="0" dirty="0">
              <a:solidFill>
                <a:srgbClr val="00497B"/>
              </a:solidFill>
              <a:latin typeface="AvenirNext LT Pro Regular" panose="020B0504020202020204" pitchFamily="34" charset="77"/>
            </a:rPr>
            <a:t> themselves</a:t>
          </a:r>
        </a:p>
      </dsp:txBody>
      <dsp:txXfrm>
        <a:off x="606450" y="4594949"/>
        <a:ext cx="6708749" cy="525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B9221-E1C0-44C0-AAA7-150061CC5E05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B4C68-7E34-4110-8F86-CFC084969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0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2B307-790E-425C-813F-E9A40094DD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22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7074d10f2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7074d10f2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7074d10f2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7074d10f2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7074d10f2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7074d10f21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7074d10f2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7074d10f2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7074d10f2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7074d10f2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7074d10f2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7074d10f2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75833-2E33-4A6E-8FA5-2B072E9A6A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140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venirNext LT Pro Regular" panose="020B05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2B307-790E-425C-813F-E9A40094DD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025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2B307-790E-425C-813F-E9A40094DD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58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2B307-790E-425C-813F-E9A40094DD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425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1DD17-55A2-6571-D301-7E36F79D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84469-182E-5C54-36DB-AD84A1A82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4D5C9-3AF6-3839-EAA6-6935870B0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F96E9-22CA-997E-BF32-884519D74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2B307-790E-425C-813F-E9A40094DD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48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32535f1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632535f1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32690bb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32690bb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BF1A6-74FD-BDAE-07F1-A5D041343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4858C-64F5-B09F-8C17-C53DE2C03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4C709-D3C8-C96B-90BF-9A58AD36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F53CE-3F2B-A7FE-AFF0-0574120D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B8E32-F3E3-ED3D-B6AA-327F3C4A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7A43-A099-50C1-6E6E-23C8627BF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09053-7284-460E-C5C7-89A0A105B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50570-1C56-730F-5235-69AF3AF2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D700C-ECF7-F2DB-EA91-952243EA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96B2B-F5AC-CA74-C223-0F6AACBE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8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6BE00-AF00-56C8-FDEE-3E1861D8F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8EC78-258F-7A7E-403D-D8543912F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5AA7D-7B91-96B9-A9A8-DD74C7505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BC5CB-9EFA-1141-B9B1-E2F7CBD2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82677-5077-AB2D-BA11-D9AD474A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94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147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118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1794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0968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4181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2932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9214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895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2E445-1BC3-CA9A-6BF8-9B8FAC51F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3C74E-9DDA-E912-A876-A2FBB6DBC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656EE-898C-04CF-8A75-14CAA1E8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23F19-6A57-53BC-8837-8346F552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2C157-B436-BF20-5E9C-27A91C82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38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4556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2645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4409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800373" y="3807169"/>
            <a:ext cx="591452" cy="140843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895011" y="1321067"/>
            <a:ext cx="10402000" cy="23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2763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95000" y="2855000"/>
            <a:ext cx="10469600" cy="11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3544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4202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2174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2611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8312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830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455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BC17-A23E-98A1-4416-20271436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9A49D-5D90-4F14-8D37-C3CF4FE49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B99E4-7841-F1E0-77E2-BD3C69D7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CFD73-0BD3-191E-3A63-48617A36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215-B59C-2050-26DA-28484F34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17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600" cy="22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354000" y="37936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3453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7089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3700"/>
            <a:ext cx="11360800" cy="2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15600" y="43045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7562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4359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8B518-794F-4D0F-A123-3FF841317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latin typeface="AvenirNext LT Pro Medium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22FF1-2D06-408F-AA63-D98E9093D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Next LT Pro Regular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7FE82-D5B0-4CE2-B0DA-3D2FEF46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9FFDE4-6D2E-46E6-86BC-F9392522E1D8}" type="datetime1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352C6-07EC-458B-A8BF-DC353A46D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DC7D7-131B-415D-82CC-BE50BFFF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26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32805-D2D1-4235-B4AC-7D7AB861C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Next LT Pro Medium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3AACD-105F-440F-9D45-46FEFA662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  <a:lvl2pPr>
              <a:defRPr>
                <a:latin typeface="Caecilia LT Pro 45 Light" panose="02060402030306020204" pitchFamily="18" charset="0"/>
              </a:defRPr>
            </a:lvl2pPr>
            <a:lvl3pPr>
              <a:defRPr>
                <a:latin typeface="Caecilia LT Pro 45 Light" panose="02060402030306020204" pitchFamily="18" charset="0"/>
              </a:defRPr>
            </a:lvl3pPr>
            <a:lvl4pPr>
              <a:defRPr>
                <a:latin typeface="Caecilia LT Pro 45 Light" panose="02060402030306020204" pitchFamily="18" charset="0"/>
              </a:defRPr>
            </a:lvl4pPr>
            <a:lvl5pPr>
              <a:defRPr>
                <a:latin typeface="Caecilia LT Pro 45 Light" panose="020604020303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77956-3CA0-495B-A529-39FD742D7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210A1-12DC-4BFD-8E15-BAFCF25F1D24}" type="datetime1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161EE-F3E8-4668-952E-FC8F09FB7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61102-A908-4707-8FA9-295385A7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12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2108-697D-4947-9708-54805A510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1">
                <a:latin typeface="AvenirNext LT Pro Medium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54EFA-DB88-4DBB-B3F2-E373F1D15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venirNext LT Pro Regular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DACA9-F47A-423B-A0A0-A4C88B98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F7AAB6-DA42-4645-A0A1-7A1771EFD2B2}" type="datetime1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1F59E-4A8A-4ECB-A551-B3631880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45EC7-42AC-4298-A24B-42B39959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8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5B957-66E0-4D66-A463-BAD8217BD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Next LT Pro Medium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4AC43-9494-4352-A44B-2F9E068DC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  <a:lvl2pPr>
              <a:defRPr>
                <a:latin typeface="Caecilia LT Pro 45 Light" panose="02060402030306020204" pitchFamily="18" charset="0"/>
              </a:defRPr>
            </a:lvl2pPr>
            <a:lvl3pPr>
              <a:defRPr>
                <a:latin typeface="Caecilia LT Pro 45 Light" panose="02060402030306020204" pitchFamily="18" charset="0"/>
              </a:defRPr>
            </a:lvl3pPr>
            <a:lvl4pPr>
              <a:defRPr>
                <a:latin typeface="Caecilia LT Pro 45 Light" panose="02060402030306020204" pitchFamily="18" charset="0"/>
              </a:defRPr>
            </a:lvl4pPr>
            <a:lvl5pPr>
              <a:defRPr>
                <a:latin typeface="Caecilia LT Pro 45 Light" panose="020604020303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4C370-9853-4357-9D1D-CD7549000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  <a:lvl2pPr>
              <a:defRPr>
                <a:latin typeface="Caecilia LT Pro 45 Light" panose="02060402030306020204" pitchFamily="18" charset="0"/>
              </a:defRPr>
            </a:lvl2pPr>
            <a:lvl3pPr>
              <a:defRPr>
                <a:latin typeface="Caecilia LT Pro 45 Light" panose="02060402030306020204" pitchFamily="18" charset="0"/>
              </a:defRPr>
            </a:lvl3pPr>
            <a:lvl4pPr>
              <a:defRPr>
                <a:latin typeface="Caecilia LT Pro 45 Light" panose="02060402030306020204" pitchFamily="18" charset="0"/>
              </a:defRPr>
            </a:lvl4pPr>
            <a:lvl5pPr>
              <a:defRPr>
                <a:latin typeface="Caecilia LT Pro 45 Light" panose="020604020303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506F0-F96E-4862-803D-9AF4A9FF4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10162F-CA97-4E79-9E08-252A578E486C}" type="datetime1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79559-4968-4534-88E4-4A035A09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D41AC-516B-4283-B30A-97339A0C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06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2B73A-8233-4ECD-8CB4-BEF8511C5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latin typeface="AvenirNext LT Pro Medium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BB3C0-8723-4C38-85E9-0A167C43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venirNext LT Pro Medium" panose="020B05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CC6F2-73D7-42C0-ACC9-36C5B0191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  <a:lvl2pPr>
              <a:defRPr>
                <a:latin typeface="Caecilia LT Pro 45 Light" panose="02060402030306020204" pitchFamily="18" charset="0"/>
              </a:defRPr>
            </a:lvl2pPr>
            <a:lvl3pPr>
              <a:defRPr>
                <a:latin typeface="Caecilia LT Pro 45 Light" panose="02060402030306020204" pitchFamily="18" charset="0"/>
              </a:defRPr>
            </a:lvl3pPr>
            <a:lvl4pPr>
              <a:defRPr>
                <a:latin typeface="Caecilia LT Pro 45 Light" panose="02060402030306020204" pitchFamily="18" charset="0"/>
              </a:defRPr>
            </a:lvl4pPr>
            <a:lvl5pPr>
              <a:defRPr>
                <a:latin typeface="Caecilia LT Pro 45 Light" panose="020604020303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65BC2-AD4D-45DF-B4F7-175CD3C578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venirNext LT Pro Medium" panose="020B05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EC8B8-67A2-4264-9544-2F86C1378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venirNext LT Pro Regular" panose="020B0504020202020204" pitchFamily="34" charset="0"/>
              </a:defRPr>
            </a:lvl1pPr>
            <a:lvl2pPr>
              <a:defRPr>
                <a:latin typeface="Caecilia LT Pro 45 Light" panose="02060402030306020204" pitchFamily="18" charset="0"/>
              </a:defRPr>
            </a:lvl2pPr>
            <a:lvl3pPr>
              <a:defRPr>
                <a:latin typeface="Caecilia LT Pro 45 Light" panose="02060402030306020204" pitchFamily="18" charset="0"/>
              </a:defRPr>
            </a:lvl3pPr>
            <a:lvl4pPr>
              <a:defRPr>
                <a:latin typeface="Caecilia LT Pro 45 Light" panose="02060402030306020204" pitchFamily="18" charset="0"/>
              </a:defRPr>
            </a:lvl4pPr>
            <a:lvl5pPr>
              <a:defRPr>
                <a:latin typeface="Caecilia LT Pro 45 Light" panose="020604020303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E79D85-980E-4785-8938-E332AC31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980391-0ABD-4654-9C7D-BDFD68F30434}" type="datetime1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27D55-6159-4811-B09B-CB43FA3A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BC6D3-259D-4A9D-9C6E-F1834B26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3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D5C1-4DB8-49FD-8B5F-C7FF91666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Next LT Pro Medium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8DC86-CBAF-4955-97FB-3B312CE2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1C880-D2B5-407D-BDA5-4DCCBAD1F799}" type="datetime1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99859-A204-405D-9594-A3ACC966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C7233-67F0-47A2-8522-0BE915BF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1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329E-2034-A4BB-71A5-12CEF39B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BEF6-87CE-A7F5-9F88-CB2FE62CC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EA20B-9167-448B-F4CD-EF4B6E491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A03DA-CA41-C81F-5948-92B0F847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4DDE9-2A92-3840-58ED-0C347D55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9439A-26BE-12B3-1837-26BC81D8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96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C6441B-BCCE-45A5-B346-A07AC44E6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E2A85-1639-4F03-BD9B-3C5B65D009ED}" type="datetime1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98B88-D5CB-4B6A-831F-672A70F0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70F30-9A06-44DB-9634-B0F59193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1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D9E0-5A05-4D19-8B31-C73FDE95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AvenirNext LT Pro Medium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F2A89-E2D3-4672-9B92-141E5169C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venirNext LT Pro Regular" panose="020B0504020202020204" pitchFamily="34" charset="0"/>
              </a:defRPr>
            </a:lvl1pPr>
            <a:lvl2pPr>
              <a:defRPr sz="2800">
                <a:latin typeface="Caecilia LT Pro 45 Light" panose="02060402030306020204" pitchFamily="18" charset="0"/>
              </a:defRPr>
            </a:lvl2pPr>
            <a:lvl3pPr>
              <a:defRPr sz="2400">
                <a:latin typeface="Caecilia LT Pro 45 Light" panose="02060402030306020204" pitchFamily="18" charset="0"/>
              </a:defRPr>
            </a:lvl3pPr>
            <a:lvl4pPr>
              <a:defRPr sz="2000">
                <a:latin typeface="Caecilia LT Pro 45 Light" panose="02060402030306020204" pitchFamily="18" charset="0"/>
              </a:defRPr>
            </a:lvl4pPr>
            <a:lvl5pPr>
              <a:defRPr sz="2000">
                <a:latin typeface="Caecilia LT Pro 45 Light" panose="0206040203030602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99B90-D45E-49C9-BE9D-C224341D6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Next LT Pro Regular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41DDF-1262-43B9-B12D-5B554DAF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7F3EC-40C0-4079-B80D-13DC77D50EF1}" type="datetime1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D404C-13F6-4997-AB96-711E34D0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0C0C7-37CD-4F19-9A54-2DC2F9AA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82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05E25-8D3F-490F-BA7E-992E7468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AvenirNext LT Pro Medium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77D21-1038-4305-9194-1ED31414C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venirNext LT Pro Regular" panose="020B05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D5E42-6B6A-4494-9838-B9EE34B54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Next LT Pro Regular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272FF-1BA7-4273-BE42-DEB60424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0A740B-9A65-4CEB-BA9D-58C07F66D331}" type="datetime1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E8C84-B2C8-447A-A94D-684EBE5D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8CADA-DDAE-4A27-BE2E-AAAA0536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01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D78D8-81D3-4BD6-8972-1CE4AF34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Next LT Pro Medium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57660-2732-4E96-8206-4F6C4E805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venirNext LT Pro Regular" panose="020B0504020202020204" pitchFamily="34" charset="0"/>
              </a:defRPr>
            </a:lvl1pPr>
            <a:lvl2pPr>
              <a:defRPr>
                <a:latin typeface="Caecilia LT Pro 45 Light" panose="02060402030306020204" pitchFamily="18" charset="0"/>
              </a:defRPr>
            </a:lvl2pPr>
            <a:lvl3pPr>
              <a:defRPr>
                <a:latin typeface="Caecilia LT Pro 45 Light" panose="02060402030306020204" pitchFamily="18" charset="0"/>
              </a:defRPr>
            </a:lvl3pPr>
            <a:lvl4pPr>
              <a:defRPr>
                <a:latin typeface="Caecilia LT Pro 45 Light" panose="02060402030306020204" pitchFamily="18" charset="0"/>
              </a:defRPr>
            </a:lvl4pPr>
            <a:lvl5pPr>
              <a:defRPr>
                <a:latin typeface="Caecilia LT Pro 45 Light" panose="020604020303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3ED2A-4B3B-42E5-A115-5B7A3263BE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06CD52-FAB9-4625-8E7E-9EA4BE9FCA02}" type="datetime1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177E9-A3E7-4059-8BF6-DC49FD6C9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0F91E-6A98-4EDB-9821-5BF60EF2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525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437049-8AF0-44AB-BFE4-295384C82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latin typeface="AvenirNext LT Pro Medium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75395-AE22-4FD0-8DC4-B5E8295BD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venirNext LT Pro Regular" panose="020B0504020202020204" pitchFamily="34" charset="0"/>
              </a:defRPr>
            </a:lvl1pPr>
            <a:lvl2pPr>
              <a:defRPr>
                <a:latin typeface="Caecilia LT Pro 45 Light" panose="02060402030306020204" pitchFamily="18" charset="0"/>
              </a:defRPr>
            </a:lvl2pPr>
            <a:lvl3pPr>
              <a:defRPr>
                <a:latin typeface="Caecilia LT Pro 45 Light" panose="02060402030306020204" pitchFamily="18" charset="0"/>
              </a:defRPr>
            </a:lvl3pPr>
            <a:lvl4pPr>
              <a:defRPr>
                <a:latin typeface="Caecilia LT Pro 45 Light" panose="02060402030306020204" pitchFamily="18" charset="0"/>
              </a:defRPr>
            </a:lvl4pPr>
            <a:lvl5pPr>
              <a:defRPr>
                <a:latin typeface="Caecilia LT Pro 45 Light" panose="020604020303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333E0-3497-4672-9846-82A42D9A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44FD2C-C27C-4F4A-9544-F23C3BC5A3E5}" type="datetime1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37EA6-6F9D-439B-A46D-A1BB0458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Project Play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5A78C-C611-4C46-96EC-42F256E6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7D48F2-8551-4566-A280-89B49E140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9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1F60-5091-206A-27B7-CCBA867EE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B17DC-093C-7483-A52B-E64C34057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C4ADD-5291-FF8A-DB27-A958FEE30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3BFC94-00DE-7A08-2298-37DE15599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4E343-2C99-0F8F-7027-DE787168D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1D8D7-F5D3-722C-9AA3-3B97736D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6D637-1EC0-42E5-D30B-FD04586B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437313-C73E-4B35-AF5F-00BBBF16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0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F731-C60B-9A79-2472-AD9B373C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DC2CA9-A4E8-30DE-854B-F2B14868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96B1B-EF20-ED65-03AB-C2563F2D5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C37FC-0FE7-6E8F-1E92-513F91A6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7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080601-CD50-8C14-5FA7-3B7A3126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CDE53-2130-0F09-A392-F49162F3D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DB26-E1B4-9CC1-144A-11F7F46B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1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2857-B182-342A-09AA-519C4A35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9A8B0-7EDD-29FE-CA4F-A2A1FAE4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44FF3-195C-F373-5B2A-12365E9B0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8B586-E029-DFD8-EAB3-26F2AE24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40F31-E7D5-516D-2349-0AC29C14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95CFA-7E33-E4C9-70E2-6B48E067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3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F8E7-45FF-DB3C-CBBB-970F8BC39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7A4C7-2372-4279-8483-29456FE5F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B90F7-28D5-B26C-BE9A-65DAEDA20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A4E07-6992-1157-4454-42A43CC4C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AA110-372F-4C15-596A-C82E9A70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1D51F-9025-26CF-163D-3E46D4CC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1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6DF40-4DC5-5E4A-738D-118F1924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BA9D1-0BFA-113F-44E6-2FF623D65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ACFE8-D7A2-DA04-80EB-D26A8E6E0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35937-66AC-4491-90F2-EE9A1FD2CE9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38EE2-68C8-910B-E9AE-A05BEC351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D6876-E553-B3E8-CD36-157C96B1E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0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27799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2472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1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BE5AEA-3566-46B0-88E5-A7949BDAE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55197-CFB4-43A9-A10B-97B23639B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B65B9-9090-4C9F-898F-4939BD42F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AvenirNext LT Pro Medium" panose="020B0504020202020204" pitchFamily="34" charset="0"/>
              </a:defRPr>
            </a:lvl1pPr>
          </a:lstStyle>
          <a:p>
            <a:r>
              <a:rPr lang="en-US"/>
              <a:t>Project Play 2024</a:t>
            </a:r>
            <a:endParaRPr lang="en-US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75225A-A21E-437A-825E-48AEFB338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85"/>
          <a:stretch/>
        </p:blipFill>
        <p:spPr>
          <a:xfrm rot="5400000">
            <a:off x="-3278888" y="3281299"/>
            <a:ext cx="6855588" cy="29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97B"/>
          </a:solidFill>
          <a:latin typeface="AvenirNext LT Pro Medium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84847"/>
          </a:solidFill>
          <a:latin typeface="AvenirNext LT Pro Regular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7"/>
          </a:solidFill>
          <a:latin typeface="Caecilia LT Pro 45 Light" panose="020604020303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7"/>
          </a:solidFill>
          <a:latin typeface="Caecilia LT Pro 45 Light" panose="020604020303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4847"/>
          </a:solidFill>
          <a:latin typeface="Caecilia LT Pro 45 Light" panose="020604020303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4847"/>
          </a:solidFill>
          <a:latin typeface="Caecilia LT Pro 45 Light" panose="020604020303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play.org/childrens-rights-and-sports/resourc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hyperlink" Target="https://projectplay.org/parent-resources" TargetMode="External"/><Relationship Id="rId4" Type="http://schemas.openxmlformats.org/officeDocument/2006/relationships/hyperlink" Target="https://www.aspeninstitute.org/wp-content/uploads/2021/08/CRS-editable-template-1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EFAC1-21F5-0D2A-DF04-702E16C38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234" y="5480811"/>
            <a:ext cx="4909752" cy="1159200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Welcome!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8971B-E3E9-0FCC-5CB1-40CEF1D82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3106" y="5633765"/>
            <a:ext cx="3651971" cy="1139568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2425 Reedie Drive, 10</a:t>
            </a:r>
            <a:r>
              <a:rPr lang="en-US" sz="2000" baseline="30000" dirty="0">
                <a:solidFill>
                  <a:srgbClr val="FFFFFF"/>
                </a:solidFill>
              </a:rPr>
              <a:t>th</a:t>
            </a:r>
            <a:r>
              <a:rPr lang="en-US" sz="2000" dirty="0">
                <a:solidFill>
                  <a:srgbClr val="FFFFFF"/>
                </a:solidFill>
              </a:rPr>
              <a:t> Floor</a:t>
            </a:r>
            <a:br>
              <a:rPr lang="en-US" sz="2000" dirty="0"/>
            </a:br>
            <a:r>
              <a:rPr lang="en-US" sz="2000" dirty="0">
                <a:solidFill>
                  <a:srgbClr val="FFFFFF"/>
                </a:solidFill>
              </a:rPr>
              <a:t>Thursday, July 17, 2025</a:t>
            </a:r>
            <a:br>
              <a:rPr lang="en-US" sz="2000" dirty="0"/>
            </a:br>
            <a:r>
              <a:rPr lang="en-US" sz="2000" dirty="0">
                <a:solidFill>
                  <a:srgbClr val="FFFFFF"/>
                </a:solidFill>
              </a:rPr>
              <a:t>6:00 p.m.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3497D905-B4FE-7F51-0356-B56BA51C8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5" y="767184"/>
            <a:ext cx="11327549" cy="37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27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A45C-EB52-4CD8-900A-2D2ED2A5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9600647" cy="355445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Children have the right to play at a level commensurate with their physical, mental, and emotional maturity, and their emerging athletic ability. Roster sizes, rules, and equipment should be adapted to those levels.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They should not be subject to inappropriate pressure or exploitation.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Reasonable efforts should be made to recruit and accommodate youth with disabilities.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All children should be treated as young people first, athletes second.</a:t>
            </a:r>
            <a:endParaRPr lang="en-US" sz="2400" dirty="0">
              <a:solidFill>
                <a:srgbClr val="00497B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255BA6-AEDA-7C42-AF24-F0074B39F0FC}"/>
              </a:ext>
            </a:extLst>
          </p:cNvPr>
          <p:cNvSpPr txBox="1">
            <a:spLocks/>
          </p:cNvSpPr>
          <p:nvPr/>
        </p:nvSpPr>
        <p:spPr>
          <a:xfrm>
            <a:off x="1261090" y="1019078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All children have the right:</a:t>
            </a:r>
            <a:endParaRPr kumimoji="0" lang="en-US" sz="1600" b="1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 Heavy" panose="020B0503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C8FCE2-E62D-AA41-8872-A72B527DB2F0}"/>
              </a:ext>
            </a:extLst>
          </p:cNvPr>
          <p:cNvSpPr txBox="1">
            <a:spLocks/>
          </p:cNvSpPr>
          <p:nvPr/>
        </p:nvSpPr>
        <p:spPr>
          <a:xfrm>
            <a:off x="643012" y="1513464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4.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To</a:t>
            </a: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all" spc="-60" normalizeH="0" baseline="0" noProof="0" dirty="0">
                <a:ln>
                  <a:noFill/>
                </a:ln>
                <a:solidFill>
                  <a:srgbClr val="A31B1F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DEVELOPMENTALLY APPROPRIATE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PLAY</a:t>
            </a:r>
            <a:endParaRPr kumimoji="0" lang="en-US" sz="4000" b="0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" panose="020B0503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9D2EDA-E896-8BE3-B9B7-F327A4141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85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A45C-EB52-4CD8-900A-2D2ED2A5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9600647" cy="35544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Children have the right to share their viewpoints with coaches and program administrators, and for their insights to be incorporated into activities.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They have the right to identify sport options of their own interest and, especially with younger participants, consideration should be given to how much they want to train.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Youth should be provided ample space for free play and to enjoy other sport, cultural and family activities.</a:t>
            </a:r>
            <a:endParaRPr lang="en-US" sz="2400" dirty="0">
              <a:solidFill>
                <a:srgbClr val="00497B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9BACD9-4F9C-0A4C-8002-3FA328A2B372}"/>
              </a:ext>
            </a:extLst>
          </p:cNvPr>
          <p:cNvSpPr txBox="1">
            <a:spLocks/>
          </p:cNvSpPr>
          <p:nvPr/>
        </p:nvSpPr>
        <p:spPr>
          <a:xfrm>
            <a:off x="1261090" y="1019078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All children have the right:</a:t>
            </a:r>
            <a:endParaRPr kumimoji="0" lang="en-US" sz="1600" b="1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 Heavy" panose="020B0503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F713CC-69D0-DD4C-BAF0-C02DFF03A3D7}"/>
              </a:ext>
            </a:extLst>
          </p:cNvPr>
          <p:cNvSpPr txBox="1">
            <a:spLocks/>
          </p:cNvSpPr>
          <p:nvPr/>
        </p:nvSpPr>
        <p:spPr>
          <a:xfrm>
            <a:off x="643012" y="1513464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5.</a:t>
            </a: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3382A6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To </a:t>
            </a:r>
            <a:r>
              <a:rPr kumimoji="0" lang="en-US" sz="4000" b="1" i="1" u="none" strike="noStrike" kern="1200" cap="all" spc="-60" normalizeH="0" baseline="0" noProof="0" dirty="0">
                <a:ln>
                  <a:noFill/>
                </a:ln>
                <a:solidFill>
                  <a:srgbClr val="A31B1F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SHARE</a:t>
            </a:r>
            <a:r>
              <a:rPr kumimoji="0" lang="en-US" sz="4000" b="0" i="1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IN THE PLANNING AND DELIVERY OF ACTIVITIES</a:t>
            </a:r>
            <a:endParaRPr kumimoji="0" lang="en-US" sz="4000" b="0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" panose="020B0503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45E01F-2A23-4F56-B1D6-859C86976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01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A45C-EB52-4CD8-900A-2D2ED2A5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9600647" cy="355445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Children have the right to have programs invest equally in them, free of discrimination based on any personal or family characteristic.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Policies on minimum playing time in games should be established in recognition of the evolving capacities of youth, with a bias, especially at the younger ages, toward roughly equal playing time over the course of a season.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Programs should create balanced teams where possible and be judicious in creating competition formats that favor early bloomers to the exclusion of others.</a:t>
            </a:r>
            <a:endParaRPr lang="en-US" sz="2400" dirty="0">
              <a:solidFill>
                <a:srgbClr val="00497B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ABED4A-54F5-A542-B945-55AA247A35FE}"/>
              </a:ext>
            </a:extLst>
          </p:cNvPr>
          <p:cNvSpPr txBox="1">
            <a:spLocks/>
          </p:cNvSpPr>
          <p:nvPr/>
        </p:nvSpPr>
        <p:spPr>
          <a:xfrm>
            <a:off x="1261090" y="1019078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All children have the right:</a:t>
            </a:r>
            <a:endParaRPr kumimoji="0" lang="en-US" sz="1600" b="1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 Heavy" panose="020B0503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A7DE1EF-4622-B24A-82E2-85ECF839DF7F}"/>
              </a:ext>
            </a:extLst>
          </p:cNvPr>
          <p:cNvSpPr txBox="1">
            <a:spLocks/>
          </p:cNvSpPr>
          <p:nvPr/>
        </p:nvSpPr>
        <p:spPr>
          <a:xfrm>
            <a:off x="643012" y="1513464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6.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TO AN </a:t>
            </a:r>
            <a:r>
              <a:rPr kumimoji="0" lang="en-US" sz="4000" b="1" i="1" u="none" strike="noStrike" kern="1200" cap="all" spc="-60" normalizeH="0" baseline="0" noProof="0" dirty="0">
                <a:ln>
                  <a:noFill/>
                </a:ln>
                <a:solidFill>
                  <a:srgbClr val="A31B1F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EQUAL OPPORTUNITY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FOR PERSONAL GROWTH</a:t>
            </a:r>
            <a:endParaRPr kumimoji="0" lang="en-US" sz="4000" b="0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" panose="020B0503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8F90FA-0DBD-D1A6-884B-499ED830F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A45C-EB52-4CD8-900A-2D2ED2A5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9600647" cy="35544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Children have the right to participate in environments that promote the values of sportsmanship, of respect for opponents, officials, and the game.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They have the right to make mistakes and fail without fear.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Policies should be established and enforced to prevent bullying behavior by coaches, parents, spectators, and teammates. Education on these matters should be provided to them, in a variety of formats and languages.</a:t>
            </a:r>
            <a:endParaRPr lang="en-US" sz="2400" dirty="0">
              <a:solidFill>
                <a:srgbClr val="00497B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FCAF16-AB27-4D45-ABD9-F855EDAC3F12}"/>
              </a:ext>
            </a:extLst>
          </p:cNvPr>
          <p:cNvSpPr txBox="1">
            <a:spLocks/>
          </p:cNvSpPr>
          <p:nvPr/>
        </p:nvSpPr>
        <p:spPr>
          <a:xfrm>
            <a:off x="1261090" y="1019078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All children have the right:</a:t>
            </a:r>
            <a:endParaRPr kumimoji="0" lang="en-US" sz="1600" b="1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 Heavy" panose="020B0503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DE133B-26C0-0C43-8C3E-768F313E15CA}"/>
              </a:ext>
            </a:extLst>
          </p:cNvPr>
          <p:cNvSpPr txBox="1">
            <a:spLocks/>
          </p:cNvSpPr>
          <p:nvPr/>
        </p:nvSpPr>
        <p:spPr>
          <a:xfrm>
            <a:off x="643012" y="1513464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7.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TO BE TREATED WITH </a:t>
            </a:r>
            <a:r>
              <a:rPr kumimoji="0" lang="en-US" sz="4000" b="0" i="1" u="none" strike="noStrike" kern="1200" cap="all" spc="-60" normalizeH="0" baseline="0" noProof="0" dirty="0">
                <a:ln>
                  <a:noFill/>
                </a:ln>
                <a:solidFill>
                  <a:srgbClr val="A31B1F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DIGNITY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2A606-6C38-DC2D-0994-FFC0B3F6E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03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A45C-EB52-4CD8-900A-2D2ED2A5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9600647" cy="35544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Children have the right to participate in activities they consider fun, and which foster the development of friendships, the prime motivations for many to participate.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Coaches and administrators should create the conditions to help them find comfort and happiness, and which in turn can facilitate a love of sport, self-learning, mastery, and sustained engagement.</a:t>
            </a:r>
            <a:endParaRPr lang="en-US" sz="2400" dirty="0">
              <a:solidFill>
                <a:srgbClr val="00497B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17F7F9-0A6E-DD48-997D-3516E5AB1F03}"/>
              </a:ext>
            </a:extLst>
          </p:cNvPr>
          <p:cNvSpPr txBox="1">
            <a:spLocks/>
          </p:cNvSpPr>
          <p:nvPr/>
        </p:nvSpPr>
        <p:spPr>
          <a:xfrm>
            <a:off x="1261090" y="1019078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All children have the right:</a:t>
            </a:r>
            <a:endParaRPr kumimoji="0" lang="en-US" sz="1600" b="1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 Heavy" panose="020B0503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D24F32-CA7B-5F46-8A88-B27268A0B057}"/>
              </a:ext>
            </a:extLst>
          </p:cNvPr>
          <p:cNvSpPr txBox="1">
            <a:spLocks/>
          </p:cNvSpPr>
          <p:nvPr/>
        </p:nvSpPr>
        <p:spPr>
          <a:xfrm>
            <a:off x="643012" y="1513464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8.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TO </a:t>
            </a:r>
            <a:r>
              <a:rPr kumimoji="0" lang="en-US" sz="4000" b="1" i="1" u="none" strike="noStrike" kern="1200" cap="all" spc="-60" normalizeH="0" baseline="0" noProof="0" dirty="0">
                <a:ln>
                  <a:noFill/>
                </a:ln>
                <a:solidFill>
                  <a:srgbClr val="A31B1F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ENJOY THEMSELVES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2C716D-35A9-346D-2D6D-562331D52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1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0BD1DF47-521A-E5D0-8DF0-3B8C324E0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5485D1-864C-FF2E-8C2D-2A09CB4AF475}"/>
              </a:ext>
            </a:extLst>
          </p:cNvPr>
          <p:cNvSpPr/>
          <p:nvPr/>
        </p:nvSpPr>
        <p:spPr>
          <a:xfrm>
            <a:off x="2590800" y="1905000"/>
            <a:ext cx="7010400" cy="3048000"/>
          </a:xfrm>
          <a:prstGeom prst="roundRect">
            <a:avLst>
              <a:gd name="adj" fmla="val 3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The Children’s Bill of Rights in Sports has been endorsed by 500+ organizations, athletes and World Cup host committees across the United States, including the U.S. Olympic &amp; Paralympic Committee and most National Governing Bodies (NGBs)</a:t>
            </a:r>
          </a:p>
        </p:txBody>
      </p:sp>
    </p:spTree>
    <p:extLst>
      <p:ext uri="{BB962C8B-B14F-4D97-AF65-F5344CB8AC3E}">
        <p14:creationId xmlns:p14="http://schemas.microsoft.com/office/powerpoint/2010/main" val="1493811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831484-AE63-3ABF-AEDF-06D8C54B0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099" y="1928586"/>
            <a:ext cx="3000828" cy="3000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A3DBE6-61AE-B2A8-C1C9-E5FCE839F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586" y="1928586"/>
            <a:ext cx="3000828" cy="3000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CE969-9273-85ED-3CDD-CA4CD553E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073" y="1928586"/>
            <a:ext cx="3000828" cy="300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62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AFEE8-F89A-ABEE-F3A4-9A8DBB4B1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state seal&#10;&#10;Description automatically generated">
            <a:extLst>
              <a:ext uri="{FF2B5EF4-FFF2-40B4-BE49-F238E27FC236}">
                <a16:creationId xmlns:a16="http://schemas.microsoft.com/office/drawing/2014/main" id="{D58C4DB4-B867-F6F4-CA5E-2316EDC8F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05" y="193222"/>
            <a:ext cx="3000829" cy="3000829"/>
          </a:xfrm>
          <a:prstGeom prst="rect">
            <a:avLst/>
          </a:prstGeom>
        </p:spPr>
      </p:pic>
      <p:pic>
        <p:nvPicPr>
          <p:cNvPr id="4" name="Picture 3" descr="A logo with a triangle and a checkered flag&#10;&#10;AI-generated content may be incorrect.">
            <a:extLst>
              <a:ext uri="{FF2B5EF4-FFF2-40B4-BE49-F238E27FC236}">
                <a16:creationId xmlns:a16="http://schemas.microsoft.com/office/drawing/2014/main" id="{28A2CB29-C2D5-8C42-89F2-47AB3B602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43" y="3663948"/>
            <a:ext cx="3000829" cy="3000829"/>
          </a:xfrm>
          <a:prstGeom prst="rect">
            <a:avLst/>
          </a:prstGeom>
        </p:spPr>
      </p:pic>
      <p:pic>
        <p:nvPicPr>
          <p:cNvPr id="6" name="Picture 5" descr="A logo of a sports commission&#10;&#10;AI-generated content may be incorrect.">
            <a:extLst>
              <a:ext uri="{FF2B5EF4-FFF2-40B4-BE49-F238E27FC236}">
                <a16:creationId xmlns:a16="http://schemas.microsoft.com/office/drawing/2014/main" id="{9C9FF7C0-C242-D60A-7E87-4DE97949F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92" y="193222"/>
            <a:ext cx="3000829" cy="3000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532C7E-A6EF-2F6F-5143-0A7825584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591" y="3663947"/>
            <a:ext cx="3000829" cy="300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93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04521F5C-E26C-848F-1A0B-777C97916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18" y="821616"/>
            <a:ext cx="1325563" cy="1325563"/>
          </a:xfrm>
          <a:prstGeom prst="rect">
            <a:avLst/>
          </a:prstGeom>
        </p:spPr>
      </p:pic>
      <p:pic>
        <p:nvPicPr>
          <p:cNvPr id="7" name="Picture 6" descr="A blue and gold emblem with a train and text&#10;&#10;Description automatically generated">
            <a:extLst>
              <a:ext uri="{FF2B5EF4-FFF2-40B4-BE49-F238E27FC236}">
                <a16:creationId xmlns:a16="http://schemas.microsoft.com/office/drawing/2014/main" id="{ECA40961-350E-0228-5596-74514881D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04" y="821618"/>
            <a:ext cx="2034536" cy="2034536"/>
          </a:xfrm>
          <a:prstGeom prst="rect">
            <a:avLst/>
          </a:prstGeom>
        </p:spPr>
      </p:pic>
      <p:pic>
        <p:nvPicPr>
          <p:cNvPr id="8" name="Picture 7" descr="A logo with a person holding leaves&#10;&#10;Description automatically generated">
            <a:extLst>
              <a:ext uri="{FF2B5EF4-FFF2-40B4-BE49-F238E27FC236}">
                <a16:creationId xmlns:a16="http://schemas.microsoft.com/office/drawing/2014/main" id="{2DDB6966-FA32-73DE-22D2-57555826E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7" y="2270179"/>
            <a:ext cx="1325563" cy="1325563"/>
          </a:xfrm>
          <a:prstGeom prst="rect">
            <a:avLst/>
          </a:prstGeom>
        </p:spPr>
      </p:pic>
      <p:pic>
        <p:nvPicPr>
          <p:cNvPr id="10" name="Picture 9" descr="A logo of a county&#10;&#10;Description automatically generated">
            <a:extLst>
              <a:ext uri="{FF2B5EF4-FFF2-40B4-BE49-F238E27FC236}">
                <a16:creationId xmlns:a16="http://schemas.microsoft.com/office/drawing/2014/main" id="{07F6348A-5613-E39D-0D88-65E14FE7B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8" y="821616"/>
            <a:ext cx="1325563" cy="1325563"/>
          </a:xfrm>
          <a:prstGeom prst="rect">
            <a:avLst/>
          </a:prstGeom>
        </p:spPr>
      </p:pic>
      <p:pic>
        <p:nvPicPr>
          <p:cNvPr id="18" name="Picture 17" descr="A logo with a heart and text&#10;&#10;Description automatically generated">
            <a:extLst>
              <a:ext uri="{FF2B5EF4-FFF2-40B4-BE49-F238E27FC236}">
                <a16:creationId xmlns:a16="http://schemas.microsoft.com/office/drawing/2014/main" id="{CF6C89B9-E8CF-8883-B5DD-53EDF1409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91" y="821618"/>
            <a:ext cx="2034536" cy="2034536"/>
          </a:xfrm>
          <a:prstGeom prst="rect">
            <a:avLst/>
          </a:prstGeom>
        </p:spPr>
      </p:pic>
      <p:pic>
        <p:nvPicPr>
          <p:cNvPr id="20" name="Picture 19" descr="A logo with numbers and text&#10;&#10;Description automatically generated">
            <a:extLst>
              <a:ext uri="{FF2B5EF4-FFF2-40B4-BE49-F238E27FC236}">
                <a16:creationId xmlns:a16="http://schemas.microsoft.com/office/drawing/2014/main" id="{7855D613-3E98-777F-3212-7C061DEC7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45" y="4458340"/>
            <a:ext cx="2034535" cy="2034535"/>
          </a:xfrm>
          <a:prstGeom prst="rect">
            <a:avLst/>
          </a:prstGeom>
        </p:spPr>
      </p:pic>
      <p:pic>
        <p:nvPicPr>
          <p:cNvPr id="22" name="Picture 21" descr="A logo with a pink and purple design&#10;&#10;Description automatically generated">
            <a:extLst>
              <a:ext uri="{FF2B5EF4-FFF2-40B4-BE49-F238E27FC236}">
                <a16:creationId xmlns:a16="http://schemas.microsoft.com/office/drawing/2014/main" id="{615AF48C-D639-B406-8313-15FBFE3F96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32" y="4458340"/>
            <a:ext cx="2034535" cy="2034535"/>
          </a:xfrm>
          <a:prstGeom prst="rect">
            <a:avLst/>
          </a:prstGeom>
        </p:spPr>
      </p:pic>
      <p:pic>
        <p:nvPicPr>
          <p:cNvPr id="28" name="Picture 27" descr="A logo of a city&#10;&#10;Description automatically generated">
            <a:extLst>
              <a:ext uri="{FF2B5EF4-FFF2-40B4-BE49-F238E27FC236}">
                <a16:creationId xmlns:a16="http://schemas.microsoft.com/office/drawing/2014/main" id="{3724177D-E309-A643-1DC0-8C99041263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4" y="821616"/>
            <a:ext cx="1325563" cy="13255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C8798A-A84B-DFF3-867E-5D1002807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445" y="2990837"/>
            <a:ext cx="638456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>
                <a:latin typeface="Avenir Next Heavy" panose="020B0503020202020204" pitchFamily="34" charset="0"/>
              </a:rPr>
              <a:t>Policymakers &amp; </a:t>
            </a:r>
            <a:br>
              <a:rPr lang="en-US" sz="4000" i="1" dirty="0">
                <a:latin typeface="Avenir Next Heavy" panose="020B0503020202020204" pitchFamily="34" charset="0"/>
              </a:rPr>
            </a:br>
            <a:r>
              <a:rPr lang="en-US" sz="4000" i="1" dirty="0">
                <a:latin typeface="Avenir Next Heavy" panose="020B0503020202020204" pitchFamily="34" charset="0"/>
              </a:rPr>
              <a:t>Civic Leaders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C56399-4F86-147C-845E-3C9B3F9D3B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4478" y="821618"/>
            <a:ext cx="2034536" cy="2034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5AAA88-F5A1-3F35-E886-7E792A85B0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3219" y="4458340"/>
            <a:ext cx="2034535" cy="2034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A1F1D7-45F2-D3DD-1DC1-E03746626E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5530" y="5167312"/>
            <a:ext cx="1325563" cy="13255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4A7BB0-0D76-D163-2FD7-73F13E00AB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95530" y="2270180"/>
            <a:ext cx="1325563" cy="1325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7D9841-41CC-A2D9-D035-31E1D237E1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69031" y="2270179"/>
            <a:ext cx="1325563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29B0AA-837C-1032-0A01-56BA11E056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8857" y="3718742"/>
            <a:ext cx="1325563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52172-A29A-A274-3104-5B2D472255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8704" y="3718742"/>
            <a:ext cx="1325563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EC70C-4C82-4409-0E00-73A7862987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48551" y="3718742"/>
            <a:ext cx="1325563" cy="1325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4D84A6-2FDE-284B-FA72-3F3A45678D0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857" y="5167304"/>
            <a:ext cx="1325563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C7EE3F-B534-7F9F-76A8-AE07F33AB4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48551" y="5167304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4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AFDE-6602-4C90-F013-A3DA8508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venir Next Heavy" panose="020B0503020202020204" pitchFamily="34" charset="0"/>
              </a:rPr>
              <a:t>How to Activate?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62EA17-FB75-AAEE-8970-12289C3C6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</a:rPr>
              <a:t>Share Bill of Rights </a:t>
            </a:r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resources</a:t>
            </a:r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</a:rPr>
              <a:t> </a:t>
            </a: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with leaders of parks and rec department, schools, and community youth sport programs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 policies</a:t>
            </a:r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</a:rPr>
              <a:t> </a:t>
            </a: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for facilities use through a bill of rights lens – leverage shared use agreements to improve safety, access, quality in programs that use fields, gyms and other recreational infrastructure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</a:rPr>
              <a:t>Share </a:t>
            </a:r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 Play Parent Checklists </a:t>
            </a: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to educate families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>
                <a:solidFill>
                  <a:srgbClr val="00497B"/>
                </a:solidFill>
                <a:latin typeface="Avenir Next" panose="020B0503020202020204" pitchFamily="34" charset="0"/>
              </a:rPr>
              <a:t>Educate youth athletes </a:t>
            </a: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about their rights and build youth into decision-making processes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>
                <a:solidFill>
                  <a:srgbClr val="00497B"/>
                </a:solidFill>
                <a:latin typeface="Avenir Next" panose="020B0503020202020204" pitchFamily="34" charset="0"/>
              </a:rPr>
              <a:t>Unlock funding</a:t>
            </a: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 to help programs align with rights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00497B"/>
              </a:solidFill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2DED1-3C05-FE2C-C40A-B7AA21322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9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5CCDDD-4B04-35E2-FD11-1F6B5E0DB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08" y="4284030"/>
            <a:ext cx="4980864" cy="1707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49310-1AF4-958F-D77C-9B6FB71F7914}"/>
              </a:ext>
            </a:extLst>
          </p:cNvPr>
          <p:cNvSpPr txBox="1"/>
          <p:nvPr/>
        </p:nvSpPr>
        <p:spPr>
          <a:xfrm>
            <a:off x="3046971" y="443658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AGENDA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2425 Reedie Drive,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10</a:t>
            </a:r>
            <a:r>
              <a:rPr lang="en-US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Floor, Wheaton </a:t>
            </a:r>
          </a:p>
          <a:p>
            <a:pPr algn="ctr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Thursday,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July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17, 2025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3D60A-A23D-E9C1-2AD1-6E5E7DC4942F}"/>
              </a:ext>
            </a:extLst>
          </p:cNvPr>
          <p:cNvSpPr txBox="1"/>
          <p:nvPr/>
        </p:nvSpPr>
        <p:spPr>
          <a:xfrm>
            <a:off x="1182313" y="1366988"/>
            <a:ext cx="10844459" cy="4798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9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6:00 p.m.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Welcome and General Announcements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9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6:05 p.m.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and Approve Agenda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9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6:08 p.m.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and Approve June Minutes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9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6:10 p.m.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Marty Fox, Aspen Institute Project Play, Children’s Sports Bill of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9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6:40 p.m.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Group Discussions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9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Advocacy: Ben, Jay, Tom, Tony, Steve (ex-officio)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9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Engagement: Samantha, Princess, Amy, Rick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9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Operations: Tina, Mary Kate, Christopher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15000"/>
              </a:lnSpc>
              <a:spcAft>
                <a:spcPts val="9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Report Development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15000"/>
              </a:lnSpc>
              <a:spcAft>
                <a:spcPts val="9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 Member Nominations and Officer Elections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9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Recognition: David, Trish, Princess, Steve (ex-officio)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9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Communications: Mary Kate, Christopher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9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7:15 p.m.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Sports Programming Directory Options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9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7:30 p.m.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MCPS Intramural Sports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90"/>
              </a:spcAft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7:45 p.m.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Business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9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8:00 p.m.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Adjourn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23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55E4B3-D6FB-383F-FCE4-7E6784BB01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208"/>
          <a:stretch>
            <a:fillRect/>
          </a:stretch>
        </p:blipFill>
        <p:spPr>
          <a:xfrm>
            <a:off x="315686" y="-1"/>
            <a:ext cx="118763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83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675E7-B6C6-CB84-1802-9CDE64F91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DBBE-0C0E-9F7D-F3B0-DDE9F835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venir Next Heavy" panose="020B0503020202020204" pitchFamily="34" charset="0"/>
              </a:rPr>
              <a:t>How Aspen Institute Can Help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CA84C5-72E4-E0CC-BF56-A2502076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</a:rPr>
              <a:t>Host webinar </a:t>
            </a: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for leaders of parks and sport providers on the Bill of Rights and facilitate discussion on opportunities to fill gaps</a:t>
            </a:r>
          </a:p>
          <a:p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</a:rPr>
              <a:t>Data-driven heat maps </a:t>
            </a: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identifying sport deserts, sport interests</a:t>
            </a:r>
          </a:p>
          <a:p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</a:rPr>
              <a:t>Youth insights </a:t>
            </a: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via Aspen-hosted survey</a:t>
            </a:r>
          </a:p>
          <a:p>
            <a:r>
              <a:rPr lang="en-US" b="1" dirty="0">
                <a:solidFill>
                  <a:srgbClr val="00497B"/>
                </a:solidFill>
                <a:latin typeface="Avenir Next" panose="020B0503020202020204" pitchFamily="34" charset="0"/>
              </a:rPr>
              <a:t>Technical assistance </a:t>
            </a: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on custom requests</a:t>
            </a:r>
          </a:p>
          <a:p>
            <a:endParaRPr lang="en-US" dirty="0">
              <a:solidFill>
                <a:srgbClr val="00497B"/>
              </a:solidFill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1D51C-20F9-D586-5BB7-CF3E5798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5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85800" y="685800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0"/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774DB9-1B90-D009-A72C-BCD066DB595B}"/>
              </a:ext>
            </a:extLst>
          </p:cNvPr>
          <p:cNvSpPr txBox="1">
            <a:spLocks/>
          </p:cNvSpPr>
          <p:nvPr/>
        </p:nvSpPr>
        <p:spPr>
          <a:xfrm>
            <a:off x="7195278" y="685800"/>
            <a:ext cx="4173511" cy="5486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84847"/>
                </a:solidFill>
                <a:latin typeface="AvenirNext LT Pro Regular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84847"/>
                </a:solidFill>
                <a:latin typeface="Caecilia LT Pro 45 Light" panose="02060402030306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84847"/>
                </a:solidFill>
                <a:latin typeface="Caecilia LT Pro 45 Light" panose="02060402030306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4847"/>
                </a:solidFill>
                <a:latin typeface="Caecilia LT Pro 45 Light" panose="02060402030306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84847"/>
                </a:solidFill>
                <a:latin typeface="Caecilia LT Pro 45 Light" panose="02060402030306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Marty Fox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Program Manager, Sports &amp; Society Program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Aspen Institute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martin.fox@aspeninstitute.org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202.464.4304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E75612E7-7803-EFB1-1DF5-5BD20CDF1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r="2336" b="-2"/>
          <a:stretch/>
        </p:blipFill>
        <p:spPr>
          <a:xfrm>
            <a:off x="3747503" y="0"/>
            <a:ext cx="4936479" cy="1718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6002B-0361-D9C5-B166-958A87A41C56}"/>
              </a:ext>
            </a:extLst>
          </p:cNvPr>
          <p:cNvSpPr txBox="1"/>
          <p:nvPr/>
        </p:nvSpPr>
        <p:spPr>
          <a:xfrm>
            <a:off x="566058" y="2278117"/>
            <a:ext cx="11299371" cy="3834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3600" b="0" i="0" dirty="0">
              <a:effectLst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3FEE7-A062-05F5-8A60-3DC3C7BB2EE0}"/>
              </a:ext>
            </a:extLst>
          </p:cNvPr>
          <p:cNvSpPr txBox="1"/>
          <p:nvPr/>
        </p:nvSpPr>
        <p:spPr>
          <a:xfrm>
            <a:off x="342752" y="1744492"/>
            <a:ext cx="11745979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600" b="1" i="0" dirty="0">
                <a:solidFill>
                  <a:srgbClr val="000000"/>
                </a:solidFill>
                <a:effectLst/>
              </a:rPr>
              <a:t>Working Group Discussions</a:t>
            </a:r>
            <a:br>
              <a:rPr lang="en-US" sz="2600" b="1" i="0" dirty="0">
                <a:solidFill>
                  <a:srgbClr val="000000"/>
                </a:solidFill>
                <a:effectLst/>
              </a:rPr>
            </a:br>
            <a:endParaRPr lang="en-US" sz="2600" b="1" dirty="0">
              <a:solidFill>
                <a:srgbClr val="000000"/>
              </a:solidFill>
            </a:endParaRP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Advocacy: Ben, Jay, Tom, Tony, Steve (ex-officio) </a:t>
            </a:r>
            <a:b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Community Engagement: Samantha, Princess, Amy, Rick</a:t>
            </a:r>
            <a:b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Operations: Tina, Mary Kate, Christopher</a:t>
            </a:r>
            <a:b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Recognition: David, Trish, Princess, Steve (ex-officio)</a:t>
            </a:r>
            <a:b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Communications: Mary Kate, Christopher </a:t>
            </a:r>
          </a:p>
        </p:txBody>
      </p:sp>
    </p:spTree>
    <p:extLst>
      <p:ext uri="{BB962C8B-B14F-4D97-AF65-F5344CB8AC3E}">
        <p14:creationId xmlns:p14="http://schemas.microsoft.com/office/powerpoint/2010/main" val="4124699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Community Engagement Survey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Created a google form </a:t>
            </a:r>
            <a:r>
              <a:rPr lang="en" u="sng" dirty="0">
                <a:solidFill>
                  <a:schemeClr val="hlink"/>
                </a:solidFill>
              </a:rPr>
              <a:t>survey</a:t>
            </a:r>
            <a:r>
              <a:rPr lang="en" dirty="0">
                <a:solidFill>
                  <a:schemeClr val="dk1"/>
                </a:solidFill>
              </a:rPr>
              <a:t> to better reach youth, parents, and coaches across the county </a:t>
            </a:r>
            <a:endParaRPr dirty="0">
              <a:solidFill>
                <a:schemeClr val="dk1"/>
              </a:solidFill>
            </a:endParaRPr>
          </a:p>
          <a:p>
            <a:pPr lvl="1" indent="-440256"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Tailored questions for each stakeholder</a:t>
            </a:r>
            <a:endParaRPr sz="2133" dirty="0">
              <a:solidFill>
                <a:schemeClr val="dk1"/>
              </a:solidFill>
            </a:endParaRPr>
          </a:p>
          <a:p>
            <a:pPr lvl="1" indent="-440256"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Distributing survey: </a:t>
            </a:r>
            <a:endParaRPr sz="2133" dirty="0">
              <a:solidFill>
                <a:schemeClr val="dk1"/>
              </a:solidFill>
            </a:endParaRPr>
          </a:p>
          <a:p>
            <a:pPr lvl="2" indent="-440256"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Included in newsletters as a link or QR code: target community members</a:t>
            </a:r>
            <a:endParaRPr sz="2133" dirty="0">
              <a:solidFill>
                <a:schemeClr val="dk1"/>
              </a:solidFill>
            </a:endParaRPr>
          </a:p>
          <a:p>
            <a:pPr lvl="2" indent="-440256"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Share directly with providers</a:t>
            </a:r>
            <a:endParaRPr sz="2133" dirty="0">
              <a:solidFill>
                <a:schemeClr val="dk1"/>
              </a:solidFill>
            </a:endParaRPr>
          </a:p>
          <a:p>
            <a:pPr lvl="2" indent="-440256"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Distributed in schools</a:t>
            </a:r>
            <a:endParaRPr sz="2133"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2133" dirty="0">
                <a:solidFill>
                  <a:schemeClr val="dk1"/>
                </a:solidFill>
              </a:rPr>
              <a:t>Discussion Items: </a:t>
            </a:r>
            <a:endParaRPr sz="2133" dirty="0">
              <a:solidFill>
                <a:schemeClr val="dk1"/>
              </a:solidFill>
            </a:endParaRPr>
          </a:p>
          <a:p>
            <a:pPr indent="-440256">
              <a:spcBef>
                <a:spcPts val="1600"/>
              </a:spcBef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Means of distribution</a:t>
            </a:r>
            <a:endParaRPr sz="2133" dirty="0">
              <a:solidFill>
                <a:schemeClr val="dk1"/>
              </a:solidFill>
            </a:endParaRPr>
          </a:p>
          <a:p>
            <a:pPr indent="-440256"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Possible incentives </a:t>
            </a:r>
            <a:endParaRPr sz="2133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Stakeholder Outreach 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Contacted individuals from our </a:t>
            </a:r>
            <a:r>
              <a:rPr lang="en" u="sng" dirty="0">
                <a:solidFill>
                  <a:schemeClr val="hlink"/>
                </a:solidFill>
              </a:rPr>
              <a:t>Stakeholder Database</a:t>
            </a:r>
            <a:endParaRPr dirty="0">
              <a:solidFill>
                <a:schemeClr val="dk1"/>
              </a:solidFill>
            </a:endParaRPr>
          </a:p>
          <a:p>
            <a:pPr lvl="1" indent="-440256"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First three contacts: </a:t>
            </a:r>
            <a:endParaRPr sz="2133" dirty="0">
              <a:solidFill>
                <a:schemeClr val="dk1"/>
              </a:solidFill>
            </a:endParaRPr>
          </a:p>
          <a:p>
            <a:pPr lvl="2" indent="-440256"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Renee Prioleau: Executive Director, Kids Kitchen (EBB program)</a:t>
            </a:r>
            <a:endParaRPr sz="2133" dirty="0">
              <a:solidFill>
                <a:schemeClr val="dk1"/>
              </a:solidFill>
            </a:endParaRPr>
          </a:p>
          <a:p>
            <a:pPr lvl="2" indent="-440256"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Larry Hayman: Program Director, i9 Sports</a:t>
            </a:r>
            <a:endParaRPr sz="2133" dirty="0">
              <a:solidFill>
                <a:schemeClr val="dk1"/>
              </a:solidFill>
            </a:endParaRPr>
          </a:p>
          <a:p>
            <a:pPr lvl="2" indent="-440256">
              <a:lnSpc>
                <a:spcPct val="100000"/>
              </a:lnSpc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JC Deverines: Let's Play! Coordinator, Maryland State Youth Soccer Association- Lets Play!</a:t>
            </a:r>
            <a:endParaRPr sz="2133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sz="2133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sz="2133" dirty="0">
                <a:solidFill>
                  <a:schemeClr val="dk1"/>
                </a:solidFill>
              </a:rPr>
              <a:t>Discussion Items:</a:t>
            </a:r>
            <a:endParaRPr sz="2133" dirty="0">
              <a:solidFill>
                <a:schemeClr val="dk1"/>
              </a:solidFill>
            </a:endParaRPr>
          </a:p>
          <a:p>
            <a:pPr indent="-440256">
              <a:lnSpc>
                <a:spcPct val="100000"/>
              </a:lnSpc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Database expansion:</a:t>
            </a:r>
            <a:endParaRPr sz="2133" dirty="0">
              <a:solidFill>
                <a:schemeClr val="dk1"/>
              </a:solidFill>
            </a:endParaRPr>
          </a:p>
          <a:p>
            <a:pPr lvl="1" indent="-440256">
              <a:lnSpc>
                <a:spcPct val="100000"/>
              </a:lnSpc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By next meeting make sure you have access and add a stakeholder</a:t>
            </a:r>
            <a:endParaRPr sz="2133" dirty="0">
              <a:solidFill>
                <a:schemeClr val="dk1"/>
              </a:solidFill>
            </a:endParaRPr>
          </a:p>
          <a:p>
            <a:pPr lvl="1" indent="-440256">
              <a:lnSpc>
                <a:spcPct val="100000"/>
              </a:lnSpc>
              <a:buClr>
                <a:schemeClr val="dk1"/>
              </a:buClr>
              <a:buSzPts val="1600"/>
              <a:buChar char="-"/>
            </a:pPr>
            <a:r>
              <a:rPr lang="en" sz="2133" dirty="0">
                <a:solidFill>
                  <a:schemeClr val="dk1"/>
                </a:solidFill>
              </a:rPr>
              <a:t>Reaching out to existing connections</a:t>
            </a:r>
            <a:endParaRPr sz="2133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Interview Process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23323">
              <a:buClr>
                <a:schemeClr val="dk1"/>
              </a:buClr>
              <a:buSzPts val="1400"/>
              <a:buAutoNum type="arabicPeriod"/>
            </a:pPr>
            <a:r>
              <a:rPr lang="en" sz="1867" dirty="0">
                <a:solidFill>
                  <a:schemeClr val="dk1"/>
                </a:solidFill>
              </a:rPr>
              <a:t>Email stakeholders using the SAC email and the </a:t>
            </a:r>
            <a:r>
              <a:rPr lang="en" sz="1867" u="sng" dirty="0">
                <a:solidFill>
                  <a:schemeClr val="hlink"/>
                </a:solidFill>
              </a:rPr>
              <a:t>Interview invitation template</a:t>
            </a:r>
            <a:endParaRPr sz="1867" dirty="0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  <a:buAutoNum type="arabicPeriod"/>
            </a:pPr>
            <a:r>
              <a:rPr lang="en" sz="1867" dirty="0">
                <a:solidFill>
                  <a:schemeClr val="dk1"/>
                </a:solidFill>
              </a:rPr>
              <a:t>Mark in the interview status column of the database to confirm/deny interview</a:t>
            </a:r>
            <a:endParaRPr sz="1867" dirty="0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  <a:buAutoNum type="arabicPeriod"/>
            </a:pPr>
            <a:r>
              <a:rPr lang="en" sz="1867" dirty="0">
                <a:solidFill>
                  <a:schemeClr val="dk1"/>
                </a:solidFill>
              </a:rPr>
              <a:t>Send out google calendar invite as well as interview questions</a:t>
            </a:r>
            <a:endParaRPr sz="1867" dirty="0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  <a:buAutoNum type="arabicPeriod"/>
            </a:pPr>
            <a:r>
              <a:rPr lang="en" sz="1867" dirty="0">
                <a:solidFill>
                  <a:schemeClr val="dk1"/>
                </a:solidFill>
              </a:rPr>
              <a:t>1-2 members will conduct the 20 minute interview consisting of about 5 questions that will be emailed to the stakeholders in advance.</a:t>
            </a:r>
            <a:endParaRPr sz="1867" dirty="0">
              <a:solidFill>
                <a:schemeClr val="dk1"/>
              </a:solidFill>
            </a:endParaRPr>
          </a:p>
          <a:p>
            <a:pPr marL="2438339" lvl="1">
              <a:buClr>
                <a:schemeClr val="dk1"/>
              </a:buClr>
              <a:buAutoNum type="alphaLcPeriod"/>
            </a:pPr>
            <a:r>
              <a:rPr lang="en" dirty="0">
                <a:solidFill>
                  <a:schemeClr val="dk1"/>
                </a:solidFill>
              </a:rPr>
              <a:t>Drafting different interview questions that are specific to the stakeholder type</a:t>
            </a:r>
            <a:endParaRPr dirty="0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  <a:buAutoNum type="arabicPeriod"/>
            </a:pPr>
            <a:r>
              <a:rPr lang="en" sz="1867" dirty="0">
                <a:solidFill>
                  <a:schemeClr val="dk1"/>
                </a:solidFill>
              </a:rPr>
              <a:t>Ask if they have anyone else they recommend we speak to </a:t>
            </a:r>
            <a:endParaRPr sz="1867" dirty="0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  <a:buAutoNum type="arabicPeriod"/>
            </a:pPr>
            <a:r>
              <a:rPr lang="en" sz="1867" dirty="0">
                <a:solidFill>
                  <a:schemeClr val="dk1"/>
                </a:solidFill>
              </a:rPr>
              <a:t>Send a thank you email reiterating about other contacts and important ideas from the conversation</a:t>
            </a:r>
            <a:endParaRPr sz="1867"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sz="1867" dirty="0">
                <a:solidFill>
                  <a:schemeClr val="dk1"/>
                </a:solidFill>
              </a:rPr>
              <a:t>Still Drafting: </a:t>
            </a:r>
            <a:endParaRPr sz="1867" dirty="0">
              <a:solidFill>
                <a:schemeClr val="dk1"/>
              </a:solidFill>
            </a:endParaRPr>
          </a:p>
          <a:p>
            <a:pPr indent="-423323">
              <a:spcBef>
                <a:spcPts val="1600"/>
              </a:spcBef>
              <a:buClr>
                <a:schemeClr val="dk1"/>
              </a:buClr>
              <a:buSzPts val="1400"/>
              <a:buChar char="-"/>
            </a:pPr>
            <a:r>
              <a:rPr lang="en" sz="1867" dirty="0">
                <a:solidFill>
                  <a:schemeClr val="dk1"/>
                </a:solidFill>
              </a:rPr>
              <a:t>Interview notes template</a:t>
            </a:r>
            <a:endParaRPr sz="1867" dirty="0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  <a:buChar char="-"/>
            </a:pPr>
            <a:r>
              <a:rPr lang="en" sz="1867" dirty="0">
                <a:solidFill>
                  <a:schemeClr val="dk1"/>
                </a:solidFill>
              </a:rPr>
              <a:t>Key themes to use to code responses </a:t>
            </a:r>
            <a:endParaRPr sz="1867"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sz="1867"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endParaRPr sz="1867" dirty="0">
              <a:solidFill>
                <a:schemeClr val="dk1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1867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895011" y="1321067"/>
            <a:ext cx="10402000" cy="230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/>
              <a:t>“Play Your Part, MoCo”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20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/>
            <a:r>
              <a:rPr lang="en"/>
              <a:t>Sports Advisory Committee Social Marketing Campaign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Campaign Goals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indent="-423323">
              <a:spcBef>
                <a:spcPts val="1600"/>
              </a:spcBef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awareness</a:t>
            </a: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the community and health benefits of sport.</a:t>
            </a:r>
            <a:b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Promote </a:t>
            </a:r>
            <a:r>
              <a:rPr lang="en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opportunities to play</a:t>
            </a: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sports in Montgomery County.</a:t>
            </a:r>
            <a:b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Recruit </a:t>
            </a:r>
            <a:r>
              <a:rPr lang="en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volunteers, coaches, and officials</a:t>
            </a: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support local sports.</a:t>
            </a:r>
            <a:b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sport's value in </a:t>
            </a:r>
            <a:r>
              <a:rPr lang="en" sz="18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youth development and senior wellness</a:t>
            </a:r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spcAft>
                <a:spcPts val="533"/>
              </a:spcAft>
            </a:pPr>
            <a:r>
              <a:rPr lang="en">
                <a:solidFill>
                  <a:schemeClr val="lt2"/>
                </a:solidFill>
              </a:rPr>
              <a:t>Key Messages (Tailored to Audiences)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73" name="Google Shape;73;p15"/>
          <p:cNvGraphicFramePr/>
          <p:nvPr/>
        </p:nvGraphicFramePr>
        <p:xfrm>
          <a:off x="1270000" y="2413000"/>
          <a:ext cx="10302134" cy="303428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51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1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Audience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Message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58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Youth &amp; Parents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i="1">
                          <a:solidFill>
                            <a:schemeClr val="lt2"/>
                          </a:solidFill>
                        </a:rPr>
                        <a:t>"Play your part in fun, fitness, and friendship. MoCo sports build future leaders."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58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Seniors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i="1">
                          <a:solidFill>
                            <a:schemeClr val="lt2"/>
                          </a:solidFill>
                        </a:rPr>
                        <a:t>"Stay strong, stay social, stay active. MoCo sports keep you moving."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Community Members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i="1">
                          <a:solidFill>
                            <a:schemeClr val="lt2"/>
                          </a:solidFill>
                        </a:rPr>
                        <a:t>"Volunteer. Coach. Officiate. Your time can change lives."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58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General Public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i="1">
                          <a:solidFill>
                            <a:schemeClr val="lt2"/>
                          </a:solidFill>
                        </a:rPr>
                        <a:t>"Sport brings MoCo together. Find your way to play your part."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47F7A8D-75BA-76E9-7BC7-0F73973E5F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4945" y="68263"/>
            <a:ext cx="9022109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67C68-D2AB-C94D-7A03-A98825507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Next LT Pro Medium" panose="020B0504020202020204" pitchFamily="34" charset="0"/>
                <a:ea typeface="+mn-ea"/>
                <a:cs typeface="+mn-cs"/>
              </a:rPr>
              <a:t>Project Play 2024</a:t>
            </a:r>
          </a:p>
        </p:txBody>
      </p:sp>
    </p:spTree>
    <p:extLst>
      <p:ext uri="{BB962C8B-B14F-4D97-AF65-F5344CB8AC3E}">
        <p14:creationId xmlns:p14="http://schemas.microsoft.com/office/powerpoint/2010/main" val="705200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Core Campaign Pillars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1600"/>
              </a:spcBef>
              <a:buClr>
                <a:schemeClr val="lt2"/>
              </a:buClr>
              <a:buFont typeface="Arial"/>
              <a:buAutoNum type="arabicPeriod"/>
            </a:pPr>
            <a:r>
              <a:rPr lang="en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Play</a:t>
            </a:r>
            <a:endParaRPr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lt2"/>
              </a:buClr>
              <a:buFont typeface="Arial"/>
              <a:buAutoNum type="arabicPeriod"/>
            </a:pPr>
            <a:r>
              <a:rPr lang="en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Support </a:t>
            </a:r>
            <a:endParaRPr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lt2"/>
              </a:buClr>
              <a:buFont typeface="Arial"/>
              <a:buAutoNum type="arabicPeriod"/>
            </a:pPr>
            <a:r>
              <a:rPr lang="en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Officiate</a:t>
            </a:r>
            <a:endParaRPr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lt2"/>
              </a:buClr>
              <a:buFont typeface="Arial"/>
              <a:buAutoNum type="arabicPeriod"/>
            </a:pPr>
            <a:r>
              <a:rPr lang="en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Thrive </a:t>
            </a:r>
            <a:br>
              <a:rPr lang="en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endParaRPr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Campaign Timeline</a:t>
            </a:r>
            <a:endParaRPr/>
          </a:p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86" name="Google Shape;86;p17"/>
          <p:cNvGraphicFramePr/>
          <p:nvPr/>
        </p:nvGraphicFramePr>
        <p:xfrm>
          <a:off x="1270000" y="26670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1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Phase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Focus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Tactics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63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Launch Month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Awareness &amp; Excitement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Community sport day kickoff, promo video drop, press release, media blitz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63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Months 2-4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Engagement &amp; Education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Community spotlights, volunteer training, school visits, digital content push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58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Months 5-6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Call to Action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Big volunteer recruitment week, officiating fair, senior sport expo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Communication Channels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Social Media (through Rec): </a:t>
            </a:r>
            <a:endParaRPr/>
          </a:p>
          <a:p>
            <a:pPr lvl="1"/>
            <a:r>
              <a:rPr lang="en"/>
              <a:t>Mini-interviews, behind-the-scenes, real people in MoCo.</a:t>
            </a:r>
            <a:endParaRPr/>
          </a:p>
          <a:p>
            <a:r>
              <a:rPr lang="en"/>
              <a:t>Local Press &amp; Radio (council member newsletters): </a:t>
            </a:r>
            <a:endParaRPr/>
          </a:p>
          <a:p>
            <a:pPr lvl="1"/>
            <a:r>
              <a:rPr lang="en"/>
              <a:t>Highlight success stories, upcoming events.</a:t>
            </a:r>
            <a:endParaRPr/>
          </a:p>
          <a:p>
            <a:r>
              <a:rPr lang="en"/>
              <a:t>Items that require a budget: </a:t>
            </a:r>
            <a:endParaRPr/>
          </a:p>
          <a:p>
            <a:pPr lvl="1"/>
            <a:r>
              <a:rPr lang="en"/>
              <a:t>Schools &amp; Rec Centers: Flyers, announcements, digital screens.</a:t>
            </a:r>
            <a:endParaRPr/>
          </a:p>
          <a:p>
            <a:pPr lvl="1"/>
            <a:r>
              <a:rPr lang="en"/>
              <a:t>Transit &amp; Public Ads: Buses, metro stops with slogans: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/>
              <a:t>Success Metrics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99" name="Google Shape;99;p19"/>
          <p:cNvGraphicFramePr/>
          <p:nvPr/>
        </p:nvGraphicFramePr>
        <p:xfrm>
          <a:off x="1270000" y="24130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64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4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Goal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>
                          <a:solidFill>
                            <a:schemeClr val="lt2"/>
                          </a:solidFill>
                        </a:rPr>
                        <a:t>Performance Indicator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Increase participation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# of new players registered (youth + seniors)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Boost volunteering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# of new coach/volunteer signups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Promote officiating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# of new certified officials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58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Raise awareness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2"/>
                          </a:solidFill>
                        </a:rPr>
                        <a:t>Web traffic, social media engagement, community survey results</a:t>
                      </a:r>
                      <a:endParaRPr sz="1500">
                        <a:solidFill>
                          <a:schemeClr val="lt2"/>
                        </a:solidFill>
                      </a:endParaRPr>
                    </a:p>
                  </a:txBody>
                  <a:tcPr marL="84667" marR="84667" marT="84667" marB="84667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ny name&#10;&#10;Description automatically generated">
            <a:extLst>
              <a:ext uri="{FF2B5EF4-FFF2-40B4-BE49-F238E27FC236}">
                <a16:creationId xmlns:a16="http://schemas.microsoft.com/office/drawing/2014/main" id="{EE1E5D8E-CC41-CAD0-0E0D-A877D4C78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16033"/>
            <a:ext cx="10905066" cy="3625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24F861-DC06-4421-0C2C-555467684D4A}"/>
              </a:ext>
            </a:extLst>
          </p:cNvPr>
          <p:cNvSpPr txBox="1"/>
          <p:nvPr/>
        </p:nvSpPr>
        <p:spPr>
          <a:xfrm>
            <a:off x="3049172" y="324081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FA4911-3EF4-96FC-7DC5-A2EE43E201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581" y="68263"/>
            <a:ext cx="10626837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E3D66-030A-8C50-48DC-776439D74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venirNext LT Pro Medium" panose="020B0504020202020204" pitchFamily="34" charset="0"/>
                <a:ea typeface="+mn-ea"/>
                <a:cs typeface="+mn-cs"/>
              </a:rPr>
              <a:t>Project Play 2024</a:t>
            </a:r>
          </a:p>
        </p:txBody>
      </p:sp>
    </p:spTree>
    <p:extLst>
      <p:ext uri="{BB962C8B-B14F-4D97-AF65-F5344CB8AC3E}">
        <p14:creationId xmlns:p14="http://schemas.microsoft.com/office/powerpoint/2010/main" val="56168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83675D-462A-C3D3-7290-808FF240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40" y="2227549"/>
            <a:ext cx="1063844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84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4989-A207-43C8-9C8D-E72C08FA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66" y="1128408"/>
            <a:ext cx="3205091" cy="4601183"/>
          </a:xfrm>
        </p:spPr>
        <p:txBody>
          <a:bodyPr>
            <a:normAutofit/>
          </a:bodyPr>
          <a:lstStyle/>
          <a:p>
            <a:r>
              <a:rPr lang="en-US" b="0" i="1" dirty="0">
                <a:latin typeface="AvenirNext LT Pro Heavy" panose="020B0504020202020204" pitchFamily="34" charset="77"/>
              </a:rPr>
              <a:t>ALL CHILDREN HAVE THE RIGHT: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E5ACFA74-A802-447A-96C5-6F69417143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04929DE-9B25-1029-607E-874E37FA7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45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41DD9-BA28-4A27-883E-EA71610D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090" y="1019078"/>
            <a:ext cx="9619954" cy="671055"/>
          </a:xfrm>
        </p:spPr>
        <p:txBody>
          <a:bodyPr>
            <a:normAutofit/>
          </a:bodyPr>
          <a:lstStyle/>
          <a:p>
            <a:r>
              <a:rPr lang="en-US" sz="2800" i="1" cap="all" dirty="0">
                <a:latin typeface="Avenir Next Heavy" panose="020B0503020202020204" pitchFamily="34" charset="0"/>
              </a:rPr>
              <a:t>All children have the right:</a:t>
            </a:r>
            <a:endParaRPr lang="en-US" sz="1600" i="1" cap="all" dirty="0">
              <a:latin typeface="Avenir Next Heavy" panose="020B05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A45C-EB52-4CD8-900A-2D2ED2A5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9600647" cy="355445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Children have the right to have organizations make every effort to accommodate their interest to participate, and to play with peers from diverse backgrounds.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Providers should develop policies, practices, and partnerships to include youth from underrepresented populations, and create programs that both meet and stimulate youth interest in sports.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Non-profits and other groups that benefit from the use of public facilities have a special duty to protect the right of all children to participate.</a:t>
            </a:r>
            <a:endParaRPr lang="en-US" sz="2400" dirty="0">
              <a:solidFill>
                <a:srgbClr val="00497B"/>
              </a:solidFill>
              <a:latin typeface="Avenir Next" panose="020B05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688930-67E2-194C-851C-FEFF4A521A7B}"/>
              </a:ext>
            </a:extLst>
          </p:cNvPr>
          <p:cNvSpPr txBox="1">
            <a:spLocks/>
          </p:cNvSpPr>
          <p:nvPr/>
        </p:nvSpPr>
        <p:spPr>
          <a:xfrm>
            <a:off x="643012" y="1513464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1.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To</a:t>
            </a: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all" spc="-60" normalizeH="0" baseline="0" noProof="0" dirty="0">
                <a:ln>
                  <a:noFill/>
                </a:ln>
                <a:solidFill>
                  <a:srgbClr val="A31B1F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play sports</a:t>
            </a:r>
            <a:endParaRPr kumimoji="0" lang="en-US" sz="2400" b="1" i="1" u="none" strike="noStrike" kern="1200" cap="all" spc="-60" normalizeH="0" baseline="0" noProof="0" dirty="0">
              <a:ln>
                <a:noFill/>
              </a:ln>
              <a:solidFill>
                <a:srgbClr val="A31B1F"/>
              </a:solidFill>
              <a:effectLst/>
              <a:uLnTx/>
              <a:uFillTx/>
              <a:latin typeface="Avenir Next Heavy" panose="020B0503020202020204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E758D-1669-BFBE-56AC-00D4E44C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76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A45C-EB52-4CD8-900A-2D2ED2A5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9600647" cy="35544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Children have the right to play in settings free from all forms of abuse (physical, emotional, sexual), hazing, violence, and neglect.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They must be provided safe and inclusive playing facilities and equipment.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While the physical nature of sports means all risks cannot be eliminated, programs should take precautions to protect youth from harm and dangerous situations.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At all times, the best interests of the child should prevail.</a:t>
            </a:r>
            <a:endParaRPr lang="en-US" sz="2400" dirty="0">
              <a:solidFill>
                <a:srgbClr val="00497B"/>
              </a:solidFill>
              <a:latin typeface="Avenir Next" panose="020B0503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3CDD53-D653-8640-83FF-5D04B5D72F42}"/>
              </a:ext>
            </a:extLst>
          </p:cNvPr>
          <p:cNvSpPr txBox="1">
            <a:spLocks/>
          </p:cNvSpPr>
          <p:nvPr/>
        </p:nvSpPr>
        <p:spPr>
          <a:xfrm>
            <a:off x="1261090" y="1019078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All children have the right:</a:t>
            </a:r>
            <a:endParaRPr kumimoji="0" lang="en-US" sz="1600" b="1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 Heavy" panose="020B0503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7B528E8-3539-B144-A68C-133B78A9B610}"/>
              </a:ext>
            </a:extLst>
          </p:cNvPr>
          <p:cNvSpPr txBox="1">
            <a:spLocks/>
          </p:cNvSpPr>
          <p:nvPr/>
        </p:nvSpPr>
        <p:spPr>
          <a:xfrm>
            <a:off x="643012" y="1513464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2.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To</a:t>
            </a: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all" spc="-60" normalizeH="0" baseline="0" noProof="0" dirty="0">
                <a:ln>
                  <a:noFill/>
                </a:ln>
                <a:solidFill>
                  <a:srgbClr val="A31B1F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SAFE</a:t>
            </a:r>
            <a:r>
              <a:rPr kumimoji="0" lang="en-US" sz="4000" b="0" i="1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AND</a:t>
            </a: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all" spc="-60" normalizeH="0" baseline="0" noProof="0" dirty="0">
                <a:ln>
                  <a:noFill/>
                </a:ln>
                <a:solidFill>
                  <a:srgbClr val="A31B1F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HEALTHY</a:t>
            </a:r>
            <a:r>
              <a:rPr kumimoji="0" lang="en-US" sz="2400" b="1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ENVIRONMENTS</a:t>
            </a:r>
            <a:endParaRPr kumimoji="0" lang="en-US" sz="4000" b="0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" panose="020B0503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D5780A-BC80-6183-CF3E-BFBD56E53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6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CA45C-EB52-4CD8-900A-2D2ED2A54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9600647" cy="35544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Children have the right to play under the care of coaches and other adults who pass background checks.</a:t>
            </a:r>
          </a:p>
          <a:p>
            <a:pPr marL="0" indent="0">
              <a:buNone/>
            </a:pPr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Coaches also should receive training in, at a minimum: general concepts in coaching youth; sport-specific coaching; the emotional needs of children; injury prevention; CPR and First Aid; and abuse prevention. </a:t>
            </a:r>
          </a:p>
          <a:p>
            <a:r>
              <a:rPr lang="en-US" dirty="0">
                <a:solidFill>
                  <a:srgbClr val="00497B"/>
                </a:solidFill>
                <a:latin typeface="Avenir Next" panose="020B0503020202020204" pitchFamily="34" charset="0"/>
              </a:rPr>
              <a:t>Children and parents/caregivers deserve to know program policies and procedures in these areas.</a:t>
            </a:r>
            <a:endParaRPr lang="en-US" sz="2400" dirty="0">
              <a:solidFill>
                <a:srgbClr val="00497B"/>
              </a:solidFill>
              <a:latin typeface="Avenir Next" panose="020B0503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A72051-EA35-1947-95E5-A2294F76062A}"/>
              </a:ext>
            </a:extLst>
          </p:cNvPr>
          <p:cNvSpPr txBox="1">
            <a:spLocks/>
          </p:cNvSpPr>
          <p:nvPr/>
        </p:nvSpPr>
        <p:spPr>
          <a:xfrm>
            <a:off x="643012" y="1513464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3.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To</a:t>
            </a:r>
            <a:r>
              <a:rPr kumimoji="0" lang="en-US" sz="4000" b="1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all" spc="-60" normalizeH="0" baseline="0" noProof="0" dirty="0">
                <a:ln>
                  <a:noFill/>
                </a:ln>
                <a:solidFill>
                  <a:srgbClr val="A31B1F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Qualified</a:t>
            </a:r>
            <a:r>
              <a:rPr kumimoji="0" lang="en-US" sz="4000" b="0" i="1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" panose="020B0503020202020204" pitchFamily="34" charset="0"/>
                <a:ea typeface="+mj-ea"/>
                <a:cs typeface="+mj-cs"/>
              </a:rPr>
              <a:t>Program LEADERS</a:t>
            </a:r>
            <a:endParaRPr kumimoji="0" lang="en-US" sz="4000" b="0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" panose="020B0503020202020204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3618A2-7FA0-F211-0F37-505B6B97D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579" y="6302327"/>
            <a:ext cx="1890221" cy="4722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E4E505-026A-5773-CEA5-470411188FAA}"/>
              </a:ext>
            </a:extLst>
          </p:cNvPr>
          <p:cNvSpPr txBox="1">
            <a:spLocks/>
          </p:cNvSpPr>
          <p:nvPr/>
        </p:nvSpPr>
        <p:spPr>
          <a:xfrm>
            <a:off x="1261090" y="1019078"/>
            <a:ext cx="9619954" cy="671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60" baseline="0">
                <a:solidFill>
                  <a:srgbClr val="FFFFFF"/>
                </a:solidFill>
                <a:latin typeface="AvenirNext LT Pro Medium" panose="020B0504020202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all" spc="-60" normalizeH="0" baseline="0" noProof="0" dirty="0">
                <a:ln>
                  <a:noFill/>
                </a:ln>
                <a:solidFill>
                  <a:srgbClr val="00497B"/>
                </a:solidFill>
                <a:effectLst/>
                <a:uLnTx/>
                <a:uFillTx/>
                <a:latin typeface="Avenir Next Heavy" panose="020B0503020202020204" pitchFamily="34" charset="0"/>
                <a:ea typeface="+mj-ea"/>
                <a:cs typeface="+mj-cs"/>
              </a:rPr>
              <a:t>All children have the right:</a:t>
            </a:r>
            <a:endParaRPr kumimoji="0" lang="en-US" sz="1600" b="1" i="1" u="none" strike="noStrike" kern="1200" cap="all" spc="-60" normalizeH="0" baseline="0" noProof="0" dirty="0">
              <a:ln>
                <a:noFill/>
              </a:ln>
              <a:solidFill>
                <a:srgbClr val="00497B"/>
              </a:solidFill>
              <a:effectLst/>
              <a:uLnTx/>
              <a:uFillTx/>
              <a:latin typeface="Avenir Next Heavy" panose="020B05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0962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1089ADFF3DE24495278AFAE642275F" ma:contentTypeVersion="15" ma:contentTypeDescription="Create a new document." ma:contentTypeScope="" ma:versionID="04adf8e9729596af92db5e9b736f3ece">
  <xsd:schema xmlns:xsd="http://www.w3.org/2001/XMLSchema" xmlns:xs="http://www.w3.org/2001/XMLSchema" xmlns:p="http://schemas.microsoft.com/office/2006/metadata/properties" xmlns:ns3="67643776-177d-4699-a034-a3faf5eb922a" xmlns:ns4="d8c8923b-3461-4e04-964c-24784cae936d" targetNamespace="http://schemas.microsoft.com/office/2006/metadata/properties" ma:root="true" ma:fieldsID="15afeff24069a11ac0951d293db7b86e" ns3:_="" ns4:_="">
    <xsd:import namespace="67643776-177d-4699-a034-a3faf5eb922a"/>
    <xsd:import namespace="d8c8923b-3461-4e04-964c-24784cae936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643776-177d-4699-a034-a3faf5eb922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8923b-3461-4e04-964c-24784cae93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7643776-177d-4699-a034-a3faf5eb922a">
      <UserInfo>
        <DisplayName>Fasteau, Jason</DisplayName>
        <AccountId>13</AccountId>
        <AccountType/>
      </UserInfo>
    </SharedWithUsers>
    <_activity xmlns="d8c8923b-3461-4e04-964c-24784cae936d" xsi:nil="true"/>
  </documentManagement>
</p:properties>
</file>

<file path=customXml/itemProps1.xml><?xml version="1.0" encoding="utf-8"?>
<ds:datastoreItem xmlns:ds="http://schemas.openxmlformats.org/officeDocument/2006/customXml" ds:itemID="{2F05C8E0-DE3B-4956-81E2-CD9F773E6A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254A74-68D9-481E-99A8-29FC5D04BB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643776-177d-4699-a034-a3faf5eb922a"/>
    <ds:schemaRef ds:uri="d8c8923b-3461-4e04-964c-24784cae93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72AADF-128B-4708-9993-0A71C8CD44E6}">
  <ds:schemaRefs>
    <ds:schemaRef ds:uri="http://schemas.openxmlformats.org/package/2006/metadata/core-properties"/>
    <ds:schemaRef ds:uri="http://purl.org/dc/terms/"/>
    <ds:schemaRef ds:uri="d8c8923b-3461-4e04-964c-24784cae936d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67643776-177d-4699-a034-a3faf5eb922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3604</TotalTime>
  <Words>1773</Words>
  <Application>Microsoft Office PowerPoint</Application>
  <PresentationFormat>Widescreen</PresentationFormat>
  <Paragraphs>191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Arial</vt:lpstr>
      <vt:lpstr>Avenir Next</vt:lpstr>
      <vt:lpstr>Avenir Next Heavy</vt:lpstr>
      <vt:lpstr>AvenirNext LT Pro Heavy</vt:lpstr>
      <vt:lpstr>AvenirNext LT Pro Medium</vt:lpstr>
      <vt:lpstr>AvenirNext LT Pro Regular</vt:lpstr>
      <vt:lpstr>Average</vt:lpstr>
      <vt:lpstr>Caecilia LT Pro 45 Light</vt:lpstr>
      <vt:lpstr>Calibri</vt:lpstr>
      <vt:lpstr>Calibri Light</vt:lpstr>
      <vt:lpstr>Oswald</vt:lpstr>
      <vt:lpstr>Symbol</vt:lpstr>
      <vt:lpstr>WordVisiCarriageReturn_MSFontService</vt:lpstr>
      <vt:lpstr>Office Theme</vt:lpstr>
      <vt:lpstr>Simple Light</vt:lpstr>
      <vt:lpstr>Slate</vt:lpstr>
      <vt:lpstr>1_Office Theme</vt:lpstr>
      <vt:lpstr>Welcome!</vt:lpstr>
      <vt:lpstr>PowerPoint Presentation</vt:lpstr>
      <vt:lpstr>PowerPoint Presentation</vt:lpstr>
      <vt:lpstr>PowerPoint Presentation</vt:lpstr>
      <vt:lpstr>PowerPoint Presentation</vt:lpstr>
      <vt:lpstr>ALL CHILDREN HAVE THE RIGHT:</vt:lpstr>
      <vt:lpstr>All children have the right: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Policymakers &amp;  Civic Leaders</vt:lpstr>
      <vt:lpstr>How to Activate?</vt:lpstr>
      <vt:lpstr>PowerPoint Presentation</vt:lpstr>
      <vt:lpstr>How Aspen Institute Can Help </vt:lpstr>
      <vt:lpstr>PowerPoint Presentation</vt:lpstr>
      <vt:lpstr>PowerPoint Presentation</vt:lpstr>
      <vt:lpstr>Community Engagement Survey</vt:lpstr>
      <vt:lpstr>Stakeholder Outreach </vt:lpstr>
      <vt:lpstr>Interview Process</vt:lpstr>
      <vt:lpstr>“Play Your Part, MoCo”</vt:lpstr>
      <vt:lpstr>Campaign Goals</vt:lpstr>
      <vt:lpstr>Key Messages (Tailored to Audiences)</vt:lpstr>
      <vt:lpstr>Core Campaign Pillars</vt:lpstr>
      <vt:lpstr>Campaign Timeline </vt:lpstr>
      <vt:lpstr>Communication Channels</vt:lpstr>
      <vt:lpstr>Success Metrics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Jason</dc:creator>
  <cp:lastModifiedBy>Fasteau, Jason</cp:lastModifiedBy>
  <cp:revision>1171</cp:revision>
  <dcterms:created xsi:type="dcterms:W3CDTF">2023-06-05T20:40:32Z</dcterms:created>
  <dcterms:modified xsi:type="dcterms:W3CDTF">2025-07-22T17:58:17Z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0x010100DD1089ADFF3DE24495278AFAE642275F</vt:lpwstr>
  </property>
  <property fmtid="{D5CDD505-2E9C-101B-9397-08002B2CF9AE}" pid="3" name="MediaServiceImageTags">
    <vt:lpwstr/>
  </property>
</Properties>
</file>