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57"/>
  </p:notesMasterIdLst>
  <p:sldIdLst>
    <p:sldId id="256" r:id="rId6"/>
    <p:sldId id="323" r:id="rId7"/>
    <p:sldId id="3427" r:id="rId8"/>
    <p:sldId id="3428" r:id="rId9"/>
    <p:sldId id="3438" r:id="rId10"/>
    <p:sldId id="287" r:id="rId11"/>
    <p:sldId id="3439" r:id="rId12"/>
    <p:sldId id="289" r:id="rId13"/>
    <p:sldId id="291" r:id="rId14"/>
    <p:sldId id="295" r:id="rId15"/>
    <p:sldId id="296" r:id="rId16"/>
    <p:sldId id="293" r:id="rId17"/>
    <p:sldId id="299" r:id="rId18"/>
    <p:sldId id="298" r:id="rId19"/>
    <p:sldId id="301" r:id="rId20"/>
    <p:sldId id="294" r:id="rId21"/>
    <p:sldId id="302" r:id="rId22"/>
    <p:sldId id="300" r:id="rId23"/>
    <p:sldId id="3440" r:id="rId24"/>
    <p:sldId id="284" r:id="rId25"/>
    <p:sldId id="319" r:id="rId26"/>
    <p:sldId id="3430" r:id="rId27"/>
    <p:sldId id="258" r:id="rId28"/>
    <p:sldId id="257" r:id="rId29"/>
    <p:sldId id="259" r:id="rId30"/>
    <p:sldId id="260" r:id="rId31"/>
    <p:sldId id="3432" r:id="rId32"/>
    <p:sldId id="3433" r:id="rId33"/>
    <p:sldId id="3434" r:id="rId34"/>
    <p:sldId id="3435" r:id="rId35"/>
    <p:sldId id="3436" r:id="rId36"/>
    <p:sldId id="261" r:id="rId37"/>
    <p:sldId id="262" r:id="rId38"/>
    <p:sldId id="263" r:id="rId39"/>
    <p:sldId id="264" r:id="rId40"/>
    <p:sldId id="265" r:id="rId41"/>
    <p:sldId id="266" r:id="rId42"/>
    <p:sldId id="267" r:id="rId43"/>
    <p:sldId id="268" r:id="rId44"/>
    <p:sldId id="269" r:id="rId45"/>
    <p:sldId id="270" r:id="rId46"/>
    <p:sldId id="271" r:id="rId47"/>
    <p:sldId id="272" r:id="rId48"/>
    <p:sldId id="273" r:id="rId49"/>
    <p:sldId id="274" r:id="rId50"/>
    <p:sldId id="275" r:id="rId51"/>
    <p:sldId id="276" r:id="rId52"/>
    <p:sldId id="277" r:id="rId53"/>
    <p:sldId id="278" r:id="rId54"/>
    <p:sldId id="279" r:id="rId55"/>
    <p:sldId id="307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B08414-C9DE-4122-AEE0-190C92C92BB5}" v="20" dt="2025-09-18T20:52:24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45" d="100"/>
          <a:sy n="45" d="100"/>
        </p:scale>
        <p:origin x="56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steau, Jason" userId="18a2b6db-a535-48e0-8454-dd1dd4a2d29d" providerId="ADAL" clId="{1BB08414-C9DE-4122-AEE0-190C92C92BB5}"/>
    <pc:docChg chg="undo custSel addSld delSld modSld delMainMaster">
      <pc:chgData name="Fasteau, Jason" userId="18a2b6db-a535-48e0-8454-dd1dd4a2d29d" providerId="ADAL" clId="{1BB08414-C9DE-4122-AEE0-190C92C92BB5}" dt="2025-09-18T20:52:34.071" v="1102" actId="47"/>
      <pc:docMkLst>
        <pc:docMk/>
      </pc:docMkLst>
      <pc:sldChg chg="modSp mod">
        <pc:chgData name="Fasteau, Jason" userId="18a2b6db-a535-48e0-8454-dd1dd4a2d29d" providerId="ADAL" clId="{1BB08414-C9DE-4122-AEE0-190C92C92BB5}" dt="2025-09-16T12:24:25.194" v="39" actId="20577"/>
        <pc:sldMkLst>
          <pc:docMk/>
          <pc:sldMk cId="2379027962" sldId="256"/>
        </pc:sldMkLst>
        <pc:spChg chg="mod">
          <ac:chgData name="Fasteau, Jason" userId="18a2b6db-a535-48e0-8454-dd1dd4a2d29d" providerId="ADAL" clId="{1BB08414-C9DE-4122-AEE0-190C92C92BB5}" dt="2025-09-16T12:24:25.194" v="39" actId="20577"/>
          <ac:spMkLst>
            <pc:docMk/>
            <pc:sldMk cId="2379027962" sldId="256"/>
            <ac:spMk id="3" creationId="{0158971B-E3E9-0FCC-5CB1-40CEF1D8200D}"/>
          </ac:spMkLst>
        </pc:spChg>
      </pc:sldChg>
      <pc:sldChg chg="del">
        <pc:chgData name="Fasteau, Jason" userId="18a2b6db-a535-48e0-8454-dd1dd4a2d29d" providerId="ADAL" clId="{1BB08414-C9DE-4122-AEE0-190C92C92BB5}" dt="2025-09-18T17:26:35.260" v="1076" actId="47"/>
        <pc:sldMkLst>
          <pc:docMk/>
          <pc:sldMk cId="0" sldId="257"/>
        </pc:sldMkLst>
      </pc:sldChg>
      <pc:sldChg chg="modSp add mod">
        <pc:chgData name="Fasteau, Jason" userId="18a2b6db-a535-48e0-8454-dd1dd4a2d29d" providerId="ADAL" clId="{1BB08414-C9DE-4122-AEE0-190C92C92BB5}" dt="2025-09-18T20:46:22.624" v="1087" actId="27636"/>
        <pc:sldMkLst>
          <pc:docMk/>
          <pc:sldMk cId="1012494120" sldId="257"/>
        </pc:sldMkLst>
        <pc:spChg chg="mod">
          <ac:chgData name="Fasteau, Jason" userId="18a2b6db-a535-48e0-8454-dd1dd4a2d29d" providerId="ADAL" clId="{1BB08414-C9DE-4122-AEE0-190C92C92BB5}" dt="2025-09-18T20:46:22.624" v="1087" actId="27636"/>
          <ac:spMkLst>
            <pc:docMk/>
            <pc:sldMk cId="1012494120" sldId="257"/>
            <ac:spMk id="3" creationId="{0FDD4D1B-9EC5-1676-42F3-FC055EA7E53E}"/>
          </ac:spMkLst>
        </pc:spChg>
      </pc:sldChg>
      <pc:sldChg chg="del">
        <pc:chgData name="Fasteau, Jason" userId="18a2b6db-a535-48e0-8454-dd1dd4a2d29d" providerId="ADAL" clId="{1BB08414-C9DE-4122-AEE0-190C92C92BB5}" dt="2025-09-18T17:26:35.935" v="1077" actId="47"/>
        <pc:sldMkLst>
          <pc:docMk/>
          <pc:sldMk cId="0" sldId="258"/>
        </pc:sldMkLst>
      </pc:sldChg>
      <pc:sldChg chg="add">
        <pc:chgData name="Fasteau, Jason" userId="18a2b6db-a535-48e0-8454-dd1dd4a2d29d" providerId="ADAL" clId="{1BB08414-C9DE-4122-AEE0-190C92C92BB5}" dt="2025-09-18T20:46:22.536" v="1086"/>
        <pc:sldMkLst>
          <pc:docMk/>
          <pc:sldMk cId="3699492892" sldId="258"/>
        </pc:sldMkLst>
      </pc:sldChg>
      <pc:sldChg chg="del">
        <pc:chgData name="Fasteau, Jason" userId="18a2b6db-a535-48e0-8454-dd1dd4a2d29d" providerId="ADAL" clId="{1BB08414-C9DE-4122-AEE0-190C92C92BB5}" dt="2025-09-18T17:26:48.910" v="1081" actId="47"/>
        <pc:sldMkLst>
          <pc:docMk/>
          <pc:sldMk cId="0" sldId="259"/>
        </pc:sldMkLst>
      </pc:sldChg>
      <pc:sldChg chg="add">
        <pc:chgData name="Fasteau, Jason" userId="18a2b6db-a535-48e0-8454-dd1dd4a2d29d" providerId="ADAL" clId="{1BB08414-C9DE-4122-AEE0-190C92C92BB5}" dt="2025-09-18T20:46:22.536" v="1086"/>
        <pc:sldMkLst>
          <pc:docMk/>
          <pc:sldMk cId="2521456528" sldId="259"/>
        </pc:sldMkLst>
      </pc:sldChg>
      <pc:sldChg chg="del">
        <pc:chgData name="Fasteau, Jason" userId="18a2b6db-a535-48e0-8454-dd1dd4a2d29d" providerId="ADAL" clId="{1BB08414-C9DE-4122-AEE0-190C92C92BB5}" dt="2025-09-18T17:26:49.281" v="1082" actId="47"/>
        <pc:sldMkLst>
          <pc:docMk/>
          <pc:sldMk cId="0" sldId="260"/>
        </pc:sldMkLst>
      </pc:sldChg>
      <pc:sldChg chg="add">
        <pc:chgData name="Fasteau, Jason" userId="18a2b6db-a535-48e0-8454-dd1dd4a2d29d" providerId="ADAL" clId="{1BB08414-C9DE-4122-AEE0-190C92C92BB5}" dt="2025-09-18T20:46:22.536" v="1086"/>
        <pc:sldMkLst>
          <pc:docMk/>
          <pc:sldMk cId="762682507" sldId="260"/>
        </pc:sldMkLst>
      </pc:sldChg>
      <pc:sldChg chg="add del">
        <pc:chgData name="Fasteau, Jason" userId="18a2b6db-a535-48e0-8454-dd1dd4a2d29d" providerId="ADAL" clId="{1BB08414-C9DE-4122-AEE0-190C92C92BB5}" dt="2025-09-18T20:50:53.851" v="1092"/>
        <pc:sldMkLst>
          <pc:docMk/>
          <pc:sldMk cId="0" sldId="261"/>
        </pc:sldMkLst>
      </pc:sldChg>
      <pc:sldChg chg="add del">
        <pc:chgData name="Fasteau, Jason" userId="18a2b6db-a535-48e0-8454-dd1dd4a2d29d" providerId="ADAL" clId="{1BB08414-C9DE-4122-AEE0-190C92C92BB5}" dt="2025-09-18T20:50:53.851" v="1092"/>
        <pc:sldMkLst>
          <pc:docMk/>
          <pc:sldMk cId="0" sldId="262"/>
        </pc:sldMkLst>
      </pc:sldChg>
      <pc:sldChg chg="add del">
        <pc:chgData name="Fasteau, Jason" userId="18a2b6db-a535-48e0-8454-dd1dd4a2d29d" providerId="ADAL" clId="{1BB08414-C9DE-4122-AEE0-190C92C92BB5}" dt="2025-09-18T20:50:53.851" v="1092"/>
        <pc:sldMkLst>
          <pc:docMk/>
          <pc:sldMk cId="0" sldId="263"/>
        </pc:sldMkLst>
      </pc:sldChg>
      <pc:sldChg chg="add del">
        <pc:chgData name="Fasteau, Jason" userId="18a2b6db-a535-48e0-8454-dd1dd4a2d29d" providerId="ADAL" clId="{1BB08414-C9DE-4122-AEE0-190C92C92BB5}" dt="2025-09-18T20:50:53.851" v="1092"/>
        <pc:sldMkLst>
          <pc:docMk/>
          <pc:sldMk cId="0" sldId="264"/>
        </pc:sldMkLst>
      </pc:sldChg>
      <pc:sldChg chg="add del">
        <pc:chgData name="Fasteau, Jason" userId="18a2b6db-a535-48e0-8454-dd1dd4a2d29d" providerId="ADAL" clId="{1BB08414-C9DE-4122-AEE0-190C92C92BB5}" dt="2025-09-18T20:50:53.851" v="1092"/>
        <pc:sldMkLst>
          <pc:docMk/>
          <pc:sldMk cId="0" sldId="265"/>
        </pc:sldMkLst>
      </pc:sldChg>
      <pc:sldChg chg="add del">
        <pc:chgData name="Fasteau, Jason" userId="18a2b6db-a535-48e0-8454-dd1dd4a2d29d" providerId="ADAL" clId="{1BB08414-C9DE-4122-AEE0-190C92C92BB5}" dt="2025-09-18T20:50:53.851" v="1092"/>
        <pc:sldMkLst>
          <pc:docMk/>
          <pc:sldMk cId="0" sldId="266"/>
        </pc:sldMkLst>
      </pc:sldChg>
      <pc:sldChg chg="add del">
        <pc:chgData name="Fasteau, Jason" userId="18a2b6db-a535-48e0-8454-dd1dd4a2d29d" providerId="ADAL" clId="{1BB08414-C9DE-4122-AEE0-190C92C92BB5}" dt="2025-09-18T20:50:53.851" v="1092"/>
        <pc:sldMkLst>
          <pc:docMk/>
          <pc:sldMk cId="0" sldId="267"/>
        </pc:sldMkLst>
      </pc:sldChg>
      <pc:sldChg chg="add del">
        <pc:chgData name="Fasteau, Jason" userId="18a2b6db-a535-48e0-8454-dd1dd4a2d29d" providerId="ADAL" clId="{1BB08414-C9DE-4122-AEE0-190C92C92BB5}" dt="2025-09-18T20:50:53.851" v="1092"/>
        <pc:sldMkLst>
          <pc:docMk/>
          <pc:sldMk cId="0" sldId="268"/>
        </pc:sldMkLst>
      </pc:sldChg>
      <pc:sldChg chg="add del">
        <pc:chgData name="Fasteau, Jason" userId="18a2b6db-a535-48e0-8454-dd1dd4a2d29d" providerId="ADAL" clId="{1BB08414-C9DE-4122-AEE0-190C92C92BB5}" dt="2025-09-18T20:50:53.851" v="1092"/>
        <pc:sldMkLst>
          <pc:docMk/>
          <pc:sldMk cId="0" sldId="269"/>
        </pc:sldMkLst>
      </pc:sldChg>
      <pc:sldChg chg="add del">
        <pc:chgData name="Fasteau, Jason" userId="18a2b6db-a535-48e0-8454-dd1dd4a2d29d" providerId="ADAL" clId="{1BB08414-C9DE-4122-AEE0-190C92C92BB5}" dt="2025-09-18T20:50:53.851" v="1092"/>
        <pc:sldMkLst>
          <pc:docMk/>
          <pc:sldMk cId="0" sldId="270"/>
        </pc:sldMkLst>
      </pc:sldChg>
      <pc:sldChg chg="add del">
        <pc:chgData name="Fasteau, Jason" userId="18a2b6db-a535-48e0-8454-dd1dd4a2d29d" providerId="ADAL" clId="{1BB08414-C9DE-4122-AEE0-190C92C92BB5}" dt="2025-09-18T20:50:53.851" v="1092"/>
        <pc:sldMkLst>
          <pc:docMk/>
          <pc:sldMk cId="0" sldId="271"/>
        </pc:sldMkLst>
      </pc:sldChg>
      <pc:sldChg chg="add del">
        <pc:chgData name="Fasteau, Jason" userId="18a2b6db-a535-48e0-8454-dd1dd4a2d29d" providerId="ADAL" clId="{1BB08414-C9DE-4122-AEE0-190C92C92BB5}" dt="2025-09-18T20:50:53.851" v="1092"/>
        <pc:sldMkLst>
          <pc:docMk/>
          <pc:sldMk cId="0" sldId="272"/>
        </pc:sldMkLst>
      </pc:sldChg>
      <pc:sldChg chg="add del">
        <pc:chgData name="Fasteau, Jason" userId="18a2b6db-a535-48e0-8454-dd1dd4a2d29d" providerId="ADAL" clId="{1BB08414-C9DE-4122-AEE0-190C92C92BB5}" dt="2025-09-18T20:50:53.851" v="1092"/>
        <pc:sldMkLst>
          <pc:docMk/>
          <pc:sldMk cId="0" sldId="273"/>
        </pc:sldMkLst>
      </pc:sldChg>
      <pc:sldChg chg="add del">
        <pc:chgData name="Fasteau, Jason" userId="18a2b6db-a535-48e0-8454-dd1dd4a2d29d" providerId="ADAL" clId="{1BB08414-C9DE-4122-AEE0-190C92C92BB5}" dt="2025-09-18T20:50:53.851" v="1092"/>
        <pc:sldMkLst>
          <pc:docMk/>
          <pc:sldMk cId="0" sldId="274"/>
        </pc:sldMkLst>
      </pc:sldChg>
      <pc:sldChg chg="add del">
        <pc:chgData name="Fasteau, Jason" userId="18a2b6db-a535-48e0-8454-dd1dd4a2d29d" providerId="ADAL" clId="{1BB08414-C9DE-4122-AEE0-190C92C92BB5}" dt="2025-09-18T20:50:53.851" v="1092"/>
        <pc:sldMkLst>
          <pc:docMk/>
          <pc:sldMk cId="0" sldId="275"/>
        </pc:sldMkLst>
      </pc:sldChg>
      <pc:sldChg chg="modSp add del mod">
        <pc:chgData name="Fasteau, Jason" userId="18a2b6db-a535-48e0-8454-dd1dd4a2d29d" providerId="ADAL" clId="{1BB08414-C9DE-4122-AEE0-190C92C92BB5}" dt="2025-09-18T20:50:53.946" v="1093" actId="27636"/>
        <pc:sldMkLst>
          <pc:docMk/>
          <pc:sldMk cId="0" sldId="276"/>
        </pc:sldMkLst>
        <pc:spChg chg="mod">
          <ac:chgData name="Fasteau, Jason" userId="18a2b6db-a535-48e0-8454-dd1dd4a2d29d" providerId="ADAL" clId="{1BB08414-C9DE-4122-AEE0-190C92C92BB5}" dt="2025-09-18T20:50:53.946" v="1093" actId="27636"/>
          <ac:spMkLst>
            <pc:docMk/>
            <pc:sldMk cId="0" sldId="276"/>
            <ac:spMk id="171" creationId="{00000000-0000-0000-0000-000000000000}"/>
          </ac:spMkLst>
        </pc:spChg>
      </pc:sldChg>
      <pc:sldChg chg="modSp add del mod">
        <pc:chgData name="Fasteau, Jason" userId="18a2b6db-a535-48e0-8454-dd1dd4a2d29d" providerId="ADAL" clId="{1BB08414-C9DE-4122-AEE0-190C92C92BB5}" dt="2025-09-18T20:50:53.952" v="1094" actId="27636"/>
        <pc:sldMkLst>
          <pc:docMk/>
          <pc:sldMk cId="0" sldId="277"/>
        </pc:sldMkLst>
        <pc:spChg chg="mod">
          <ac:chgData name="Fasteau, Jason" userId="18a2b6db-a535-48e0-8454-dd1dd4a2d29d" providerId="ADAL" clId="{1BB08414-C9DE-4122-AEE0-190C92C92BB5}" dt="2025-09-18T20:50:53.952" v="1094" actId="27636"/>
          <ac:spMkLst>
            <pc:docMk/>
            <pc:sldMk cId="0" sldId="277"/>
            <ac:spMk id="178" creationId="{00000000-0000-0000-0000-000000000000}"/>
          </ac:spMkLst>
        </pc:spChg>
      </pc:sldChg>
      <pc:sldChg chg="modSp add del mod">
        <pc:chgData name="Fasteau, Jason" userId="18a2b6db-a535-48e0-8454-dd1dd4a2d29d" providerId="ADAL" clId="{1BB08414-C9DE-4122-AEE0-190C92C92BB5}" dt="2025-09-18T20:50:53.959" v="1095" actId="27636"/>
        <pc:sldMkLst>
          <pc:docMk/>
          <pc:sldMk cId="0" sldId="278"/>
        </pc:sldMkLst>
        <pc:spChg chg="mod">
          <ac:chgData name="Fasteau, Jason" userId="18a2b6db-a535-48e0-8454-dd1dd4a2d29d" providerId="ADAL" clId="{1BB08414-C9DE-4122-AEE0-190C92C92BB5}" dt="2025-09-18T20:50:53.959" v="1095" actId="27636"/>
          <ac:spMkLst>
            <pc:docMk/>
            <pc:sldMk cId="0" sldId="278"/>
            <ac:spMk id="184" creationId="{00000000-0000-0000-0000-000000000000}"/>
          </ac:spMkLst>
        </pc:spChg>
      </pc:sldChg>
      <pc:sldChg chg="modSp add del mod">
        <pc:chgData name="Fasteau, Jason" userId="18a2b6db-a535-48e0-8454-dd1dd4a2d29d" providerId="ADAL" clId="{1BB08414-C9DE-4122-AEE0-190C92C92BB5}" dt="2025-09-18T20:50:53.975" v="1096" actId="27636"/>
        <pc:sldMkLst>
          <pc:docMk/>
          <pc:sldMk cId="0" sldId="279"/>
        </pc:sldMkLst>
        <pc:spChg chg="mod">
          <ac:chgData name="Fasteau, Jason" userId="18a2b6db-a535-48e0-8454-dd1dd4a2d29d" providerId="ADAL" clId="{1BB08414-C9DE-4122-AEE0-190C92C92BB5}" dt="2025-09-18T20:50:53.975" v="1096" actId="27636"/>
          <ac:spMkLst>
            <pc:docMk/>
            <pc:sldMk cId="0" sldId="279"/>
            <ac:spMk id="191" creationId="{00000000-0000-0000-0000-000000000000}"/>
          </ac:spMkLst>
        </pc:spChg>
      </pc:sldChg>
      <pc:sldChg chg="add">
        <pc:chgData name="Fasteau, Jason" userId="18a2b6db-a535-48e0-8454-dd1dd4a2d29d" providerId="ADAL" clId="{1BB08414-C9DE-4122-AEE0-190C92C92BB5}" dt="2025-09-18T20:52:24.357" v="1099"/>
        <pc:sldMkLst>
          <pc:docMk/>
          <pc:sldMk cId="1739080944" sldId="284"/>
        </pc:sldMkLst>
      </pc:sldChg>
      <pc:sldChg chg="add">
        <pc:chgData name="Fasteau, Jason" userId="18a2b6db-a535-48e0-8454-dd1dd4a2d29d" providerId="ADAL" clId="{1BB08414-C9DE-4122-AEE0-190C92C92BB5}" dt="2025-09-18T20:52:24.357" v="1099"/>
        <pc:sldMkLst>
          <pc:docMk/>
          <pc:sldMk cId="607553261" sldId="287"/>
        </pc:sldMkLst>
      </pc:sldChg>
      <pc:sldChg chg="add">
        <pc:chgData name="Fasteau, Jason" userId="18a2b6db-a535-48e0-8454-dd1dd4a2d29d" providerId="ADAL" clId="{1BB08414-C9DE-4122-AEE0-190C92C92BB5}" dt="2025-09-18T20:52:24.357" v="1099"/>
        <pc:sldMkLst>
          <pc:docMk/>
          <pc:sldMk cId="2470571920" sldId="289"/>
        </pc:sldMkLst>
      </pc:sldChg>
      <pc:sldChg chg="add">
        <pc:chgData name="Fasteau, Jason" userId="18a2b6db-a535-48e0-8454-dd1dd4a2d29d" providerId="ADAL" clId="{1BB08414-C9DE-4122-AEE0-190C92C92BB5}" dt="2025-09-18T20:52:24.357" v="1099"/>
        <pc:sldMkLst>
          <pc:docMk/>
          <pc:sldMk cId="3249586304" sldId="291"/>
        </pc:sldMkLst>
      </pc:sldChg>
      <pc:sldChg chg="modSp add mod">
        <pc:chgData name="Fasteau, Jason" userId="18a2b6db-a535-48e0-8454-dd1dd4a2d29d" providerId="ADAL" clId="{1BB08414-C9DE-4122-AEE0-190C92C92BB5}" dt="2025-09-18T20:52:24.461" v="1101" actId="27636"/>
        <pc:sldMkLst>
          <pc:docMk/>
          <pc:sldMk cId="1358584644" sldId="293"/>
        </pc:sldMkLst>
        <pc:spChg chg="mod">
          <ac:chgData name="Fasteau, Jason" userId="18a2b6db-a535-48e0-8454-dd1dd4a2d29d" providerId="ADAL" clId="{1BB08414-C9DE-4122-AEE0-190C92C92BB5}" dt="2025-09-18T20:52:24.461" v="1101" actId="27636"/>
          <ac:spMkLst>
            <pc:docMk/>
            <pc:sldMk cId="1358584644" sldId="293"/>
            <ac:spMk id="4" creationId="{3F65A0F0-99B8-8419-05E9-DFD55EF80814}"/>
          </ac:spMkLst>
        </pc:spChg>
        <pc:spChg chg="mod">
          <ac:chgData name="Fasteau, Jason" userId="18a2b6db-a535-48e0-8454-dd1dd4a2d29d" providerId="ADAL" clId="{1BB08414-C9DE-4122-AEE0-190C92C92BB5}" dt="2025-09-18T20:52:24.460" v="1100" actId="27636"/>
          <ac:spMkLst>
            <pc:docMk/>
            <pc:sldMk cId="1358584644" sldId="293"/>
            <ac:spMk id="6" creationId="{D317F4D5-AD31-ECA0-BCDD-FCA6FF3EA7D0}"/>
          </ac:spMkLst>
        </pc:spChg>
      </pc:sldChg>
      <pc:sldChg chg="add">
        <pc:chgData name="Fasteau, Jason" userId="18a2b6db-a535-48e0-8454-dd1dd4a2d29d" providerId="ADAL" clId="{1BB08414-C9DE-4122-AEE0-190C92C92BB5}" dt="2025-09-18T20:52:24.357" v="1099"/>
        <pc:sldMkLst>
          <pc:docMk/>
          <pc:sldMk cId="1365496492" sldId="294"/>
        </pc:sldMkLst>
      </pc:sldChg>
      <pc:sldChg chg="add">
        <pc:chgData name="Fasteau, Jason" userId="18a2b6db-a535-48e0-8454-dd1dd4a2d29d" providerId="ADAL" clId="{1BB08414-C9DE-4122-AEE0-190C92C92BB5}" dt="2025-09-18T20:52:24.357" v="1099"/>
        <pc:sldMkLst>
          <pc:docMk/>
          <pc:sldMk cId="882684781" sldId="295"/>
        </pc:sldMkLst>
      </pc:sldChg>
      <pc:sldChg chg="add">
        <pc:chgData name="Fasteau, Jason" userId="18a2b6db-a535-48e0-8454-dd1dd4a2d29d" providerId="ADAL" clId="{1BB08414-C9DE-4122-AEE0-190C92C92BB5}" dt="2025-09-18T20:52:24.357" v="1099"/>
        <pc:sldMkLst>
          <pc:docMk/>
          <pc:sldMk cId="3295392023" sldId="296"/>
        </pc:sldMkLst>
      </pc:sldChg>
      <pc:sldChg chg="add">
        <pc:chgData name="Fasteau, Jason" userId="18a2b6db-a535-48e0-8454-dd1dd4a2d29d" providerId="ADAL" clId="{1BB08414-C9DE-4122-AEE0-190C92C92BB5}" dt="2025-09-18T20:52:24.357" v="1099"/>
        <pc:sldMkLst>
          <pc:docMk/>
          <pc:sldMk cId="3106806137" sldId="298"/>
        </pc:sldMkLst>
      </pc:sldChg>
      <pc:sldChg chg="add">
        <pc:chgData name="Fasteau, Jason" userId="18a2b6db-a535-48e0-8454-dd1dd4a2d29d" providerId="ADAL" clId="{1BB08414-C9DE-4122-AEE0-190C92C92BB5}" dt="2025-09-18T20:52:24.357" v="1099"/>
        <pc:sldMkLst>
          <pc:docMk/>
          <pc:sldMk cId="3486931148" sldId="299"/>
        </pc:sldMkLst>
      </pc:sldChg>
      <pc:sldChg chg="add">
        <pc:chgData name="Fasteau, Jason" userId="18a2b6db-a535-48e0-8454-dd1dd4a2d29d" providerId="ADAL" clId="{1BB08414-C9DE-4122-AEE0-190C92C92BB5}" dt="2025-09-18T20:52:24.357" v="1099"/>
        <pc:sldMkLst>
          <pc:docMk/>
          <pc:sldMk cId="3222775659" sldId="300"/>
        </pc:sldMkLst>
      </pc:sldChg>
      <pc:sldChg chg="add">
        <pc:chgData name="Fasteau, Jason" userId="18a2b6db-a535-48e0-8454-dd1dd4a2d29d" providerId="ADAL" clId="{1BB08414-C9DE-4122-AEE0-190C92C92BB5}" dt="2025-09-18T20:52:24.357" v="1099"/>
        <pc:sldMkLst>
          <pc:docMk/>
          <pc:sldMk cId="615240356" sldId="301"/>
        </pc:sldMkLst>
      </pc:sldChg>
      <pc:sldChg chg="add">
        <pc:chgData name="Fasteau, Jason" userId="18a2b6db-a535-48e0-8454-dd1dd4a2d29d" providerId="ADAL" clId="{1BB08414-C9DE-4122-AEE0-190C92C92BB5}" dt="2025-09-18T20:52:24.357" v="1099"/>
        <pc:sldMkLst>
          <pc:docMk/>
          <pc:sldMk cId="3693453480" sldId="302"/>
        </pc:sldMkLst>
      </pc:sldChg>
      <pc:sldChg chg="modSp mod">
        <pc:chgData name="Fasteau, Jason" userId="18a2b6db-a535-48e0-8454-dd1dd4a2d29d" providerId="ADAL" clId="{1BB08414-C9DE-4122-AEE0-190C92C92BB5}" dt="2025-09-18T15:34:49.082" v="1050"/>
        <pc:sldMkLst>
          <pc:docMk/>
          <pc:sldMk cId="4124699061" sldId="319"/>
        </pc:sldMkLst>
        <pc:spChg chg="mod">
          <ac:chgData name="Fasteau, Jason" userId="18a2b6db-a535-48e0-8454-dd1dd4a2d29d" providerId="ADAL" clId="{1BB08414-C9DE-4122-AEE0-190C92C92BB5}" dt="2025-09-18T15:34:49.082" v="1050"/>
          <ac:spMkLst>
            <pc:docMk/>
            <pc:sldMk cId="4124699061" sldId="319"/>
            <ac:spMk id="5" creationId="{B7C3FEE7-A062-05F5-8A60-3DC3C7BB2EE0}"/>
          </ac:spMkLst>
        </pc:spChg>
      </pc:sldChg>
      <pc:sldChg chg="modSp mod">
        <pc:chgData name="Fasteau, Jason" userId="18a2b6db-a535-48e0-8454-dd1dd4a2d29d" providerId="ADAL" clId="{1BB08414-C9DE-4122-AEE0-190C92C92BB5}" dt="2025-09-18T17:26:11.099" v="1074" actId="2710"/>
        <pc:sldMkLst>
          <pc:docMk/>
          <pc:sldMk cId="800223167" sldId="323"/>
        </pc:sldMkLst>
        <pc:spChg chg="mod">
          <ac:chgData name="Fasteau, Jason" userId="18a2b6db-a535-48e0-8454-dd1dd4a2d29d" providerId="ADAL" clId="{1BB08414-C9DE-4122-AEE0-190C92C92BB5}" dt="2025-09-18T17:25:57.681" v="1072" actId="1076"/>
          <ac:spMkLst>
            <pc:docMk/>
            <pc:sldMk cId="800223167" sldId="323"/>
            <ac:spMk id="4" creationId="{10B49310-1AF4-958F-D77C-9B6FB71F7914}"/>
          </ac:spMkLst>
        </pc:spChg>
        <pc:spChg chg="mod">
          <ac:chgData name="Fasteau, Jason" userId="18a2b6db-a535-48e0-8454-dd1dd4a2d29d" providerId="ADAL" clId="{1BB08414-C9DE-4122-AEE0-190C92C92BB5}" dt="2025-09-18T17:26:11.099" v="1074" actId="2710"/>
          <ac:spMkLst>
            <pc:docMk/>
            <pc:sldMk cId="800223167" sldId="323"/>
            <ac:spMk id="6" creationId="{1D63D60A-A23D-E9C1-2AD1-6E5E7DC4942F}"/>
          </ac:spMkLst>
        </pc:spChg>
      </pc:sldChg>
      <pc:sldChg chg="del">
        <pc:chgData name="Fasteau, Jason" userId="18a2b6db-a535-48e0-8454-dd1dd4a2d29d" providerId="ADAL" clId="{1BB08414-C9DE-4122-AEE0-190C92C92BB5}" dt="2025-09-18T17:26:33.649" v="1075" actId="47"/>
        <pc:sldMkLst>
          <pc:docMk/>
          <pc:sldMk cId="0" sldId="324"/>
        </pc:sldMkLst>
      </pc:sldChg>
      <pc:sldChg chg="del">
        <pc:chgData name="Fasteau, Jason" userId="18a2b6db-a535-48e0-8454-dd1dd4a2d29d" providerId="ADAL" clId="{1BB08414-C9DE-4122-AEE0-190C92C92BB5}" dt="2025-09-18T17:26:47.636" v="1078" actId="47"/>
        <pc:sldMkLst>
          <pc:docMk/>
          <pc:sldMk cId="0" sldId="326"/>
        </pc:sldMkLst>
      </pc:sldChg>
      <pc:sldChg chg="del">
        <pc:chgData name="Fasteau, Jason" userId="18a2b6db-a535-48e0-8454-dd1dd4a2d29d" providerId="ADAL" clId="{1BB08414-C9DE-4122-AEE0-190C92C92BB5}" dt="2025-09-18T17:26:47.859" v="1079" actId="47"/>
        <pc:sldMkLst>
          <pc:docMk/>
          <pc:sldMk cId="0" sldId="327"/>
        </pc:sldMkLst>
      </pc:sldChg>
      <pc:sldChg chg="del">
        <pc:chgData name="Fasteau, Jason" userId="18a2b6db-a535-48e0-8454-dd1dd4a2d29d" providerId="ADAL" clId="{1BB08414-C9DE-4122-AEE0-190C92C92BB5}" dt="2025-09-18T17:26:48.483" v="1080" actId="47"/>
        <pc:sldMkLst>
          <pc:docMk/>
          <pc:sldMk cId="0" sldId="328"/>
        </pc:sldMkLst>
      </pc:sldChg>
      <pc:sldChg chg="del">
        <pc:chgData name="Fasteau, Jason" userId="18a2b6db-a535-48e0-8454-dd1dd4a2d29d" providerId="ADAL" clId="{1BB08414-C9DE-4122-AEE0-190C92C92BB5}" dt="2025-09-18T17:25:02.810" v="1057" actId="47"/>
        <pc:sldMkLst>
          <pc:docMk/>
          <pc:sldMk cId="2249045446" sldId="3345"/>
        </pc:sldMkLst>
      </pc:sldChg>
      <pc:sldChg chg="del">
        <pc:chgData name="Fasteau, Jason" userId="18a2b6db-a535-48e0-8454-dd1dd4a2d29d" providerId="ADAL" clId="{1BB08414-C9DE-4122-AEE0-190C92C92BB5}" dt="2025-09-18T17:25:03.161" v="1058" actId="47"/>
        <pc:sldMkLst>
          <pc:docMk/>
          <pc:sldMk cId="998076622" sldId="3371"/>
        </pc:sldMkLst>
      </pc:sldChg>
      <pc:sldChg chg="del">
        <pc:chgData name="Fasteau, Jason" userId="18a2b6db-a535-48e0-8454-dd1dd4a2d29d" providerId="ADAL" clId="{1BB08414-C9DE-4122-AEE0-190C92C92BB5}" dt="2025-09-18T17:25:03.609" v="1059" actId="47"/>
        <pc:sldMkLst>
          <pc:docMk/>
          <pc:sldMk cId="2078066079" sldId="3372"/>
        </pc:sldMkLst>
      </pc:sldChg>
      <pc:sldChg chg="del">
        <pc:chgData name="Fasteau, Jason" userId="18a2b6db-a535-48e0-8454-dd1dd4a2d29d" providerId="ADAL" clId="{1BB08414-C9DE-4122-AEE0-190C92C92BB5}" dt="2025-09-18T17:25:04.049" v="1060" actId="47"/>
        <pc:sldMkLst>
          <pc:docMk/>
          <pc:sldMk cId="3820962971" sldId="3373"/>
        </pc:sldMkLst>
      </pc:sldChg>
      <pc:sldChg chg="del">
        <pc:chgData name="Fasteau, Jason" userId="18a2b6db-a535-48e0-8454-dd1dd4a2d29d" providerId="ADAL" clId="{1BB08414-C9DE-4122-AEE0-190C92C92BB5}" dt="2025-09-18T17:25:04.560" v="1061" actId="47"/>
        <pc:sldMkLst>
          <pc:docMk/>
          <pc:sldMk cId="1662285366" sldId="3374"/>
        </pc:sldMkLst>
      </pc:sldChg>
      <pc:sldChg chg="del">
        <pc:chgData name="Fasteau, Jason" userId="18a2b6db-a535-48e0-8454-dd1dd4a2d29d" providerId="ADAL" clId="{1BB08414-C9DE-4122-AEE0-190C92C92BB5}" dt="2025-09-18T17:25:04.912" v="1062" actId="47"/>
        <pc:sldMkLst>
          <pc:docMk/>
          <pc:sldMk cId="3643801028" sldId="3375"/>
        </pc:sldMkLst>
      </pc:sldChg>
      <pc:sldChg chg="del">
        <pc:chgData name="Fasteau, Jason" userId="18a2b6db-a535-48e0-8454-dd1dd4a2d29d" providerId="ADAL" clId="{1BB08414-C9DE-4122-AEE0-190C92C92BB5}" dt="2025-09-18T17:25:05.450" v="1063" actId="47"/>
        <pc:sldMkLst>
          <pc:docMk/>
          <pc:sldMk cId="12411195" sldId="3376"/>
        </pc:sldMkLst>
      </pc:sldChg>
      <pc:sldChg chg="del">
        <pc:chgData name="Fasteau, Jason" userId="18a2b6db-a535-48e0-8454-dd1dd4a2d29d" providerId="ADAL" clId="{1BB08414-C9DE-4122-AEE0-190C92C92BB5}" dt="2025-09-18T17:24:54.598" v="1051" actId="47"/>
        <pc:sldMkLst>
          <pc:docMk/>
          <pc:sldMk cId="1860703157" sldId="3377"/>
        </pc:sldMkLst>
      </pc:sldChg>
      <pc:sldChg chg="del">
        <pc:chgData name="Fasteau, Jason" userId="18a2b6db-a535-48e0-8454-dd1dd4a2d29d" providerId="ADAL" clId="{1BB08414-C9DE-4122-AEE0-190C92C92BB5}" dt="2025-09-18T17:24:55.342" v="1052" actId="47"/>
        <pc:sldMkLst>
          <pc:docMk/>
          <pc:sldMk cId="1549701221" sldId="3378"/>
        </pc:sldMkLst>
      </pc:sldChg>
      <pc:sldChg chg="del">
        <pc:chgData name="Fasteau, Jason" userId="18a2b6db-a535-48e0-8454-dd1dd4a2d29d" providerId="ADAL" clId="{1BB08414-C9DE-4122-AEE0-190C92C92BB5}" dt="2025-09-18T17:25:11.742" v="1070" actId="47"/>
        <pc:sldMkLst>
          <pc:docMk/>
          <pc:sldMk cId="0" sldId="3399"/>
        </pc:sldMkLst>
      </pc:sldChg>
      <pc:sldChg chg="del">
        <pc:chgData name="Fasteau, Jason" userId="18a2b6db-a535-48e0-8454-dd1dd4a2d29d" providerId="ADAL" clId="{1BB08414-C9DE-4122-AEE0-190C92C92BB5}" dt="2025-09-18T17:25:07.770" v="1067" actId="47"/>
        <pc:sldMkLst>
          <pc:docMk/>
          <pc:sldMk cId="2989694519" sldId="3409"/>
        </pc:sldMkLst>
      </pc:sldChg>
      <pc:sldChg chg="del">
        <pc:chgData name="Fasteau, Jason" userId="18a2b6db-a535-48e0-8454-dd1dd4a2d29d" providerId="ADAL" clId="{1BB08414-C9DE-4122-AEE0-190C92C92BB5}" dt="2025-09-18T17:25:05.919" v="1064" actId="47"/>
        <pc:sldMkLst>
          <pc:docMk/>
          <pc:sldMk cId="4214362998" sldId="3412"/>
        </pc:sldMkLst>
      </pc:sldChg>
      <pc:sldChg chg="del">
        <pc:chgData name="Fasteau, Jason" userId="18a2b6db-a535-48e0-8454-dd1dd4a2d29d" providerId="ADAL" clId="{1BB08414-C9DE-4122-AEE0-190C92C92BB5}" dt="2025-09-18T17:25:09.120" v="1069" actId="47"/>
        <pc:sldMkLst>
          <pc:docMk/>
          <pc:sldMk cId="595665334" sldId="3418"/>
        </pc:sldMkLst>
      </pc:sldChg>
      <pc:sldChg chg="del">
        <pc:chgData name="Fasteau, Jason" userId="18a2b6db-a535-48e0-8454-dd1dd4a2d29d" providerId="ADAL" clId="{1BB08414-C9DE-4122-AEE0-190C92C92BB5}" dt="2025-09-18T17:24:55.892" v="1053" actId="47"/>
        <pc:sldMkLst>
          <pc:docMk/>
          <pc:sldMk cId="1493811755" sldId="3419"/>
        </pc:sldMkLst>
      </pc:sldChg>
      <pc:sldChg chg="del">
        <pc:chgData name="Fasteau, Jason" userId="18a2b6db-a535-48e0-8454-dd1dd4a2d29d" providerId="ADAL" clId="{1BB08414-C9DE-4122-AEE0-190C92C92BB5}" dt="2025-09-18T17:25:06.968" v="1066" actId="47"/>
        <pc:sldMkLst>
          <pc:docMk/>
          <pc:sldMk cId="3135642748" sldId="3420"/>
        </pc:sldMkLst>
      </pc:sldChg>
      <pc:sldChg chg="del">
        <pc:chgData name="Fasteau, Jason" userId="18a2b6db-a535-48e0-8454-dd1dd4a2d29d" providerId="ADAL" clId="{1BB08414-C9DE-4122-AEE0-190C92C92BB5}" dt="2025-09-18T17:25:06.425" v="1065" actId="47"/>
        <pc:sldMkLst>
          <pc:docMk/>
          <pc:sldMk cId="3990893025" sldId="3421"/>
        </pc:sldMkLst>
      </pc:sldChg>
      <pc:sldChg chg="del">
        <pc:chgData name="Fasteau, Jason" userId="18a2b6db-a535-48e0-8454-dd1dd4a2d29d" providerId="ADAL" clId="{1BB08414-C9DE-4122-AEE0-190C92C92BB5}" dt="2025-09-18T17:25:01.835" v="1054" actId="47"/>
        <pc:sldMkLst>
          <pc:docMk/>
          <pc:sldMk cId="705200273" sldId="3423"/>
        </pc:sldMkLst>
      </pc:sldChg>
      <pc:sldChg chg="del">
        <pc:chgData name="Fasteau, Jason" userId="18a2b6db-a535-48e0-8454-dd1dd4a2d29d" providerId="ADAL" clId="{1BB08414-C9DE-4122-AEE0-190C92C92BB5}" dt="2025-09-18T17:25:01.994" v="1055" actId="47"/>
        <pc:sldMkLst>
          <pc:docMk/>
          <pc:sldMk cId="561683689" sldId="3424"/>
        </pc:sldMkLst>
      </pc:sldChg>
      <pc:sldChg chg="del">
        <pc:chgData name="Fasteau, Jason" userId="18a2b6db-a535-48e0-8454-dd1dd4a2d29d" providerId="ADAL" clId="{1BB08414-C9DE-4122-AEE0-190C92C92BB5}" dt="2025-09-18T17:25:02.186" v="1056" actId="47"/>
        <pc:sldMkLst>
          <pc:docMk/>
          <pc:sldMk cId="3382484433" sldId="3425"/>
        </pc:sldMkLst>
      </pc:sldChg>
      <pc:sldChg chg="del">
        <pc:chgData name="Fasteau, Jason" userId="18a2b6db-a535-48e0-8454-dd1dd4a2d29d" providerId="ADAL" clId="{1BB08414-C9DE-4122-AEE0-190C92C92BB5}" dt="2025-09-18T17:25:08.515" v="1068" actId="47"/>
        <pc:sldMkLst>
          <pc:docMk/>
          <pc:sldMk cId="3220883101" sldId="3426"/>
        </pc:sldMkLst>
      </pc:sldChg>
      <pc:sldChg chg="addSp delSp modSp new mod">
        <pc:chgData name="Fasteau, Jason" userId="18a2b6db-a535-48e0-8454-dd1dd4a2d29d" providerId="ADAL" clId="{1BB08414-C9DE-4122-AEE0-190C92C92BB5}" dt="2025-09-18T15:32:57.177" v="1049" actId="1076"/>
        <pc:sldMkLst>
          <pc:docMk/>
          <pc:sldMk cId="2393391517" sldId="3427"/>
        </pc:sldMkLst>
        <pc:spChg chg="del mod">
          <ac:chgData name="Fasteau, Jason" userId="18a2b6db-a535-48e0-8454-dd1dd4a2d29d" providerId="ADAL" clId="{1BB08414-C9DE-4122-AEE0-190C92C92BB5}" dt="2025-09-18T14:54:10.876" v="974" actId="478"/>
          <ac:spMkLst>
            <pc:docMk/>
            <pc:sldMk cId="2393391517" sldId="3427"/>
            <ac:spMk id="3" creationId="{76F6D7C8-DA58-9901-1D52-1420252CDFC2}"/>
          </ac:spMkLst>
        </pc:spChg>
        <pc:spChg chg="add mod">
          <ac:chgData name="Fasteau, Jason" userId="18a2b6db-a535-48e0-8454-dd1dd4a2d29d" providerId="ADAL" clId="{1BB08414-C9DE-4122-AEE0-190C92C92BB5}" dt="2025-09-18T15:32:55.024" v="1048" actId="1076"/>
          <ac:spMkLst>
            <pc:docMk/>
            <pc:sldMk cId="2393391517" sldId="3427"/>
            <ac:spMk id="12" creationId="{0CFBCFA9-8E43-7487-C651-7AF4F0A89401}"/>
          </ac:spMkLst>
        </pc:spChg>
        <pc:graphicFrameChg chg="add del mod modGraphic">
          <ac:chgData name="Fasteau, Jason" userId="18a2b6db-a535-48e0-8454-dd1dd4a2d29d" providerId="ADAL" clId="{1BB08414-C9DE-4122-AEE0-190C92C92BB5}" dt="2025-09-18T14:54:05.358" v="973" actId="478"/>
          <ac:graphicFrameMkLst>
            <pc:docMk/>
            <pc:sldMk cId="2393391517" sldId="3427"/>
            <ac:graphicFrameMk id="6" creationId="{42A7FD15-304E-A64D-1220-89496F33CA30}"/>
          </ac:graphicFrameMkLst>
        </pc:graphicFrameChg>
        <pc:graphicFrameChg chg="add del mod modGraphic">
          <ac:chgData name="Fasteau, Jason" userId="18a2b6db-a535-48e0-8454-dd1dd4a2d29d" providerId="ADAL" clId="{1BB08414-C9DE-4122-AEE0-190C92C92BB5}" dt="2025-09-18T15:04:42.049" v="994" actId="478"/>
          <ac:graphicFrameMkLst>
            <pc:docMk/>
            <pc:sldMk cId="2393391517" sldId="3427"/>
            <ac:graphicFrameMk id="9" creationId="{494D0D14-6D87-54F5-F0CE-189427EDA6FB}"/>
          </ac:graphicFrameMkLst>
        </pc:graphicFrameChg>
        <pc:graphicFrameChg chg="add del mod modGraphic">
          <ac:chgData name="Fasteau, Jason" userId="18a2b6db-a535-48e0-8454-dd1dd4a2d29d" providerId="ADAL" clId="{1BB08414-C9DE-4122-AEE0-190C92C92BB5}" dt="2025-09-18T15:05:03.215" v="999" actId="478"/>
          <ac:graphicFrameMkLst>
            <pc:docMk/>
            <pc:sldMk cId="2393391517" sldId="3427"/>
            <ac:graphicFrameMk id="10" creationId="{6AC76F6A-6CC2-D298-48AF-FA16F0DD4CF8}"/>
          </ac:graphicFrameMkLst>
        </pc:graphicFrameChg>
        <pc:graphicFrameChg chg="add mod modGraphic">
          <ac:chgData name="Fasteau, Jason" userId="18a2b6db-a535-48e0-8454-dd1dd4a2d29d" providerId="ADAL" clId="{1BB08414-C9DE-4122-AEE0-190C92C92BB5}" dt="2025-09-18T15:25:50.066" v="1002" actId="14100"/>
          <ac:graphicFrameMkLst>
            <pc:docMk/>
            <pc:sldMk cId="2393391517" sldId="3427"/>
            <ac:graphicFrameMk id="11" creationId="{B20BAF89-02C2-A47C-A416-C45B7CD46F94}"/>
          </ac:graphicFrameMkLst>
        </pc:graphicFrameChg>
        <pc:picChg chg="add mod">
          <ac:chgData name="Fasteau, Jason" userId="18a2b6db-a535-48e0-8454-dd1dd4a2d29d" providerId="ADAL" clId="{1BB08414-C9DE-4122-AEE0-190C92C92BB5}" dt="2025-09-18T15:04:12.960" v="990" actId="14100"/>
          <ac:picMkLst>
            <pc:docMk/>
            <pc:sldMk cId="2393391517" sldId="3427"/>
            <ac:picMk id="4" creationId="{03D0356A-FB6A-5285-64A6-417207FAA396}"/>
          </ac:picMkLst>
        </pc:picChg>
        <pc:picChg chg="add del mod">
          <ac:chgData name="Fasteau, Jason" userId="18a2b6db-a535-48e0-8454-dd1dd4a2d29d" providerId="ADAL" clId="{1BB08414-C9DE-4122-AEE0-190C92C92BB5}" dt="2025-09-18T15:02:51.118" v="982" actId="478"/>
          <ac:picMkLst>
            <pc:docMk/>
            <pc:sldMk cId="2393391517" sldId="3427"/>
            <ac:picMk id="7" creationId="{FD78DAB6-B9EE-0009-BC80-8F56021180C1}"/>
          </ac:picMkLst>
        </pc:picChg>
        <pc:picChg chg="add del mod">
          <ac:chgData name="Fasteau, Jason" userId="18a2b6db-a535-48e0-8454-dd1dd4a2d29d" providerId="ADAL" clId="{1BB08414-C9DE-4122-AEE0-190C92C92BB5}" dt="2025-09-18T15:03:51.676" v="987" actId="478"/>
          <ac:picMkLst>
            <pc:docMk/>
            <pc:sldMk cId="2393391517" sldId="3427"/>
            <ac:picMk id="8" creationId="{14A99012-C618-3CBD-5A8D-ECBBD583C598}"/>
          </ac:picMkLst>
        </pc:picChg>
        <pc:picChg chg="add mod">
          <ac:chgData name="Fasteau, Jason" userId="18a2b6db-a535-48e0-8454-dd1dd4a2d29d" providerId="ADAL" clId="{1BB08414-C9DE-4122-AEE0-190C92C92BB5}" dt="2025-09-18T15:32:57.177" v="1049" actId="1076"/>
          <ac:picMkLst>
            <pc:docMk/>
            <pc:sldMk cId="2393391517" sldId="3427"/>
            <ac:picMk id="14" creationId="{0ED34FDC-E85A-5E11-DAA1-F24BC9A62324}"/>
          </ac:picMkLst>
        </pc:picChg>
      </pc:sldChg>
      <pc:sldChg chg="addSp modSp add mod">
        <pc:chgData name="Fasteau, Jason" userId="18a2b6db-a535-48e0-8454-dd1dd4a2d29d" providerId="ADAL" clId="{1BB08414-C9DE-4122-AEE0-190C92C92BB5}" dt="2025-09-16T18:44:20.186" v="862" actId="20577"/>
        <pc:sldMkLst>
          <pc:docMk/>
          <pc:sldMk cId="481014405" sldId="3428"/>
        </pc:sldMkLst>
        <pc:spChg chg="add mod">
          <ac:chgData name="Fasteau, Jason" userId="18a2b6db-a535-48e0-8454-dd1dd4a2d29d" providerId="ADAL" clId="{1BB08414-C9DE-4122-AEE0-190C92C92BB5}" dt="2025-09-16T13:13:59.021" v="786" actId="20577"/>
          <ac:spMkLst>
            <pc:docMk/>
            <pc:sldMk cId="481014405" sldId="3428"/>
            <ac:spMk id="2" creationId="{F9C848F9-9C84-854A-5F64-C6E5A8C4EF3E}"/>
          </ac:spMkLst>
        </pc:spChg>
        <pc:spChg chg="mod">
          <ac:chgData name="Fasteau, Jason" userId="18a2b6db-a535-48e0-8454-dd1dd4a2d29d" providerId="ADAL" clId="{1BB08414-C9DE-4122-AEE0-190C92C92BB5}" dt="2025-09-16T18:44:20.186" v="862" actId="20577"/>
          <ac:spMkLst>
            <pc:docMk/>
            <pc:sldMk cId="481014405" sldId="3428"/>
            <ac:spMk id="3" creationId="{A986A84A-BAFA-08D8-B307-F1DE7CD25FFE}"/>
          </ac:spMkLst>
        </pc:spChg>
        <pc:spChg chg="add mod">
          <ac:chgData name="Fasteau, Jason" userId="18a2b6db-a535-48e0-8454-dd1dd4a2d29d" providerId="ADAL" clId="{1BB08414-C9DE-4122-AEE0-190C92C92BB5}" dt="2025-09-16T13:07:45.039" v="760" actId="14100"/>
          <ac:spMkLst>
            <pc:docMk/>
            <pc:sldMk cId="481014405" sldId="3428"/>
            <ac:spMk id="5" creationId="{F4DAEDDB-D68A-9FB0-582E-829B10721515}"/>
          </ac:spMkLst>
        </pc:spChg>
        <pc:spChg chg="add mod">
          <ac:chgData name="Fasteau, Jason" userId="18a2b6db-a535-48e0-8454-dd1dd4a2d29d" providerId="ADAL" clId="{1BB08414-C9DE-4122-AEE0-190C92C92BB5}" dt="2025-09-16T13:05:15.587" v="744" actId="20577"/>
          <ac:spMkLst>
            <pc:docMk/>
            <pc:sldMk cId="481014405" sldId="3428"/>
            <ac:spMk id="6" creationId="{727E1798-2D60-3E5B-B2EB-CE1C3328F15F}"/>
          </ac:spMkLst>
        </pc:spChg>
        <pc:picChg chg="mod">
          <ac:chgData name="Fasteau, Jason" userId="18a2b6db-a535-48e0-8454-dd1dd4a2d29d" providerId="ADAL" clId="{1BB08414-C9DE-4122-AEE0-190C92C92BB5}" dt="2025-09-16T12:57:40.697" v="535" actId="1076"/>
          <ac:picMkLst>
            <pc:docMk/>
            <pc:sldMk cId="481014405" sldId="3428"/>
            <ac:picMk id="4" creationId="{AC829606-7572-1E4F-EDEF-5322765EC1AB}"/>
          </ac:picMkLst>
        </pc:picChg>
      </pc:sldChg>
      <pc:sldChg chg="modSp new del mod">
        <pc:chgData name="Fasteau, Jason" userId="18a2b6db-a535-48e0-8454-dd1dd4a2d29d" providerId="ADAL" clId="{1BB08414-C9DE-4122-AEE0-190C92C92BB5}" dt="2025-09-18T15:01:59.037" v="975" actId="47"/>
        <pc:sldMkLst>
          <pc:docMk/>
          <pc:sldMk cId="314246902" sldId="3429"/>
        </pc:sldMkLst>
        <pc:spChg chg="mod">
          <ac:chgData name="Fasteau, Jason" userId="18a2b6db-a535-48e0-8454-dd1dd4a2d29d" providerId="ADAL" clId="{1BB08414-C9DE-4122-AEE0-190C92C92BB5}" dt="2025-09-18T14:22:27.371" v="970" actId="20577"/>
          <ac:spMkLst>
            <pc:docMk/>
            <pc:sldMk cId="314246902" sldId="3429"/>
            <ac:spMk id="2" creationId="{D096FE1D-9BF2-B51D-FB40-C0943719A99D}"/>
          </ac:spMkLst>
        </pc:spChg>
      </pc:sldChg>
      <pc:sldChg chg="new del">
        <pc:chgData name="Fasteau, Jason" userId="18a2b6db-a535-48e0-8454-dd1dd4a2d29d" providerId="ADAL" clId="{1BB08414-C9DE-4122-AEE0-190C92C92BB5}" dt="2025-09-18T20:47:19.912" v="1088" actId="47"/>
        <pc:sldMkLst>
          <pc:docMk/>
          <pc:sldMk cId="2378808998" sldId="3429"/>
        </pc:sldMkLst>
      </pc:sldChg>
      <pc:sldChg chg="add">
        <pc:chgData name="Fasteau, Jason" userId="18a2b6db-a535-48e0-8454-dd1dd4a2d29d" providerId="ADAL" clId="{1BB08414-C9DE-4122-AEE0-190C92C92BB5}" dt="2025-09-18T20:46:22.536" v="1086"/>
        <pc:sldMkLst>
          <pc:docMk/>
          <pc:sldMk cId="3800676422" sldId="3430"/>
        </pc:sldMkLst>
      </pc:sldChg>
      <pc:sldChg chg="new del">
        <pc:chgData name="Fasteau, Jason" userId="18a2b6db-a535-48e0-8454-dd1dd4a2d29d" providerId="ADAL" clId="{1BB08414-C9DE-4122-AEE0-190C92C92BB5}" dt="2025-09-18T20:51:01.031" v="1097" actId="47"/>
        <pc:sldMkLst>
          <pc:docMk/>
          <pc:sldMk cId="1652852672" sldId="3431"/>
        </pc:sldMkLst>
      </pc:sldChg>
      <pc:sldChg chg="add del">
        <pc:chgData name="Fasteau, Jason" userId="18a2b6db-a535-48e0-8454-dd1dd4a2d29d" providerId="ADAL" clId="{1BB08414-C9DE-4122-AEE0-190C92C92BB5}" dt="2025-09-18T20:50:53.851" v="1092"/>
        <pc:sldMkLst>
          <pc:docMk/>
          <pc:sldMk cId="0" sldId="3432"/>
        </pc:sldMkLst>
      </pc:sldChg>
      <pc:sldChg chg="add del">
        <pc:chgData name="Fasteau, Jason" userId="18a2b6db-a535-48e0-8454-dd1dd4a2d29d" providerId="ADAL" clId="{1BB08414-C9DE-4122-AEE0-190C92C92BB5}" dt="2025-09-18T20:50:53.851" v="1092"/>
        <pc:sldMkLst>
          <pc:docMk/>
          <pc:sldMk cId="0" sldId="3433"/>
        </pc:sldMkLst>
      </pc:sldChg>
      <pc:sldChg chg="add del">
        <pc:chgData name="Fasteau, Jason" userId="18a2b6db-a535-48e0-8454-dd1dd4a2d29d" providerId="ADAL" clId="{1BB08414-C9DE-4122-AEE0-190C92C92BB5}" dt="2025-09-18T20:50:53.851" v="1092"/>
        <pc:sldMkLst>
          <pc:docMk/>
          <pc:sldMk cId="0" sldId="3434"/>
        </pc:sldMkLst>
      </pc:sldChg>
      <pc:sldChg chg="add del">
        <pc:chgData name="Fasteau, Jason" userId="18a2b6db-a535-48e0-8454-dd1dd4a2d29d" providerId="ADAL" clId="{1BB08414-C9DE-4122-AEE0-190C92C92BB5}" dt="2025-09-18T20:50:53.851" v="1092"/>
        <pc:sldMkLst>
          <pc:docMk/>
          <pc:sldMk cId="0" sldId="3435"/>
        </pc:sldMkLst>
      </pc:sldChg>
      <pc:sldChg chg="add del">
        <pc:chgData name="Fasteau, Jason" userId="18a2b6db-a535-48e0-8454-dd1dd4a2d29d" providerId="ADAL" clId="{1BB08414-C9DE-4122-AEE0-190C92C92BB5}" dt="2025-09-18T20:50:53.851" v="1092"/>
        <pc:sldMkLst>
          <pc:docMk/>
          <pc:sldMk cId="0" sldId="3436"/>
        </pc:sldMkLst>
      </pc:sldChg>
      <pc:sldChg chg="new del">
        <pc:chgData name="Fasteau, Jason" userId="18a2b6db-a535-48e0-8454-dd1dd4a2d29d" providerId="ADAL" clId="{1BB08414-C9DE-4122-AEE0-190C92C92BB5}" dt="2025-09-18T20:52:34.071" v="1102" actId="47"/>
        <pc:sldMkLst>
          <pc:docMk/>
          <pc:sldMk cId="3538152108" sldId="3437"/>
        </pc:sldMkLst>
      </pc:sldChg>
      <pc:sldChg chg="add">
        <pc:chgData name="Fasteau, Jason" userId="18a2b6db-a535-48e0-8454-dd1dd4a2d29d" providerId="ADAL" clId="{1BB08414-C9DE-4122-AEE0-190C92C92BB5}" dt="2025-09-18T20:52:24.357" v="1099"/>
        <pc:sldMkLst>
          <pc:docMk/>
          <pc:sldMk cId="3459889564" sldId="3438"/>
        </pc:sldMkLst>
      </pc:sldChg>
      <pc:sldChg chg="add">
        <pc:chgData name="Fasteau, Jason" userId="18a2b6db-a535-48e0-8454-dd1dd4a2d29d" providerId="ADAL" clId="{1BB08414-C9DE-4122-AEE0-190C92C92BB5}" dt="2025-09-18T20:52:24.357" v="1099"/>
        <pc:sldMkLst>
          <pc:docMk/>
          <pc:sldMk cId="3913347054" sldId="3439"/>
        </pc:sldMkLst>
      </pc:sldChg>
      <pc:sldChg chg="add">
        <pc:chgData name="Fasteau, Jason" userId="18a2b6db-a535-48e0-8454-dd1dd4a2d29d" providerId="ADAL" clId="{1BB08414-C9DE-4122-AEE0-190C92C92BB5}" dt="2025-09-18T20:52:24.357" v="1099"/>
        <pc:sldMkLst>
          <pc:docMk/>
          <pc:sldMk cId="3698511169" sldId="3440"/>
        </pc:sldMkLst>
      </pc:sldChg>
      <pc:sldMasterChg chg="del delSldLayout">
        <pc:chgData name="Fasteau, Jason" userId="18a2b6db-a535-48e0-8454-dd1dd4a2d29d" providerId="ADAL" clId="{1BB08414-C9DE-4122-AEE0-190C92C92BB5}" dt="2025-09-18T17:26:35.935" v="1077" actId="47"/>
        <pc:sldMasterMkLst>
          <pc:docMk/>
          <pc:sldMasterMk cId="2262779987" sldId="2147483660"/>
        </pc:sldMasterMkLst>
        <pc:sldLayoutChg chg="del">
          <pc:chgData name="Fasteau, Jason" userId="18a2b6db-a535-48e0-8454-dd1dd4a2d29d" providerId="ADAL" clId="{1BB08414-C9DE-4122-AEE0-190C92C92BB5}" dt="2025-09-18T17:26:35.935" v="1077" actId="47"/>
          <pc:sldLayoutMkLst>
            <pc:docMk/>
            <pc:sldMasterMk cId="2262779987" sldId="2147483660"/>
            <pc:sldLayoutMk cId="3481472533" sldId="2147483661"/>
          </pc:sldLayoutMkLst>
        </pc:sldLayoutChg>
        <pc:sldLayoutChg chg="del">
          <pc:chgData name="Fasteau, Jason" userId="18a2b6db-a535-48e0-8454-dd1dd4a2d29d" providerId="ADAL" clId="{1BB08414-C9DE-4122-AEE0-190C92C92BB5}" dt="2025-09-18T17:26:35.935" v="1077" actId="47"/>
          <pc:sldLayoutMkLst>
            <pc:docMk/>
            <pc:sldMasterMk cId="2262779987" sldId="2147483660"/>
            <pc:sldLayoutMk cId="2911182424" sldId="2147483662"/>
          </pc:sldLayoutMkLst>
        </pc:sldLayoutChg>
        <pc:sldLayoutChg chg="del">
          <pc:chgData name="Fasteau, Jason" userId="18a2b6db-a535-48e0-8454-dd1dd4a2d29d" providerId="ADAL" clId="{1BB08414-C9DE-4122-AEE0-190C92C92BB5}" dt="2025-09-18T17:26:35.935" v="1077" actId="47"/>
          <pc:sldLayoutMkLst>
            <pc:docMk/>
            <pc:sldMasterMk cId="2262779987" sldId="2147483660"/>
            <pc:sldLayoutMk cId="1761794305" sldId="2147483663"/>
          </pc:sldLayoutMkLst>
        </pc:sldLayoutChg>
        <pc:sldLayoutChg chg="del">
          <pc:chgData name="Fasteau, Jason" userId="18a2b6db-a535-48e0-8454-dd1dd4a2d29d" providerId="ADAL" clId="{1BB08414-C9DE-4122-AEE0-190C92C92BB5}" dt="2025-09-18T17:26:35.935" v="1077" actId="47"/>
          <pc:sldLayoutMkLst>
            <pc:docMk/>
            <pc:sldMasterMk cId="2262779987" sldId="2147483660"/>
            <pc:sldLayoutMk cId="4270968725" sldId="2147483664"/>
          </pc:sldLayoutMkLst>
        </pc:sldLayoutChg>
        <pc:sldLayoutChg chg="del">
          <pc:chgData name="Fasteau, Jason" userId="18a2b6db-a535-48e0-8454-dd1dd4a2d29d" providerId="ADAL" clId="{1BB08414-C9DE-4122-AEE0-190C92C92BB5}" dt="2025-09-18T17:26:35.935" v="1077" actId="47"/>
          <pc:sldLayoutMkLst>
            <pc:docMk/>
            <pc:sldMasterMk cId="2262779987" sldId="2147483660"/>
            <pc:sldLayoutMk cId="784181275" sldId="2147483665"/>
          </pc:sldLayoutMkLst>
        </pc:sldLayoutChg>
        <pc:sldLayoutChg chg="del">
          <pc:chgData name="Fasteau, Jason" userId="18a2b6db-a535-48e0-8454-dd1dd4a2d29d" providerId="ADAL" clId="{1BB08414-C9DE-4122-AEE0-190C92C92BB5}" dt="2025-09-18T17:26:35.935" v="1077" actId="47"/>
          <pc:sldLayoutMkLst>
            <pc:docMk/>
            <pc:sldMasterMk cId="2262779987" sldId="2147483660"/>
            <pc:sldLayoutMk cId="3132932939" sldId="2147483666"/>
          </pc:sldLayoutMkLst>
        </pc:sldLayoutChg>
        <pc:sldLayoutChg chg="del">
          <pc:chgData name="Fasteau, Jason" userId="18a2b6db-a535-48e0-8454-dd1dd4a2d29d" providerId="ADAL" clId="{1BB08414-C9DE-4122-AEE0-190C92C92BB5}" dt="2025-09-18T17:26:35.935" v="1077" actId="47"/>
          <pc:sldLayoutMkLst>
            <pc:docMk/>
            <pc:sldMasterMk cId="2262779987" sldId="2147483660"/>
            <pc:sldLayoutMk cId="3839214749" sldId="2147483667"/>
          </pc:sldLayoutMkLst>
        </pc:sldLayoutChg>
        <pc:sldLayoutChg chg="del">
          <pc:chgData name="Fasteau, Jason" userId="18a2b6db-a535-48e0-8454-dd1dd4a2d29d" providerId="ADAL" clId="{1BB08414-C9DE-4122-AEE0-190C92C92BB5}" dt="2025-09-18T17:26:35.935" v="1077" actId="47"/>
          <pc:sldLayoutMkLst>
            <pc:docMk/>
            <pc:sldMasterMk cId="2262779987" sldId="2147483660"/>
            <pc:sldLayoutMk cId="215895640" sldId="2147483668"/>
          </pc:sldLayoutMkLst>
        </pc:sldLayoutChg>
        <pc:sldLayoutChg chg="del">
          <pc:chgData name="Fasteau, Jason" userId="18a2b6db-a535-48e0-8454-dd1dd4a2d29d" providerId="ADAL" clId="{1BB08414-C9DE-4122-AEE0-190C92C92BB5}" dt="2025-09-18T17:26:35.935" v="1077" actId="47"/>
          <pc:sldLayoutMkLst>
            <pc:docMk/>
            <pc:sldMasterMk cId="2262779987" sldId="2147483660"/>
            <pc:sldLayoutMk cId="1504556334" sldId="2147483669"/>
          </pc:sldLayoutMkLst>
        </pc:sldLayoutChg>
        <pc:sldLayoutChg chg="del">
          <pc:chgData name="Fasteau, Jason" userId="18a2b6db-a535-48e0-8454-dd1dd4a2d29d" providerId="ADAL" clId="{1BB08414-C9DE-4122-AEE0-190C92C92BB5}" dt="2025-09-18T17:26:35.935" v="1077" actId="47"/>
          <pc:sldLayoutMkLst>
            <pc:docMk/>
            <pc:sldMasterMk cId="2262779987" sldId="2147483660"/>
            <pc:sldLayoutMk cId="1882645013" sldId="2147483670"/>
          </pc:sldLayoutMkLst>
        </pc:sldLayoutChg>
        <pc:sldLayoutChg chg="del">
          <pc:chgData name="Fasteau, Jason" userId="18a2b6db-a535-48e0-8454-dd1dd4a2d29d" providerId="ADAL" clId="{1BB08414-C9DE-4122-AEE0-190C92C92BB5}" dt="2025-09-18T17:26:35.935" v="1077" actId="47"/>
          <pc:sldLayoutMkLst>
            <pc:docMk/>
            <pc:sldMasterMk cId="2262779987" sldId="2147483660"/>
            <pc:sldLayoutMk cId="4164409546" sldId="2147483671"/>
          </pc:sldLayoutMkLst>
        </pc:sldLayoutChg>
      </pc:sldMasterChg>
      <pc:sldMasterChg chg="del delSldLayout">
        <pc:chgData name="Fasteau, Jason" userId="18a2b6db-a535-48e0-8454-dd1dd4a2d29d" providerId="ADAL" clId="{1BB08414-C9DE-4122-AEE0-190C92C92BB5}" dt="2025-09-18T17:26:50.335" v="1084" actId="47"/>
        <pc:sldMasterMkLst>
          <pc:docMk/>
          <pc:sldMasterMk cId="4062472219" sldId="2147483672"/>
        </pc:sldMasterMkLst>
        <pc:sldLayoutChg chg="del">
          <pc:chgData name="Fasteau, Jason" userId="18a2b6db-a535-48e0-8454-dd1dd4a2d29d" providerId="ADAL" clId="{1BB08414-C9DE-4122-AEE0-190C92C92BB5}" dt="2025-09-18T17:26:47.636" v="1078" actId="47"/>
          <pc:sldLayoutMkLst>
            <pc:docMk/>
            <pc:sldMasterMk cId="4062472219" sldId="2147483672"/>
            <pc:sldLayoutMk cId="1492763817" sldId="2147483673"/>
          </pc:sldLayoutMkLst>
        </pc:sldLayoutChg>
        <pc:sldLayoutChg chg="del">
          <pc:chgData name="Fasteau, Jason" userId="18a2b6db-a535-48e0-8454-dd1dd4a2d29d" providerId="ADAL" clId="{1BB08414-C9DE-4122-AEE0-190C92C92BB5}" dt="2025-09-18T17:26:50.335" v="1084" actId="47"/>
          <pc:sldLayoutMkLst>
            <pc:docMk/>
            <pc:sldMasterMk cId="4062472219" sldId="2147483672"/>
            <pc:sldLayoutMk cId="3763544397" sldId="2147483674"/>
          </pc:sldLayoutMkLst>
        </pc:sldLayoutChg>
        <pc:sldLayoutChg chg="del">
          <pc:chgData name="Fasteau, Jason" userId="18a2b6db-a535-48e0-8454-dd1dd4a2d29d" providerId="ADAL" clId="{1BB08414-C9DE-4122-AEE0-190C92C92BB5}" dt="2025-09-18T17:26:50.335" v="1084" actId="47"/>
          <pc:sldLayoutMkLst>
            <pc:docMk/>
            <pc:sldMasterMk cId="4062472219" sldId="2147483672"/>
            <pc:sldLayoutMk cId="4084202893" sldId="2147483675"/>
          </pc:sldLayoutMkLst>
        </pc:sldLayoutChg>
        <pc:sldLayoutChg chg="del">
          <pc:chgData name="Fasteau, Jason" userId="18a2b6db-a535-48e0-8454-dd1dd4a2d29d" providerId="ADAL" clId="{1BB08414-C9DE-4122-AEE0-190C92C92BB5}" dt="2025-09-18T17:26:50.335" v="1084" actId="47"/>
          <pc:sldLayoutMkLst>
            <pc:docMk/>
            <pc:sldMasterMk cId="4062472219" sldId="2147483672"/>
            <pc:sldLayoutMk cId="1092174292" sldId="2147483676"/>
          </pc:sldLayoutMkLst>
        </pc:sldLayoutChg>
        <pc:sldLayoutChg chg="del">
          <pc:chgData name="Fasteau, Jason" userId="18a2b6db-a535-48e0-8454-dd1dd4a2d29d" providerId="ADAL" clId="{1BB08414-C9DE-4122-AEE0-190C92C92BB5}" dt="2025-09-18T17:26:50.335" v="1084" actId="47"/>
          <pc:sldLayoutMkLst>
            <pc:docMk/>
            <pc:sldMasterMk cId="4062472219" sldId="2147483672"/>
            <pc:sldLayoutMk cId="932611323" sldId="2147483677"/>
          </pc:sldLayoutMkLst>
        </pc:sldLayoutChg>
        <pc:sldLayoutChg chg="del">
          <pc:chgData name="Fasteau, Jason" userId="18a2b6db-a535-48e0-8454-dd1dd4a2d29d" providerId="ADAL" clId="{1BB08414-C9DE-4122-AEE0-190C92C92BB5}" dt="2025-09-18T17:26:50.335" v="1084" actId="47"/>
          <pc:sldLayoutMkLst>
            <pc:docMk/>
            <pc:sldMasterMk cId="4062472219" sldId="2147483672"/>
            <pc:sldLayoutMk cId="3298312362" sldId="2147483678"/>
          </pc:sldLayoutMkLst>
        </pc:sldLayoutChg>
        <pc:sldLayoutChg chg="del">
          <pc:chgData name="Fasteau, Jason" userId="18a2b6db-a535-48e0-8454-dd1dd4a2d29d" providerId="ADAL" clId="{1BB08414-C9DE-4122-AEE0-190C92C92BB5}" dt="2025-09-18T17:26:50.335" v="1084" actId="47"/>
          <pc:sldLayoutMkLst>
            <pc:docMk/>
            <pc:sldMasterMk cId="4062472219" sldId="2147483672"/>
            <pc:sldLayoutMk cId="2284558644" sldId="2147483679"/>
          </pc:sldLayoutMkLst>
        </pc:sldLayoutChg>
        <pc:sldLayoutChg chg="del">
          <pc:chgData name="Fasteau, Jason" userId="18a2b6db-a535-48e0-8454-dd1dd4a2d29d" providerId="ADAL" clId="{1BB08414-C9DE-4122-AEE0-190C92C92BB5}" dt="2025-09-18T17:26:50.335" v="1084" actId="47"/>
          <pc:sldLayoutMkLst>
            <pc:docMk/>
            <pc:sldMasterMk cId="4062472219" sldId="2147483672"/>
            <pc:sldLayoutMk cId="1833453509" sldId="2147483680"/>
          </pc:sldLayoutMkLst>
        </pc:sldLayoutChg>
        <pc:sldLayoutChg chg="del">
          <pc:chgData name="Fasteau, Jason" userId="18a2b6db-a535-48e0-8454-dd1dd4a2d29d" providerId="ADAL" clId="{1BB08414-C9DE-4122-AEE0-190C92C92BB5}" dt="2025-09-18T17:26:50.335" v="1084" actId="47"/>
          <pc:sldLayoutMkLst>
            <pc:docMk/>
            <pc:sldMasterMk cId="4062472219" sldId="2147483672"/>
            <pc:sldLayoutMk cId="1387089590" sldId="2147483681"/>
          </pc:sldLayoutMkLst>
        </pc:sldLayoutChg>
        <pc:sldLayoutChg chg="del">
          <pc:chgData name="Fasteau, Jason" userId="18a2b6db-a535-48e0-8454-dd1dd4a2d29d" providerId="ADAL" clId="{1BB08414-C9DE-4122-AEE0-190C92C92BB5}" dt="2025-09-18T17:26:50.335" v="1084" actId="47"/>
          <pc:sldLayoutMkLst>
            <pc:docMk/>
            <pc:sldMasterMk cId="4062472219" sldId="2147483672"/>
            <pc:sldLayoutMk cId="667562987" sldId="2147483682"/>
          </pc:sldLayoutMkLst>
        </pc:sldLayoutChg>
        <pc:sldLayoutChg chg="del">
          <pc:chgData name="Fasteau, Jason" userId="18a2b6db-a535-48e0-8454-dd1dd4a2d29d" providerId="ADAL" clId="{1BB08414-C9DE-4122-AEE0-190C92C92BB5}" dt="2025-09-18T17:26:50.335" v="1084" actId="47"/>
          <pc:sldLayoutMkLst>
            <pc:docMk/>
            <pc:sldMasterMk cId="4062472219" sldId="2147483672"/>
            <pc:sldLayoutMk cId="3314359505" sldId="2147483683"/>
          </pc:sldLayoutMkLst>
        </pc:sldLayoutChg>
      </pc:sldMasterChg>
      <pc:sldMasterChg chg="del delSldLayout">
        <pc:chgData name="Fasteau, Jason" userId="18a2b6db-a535-48e0-8454-dd1dd4a2d29d" providerId="ADAL" clId="{1BB08414-C9DE-4122-AEE0-190C92C92BB5}" dt="2025-09-18T17:25:11.742" v="1070" actId="47"/>
        <pc:sldMasterMkLst>
          <pc:docMk/>
          <pc:sldMasterMk cId="1432568999" sldId="2147483685"/>
        </pc:sldMasterMkLst>
        <pc:sldLayoutChg chg="del">
          <pc:chgData name="Fasteau, Jason" userId="18a2b6db-a535-48e0-8454-dd1dd4a2d29d" providerId="ADAL" clId="{1BB08414-C9DE-4122-AEE0-190C92C92BB5}" dt="2025-09-18T17:25:11.742" v="1070" actId="47"/>
          <pc:sldLayoutMkLst>
            <pc:docMk/>
            <pc:sldMasterMk cId="1432568999" sldId="2147483685"/>
            <pc:sldLayoutMk cId="831026601" sldId="2147483686"/>
          </pc:sldLayoutMkLst>
        </pc:sldLayoutChg>
        <pc:sldLayoutChg chg="del">
          <pc:chgData name="Fasteau, Jason" userId="18a2b6db-a535-48e0-8454-dd1dd4a2d29d" providerId="ADAL" clId="{1BB08414-C9DE-4122-AEE0-190C92C92BB5}" dt="2025-09-18T17:25:11.742" v="1070" actId="47"/>
          <pc:sldLayoutMkLst>
            <pc:docMk/>
            <pc:sldMasterMk cId="1432568999" sldId="2147483685"/>
            <pc:sldLayoutMk cId="1275512798" sldId="2147483687"/>
          </pc:sldLayoutMkLst>
        </pc:sldLayoutChg>
        <pc:sldLayoutChg chg="del">
          <pc:chgData name="Fasteau, Jason" userId="18a2b6db-a535-48e0-8454-dd1dd4a2d29d" providerId="ADAL" clId="{1BB08414-C9DE-4122-AEE0-190C92C92BB5}" dt="2025-09-18T17:25:11.742" v="1070" actId="47"/>
          <pc:sldLayoutMkLst>
            <pc:docMk/>
            <pc:sldMasterMk cId="1432568999" sldId="2147483685"/>
            <pc:sldLayoutMk cId="162248626" sldId="2147483688"/>
          </pc:sldLayoutMkLst>
        </pc:sldLayoutChg>
        <pc:sldLayoutChg chg="del">
          <pc:chgData name="Fasteau, Jason" userId="18a2b6db-a535-48e0-8454-dd1dd4a2d29d" providerId="ADAL" clId="{1BB08414-C9DE-4122-AEE0-190C92C92BB5}" dt="2025-09-18T17:25:11.742" v="1070" actId="47"/>
          <pc:sldLayoutMkLst>
            <pc:docMk/>
            <pc:sldMasterMk cId="1432568999" sldId="2147483685"/>
            <pc:sldLayoutMk cId="2874606434" sldId="2147483689"/>
          </pc:sldLayoutMkLst>
        </pc:sldLayoutChg>
        <pc:sldLayoutChg chg="del">
          <pc:chgData name="Fasteau, Jason" userId="18a2b6db-a535-48e0-8454-dd1dd4a2d29d" providerId="ADAL" clId="{1BB08414-C9DE-4122-AEE0-190C92C92BB5}" dt="2025-09-18T17:25:11.742" v="1070" actId="47"/>
          <pc:sldLayoutMkLst>
            <pc:docMk/>
            <pc:sldMasterMk cId="1432568999" sldId="2147483685"/>
            <pc:sldLayoutMk cId="236693062" sldId="2147483690"/>
          </pc:sldLayoutMkLst>
        </pc:sldLayoutChg>
        <pc:sldLayoutChg chg="del">
          <pc:chgData name="Fasteau, Jason" userId="18a2b6db-a535-48e0-8454-dd1dd4a2d29d" providerId="ADAL" clId="{1BB08414-C9DE-4122-AEE0-190C92C92BB5}" dt="2025-09-18T17:25:11.742" v="1070" actId="47"/>
          <pc:sldLayoutMkLst>
            <pc:docMk/>
            <pc:sldMasterMk cId="1432568999" sldId="2147483685"/>
            <pc:sldLayoutMk cId="3878618954" sldId="2147483691"/>
          </pc:sldLayoutMkLst>
        </pc:sldLayoutChg>
        <pc:sldLayoutChg chg="del">
          <pc:chgData name="Fasteau, Jason" userId="18a2b6db-a535-48e0-8454-dd1dd4a2d29d" providerId="ADAL" clId="{1BB08414-C9DE-4122-AEE0-190C92C92BB5}" dt="2025-09-18T17:25:11.742" v="1070" actId="47"/>
          <pc:sldLayoutMkLst>
            <pc:docMk/>
            <pc:sldMasterMk cId="1432568999" sldId="2147483685"/>
            <pc:sldLayoutMk cId="975141013" sldId="2147483692"/>
          </pc:sldLayoutMkLst>
        </pc:sldLayoutChg>
        <pc:sldLayoutChg chg="del">
          <pc:chgData name="Fasteau, Jason" userId="18a2b6db-a535-48e0-8454-dd1dd4a2d29d" providerId="ADAL" clId="{1BB08414-C9DE-4122-AEE0-190C92C92BB5}" dt="2025-09-18T17:25:11.742" v="1070" actId="47"/>
          <pc:sldLayoutMkLst>
            <pc:docMk/>
            <pc:sldMasterMk cId="1432568999" sldId="2147483685"/>
            <pc:sldLayoutMk cId="1014982782" sldId="2147483693"/>
          </pc:sldLayoutMkLst>
        </pc:sldLayoutChg>
        <pc:sldLayoutChg chg="del">
          <pc:chgData name="Fasteau, Jason" userId="18a2b6db-a535-48e0-8454-dd1dd4a2d29d" providerId="ADAL" clId="{1BB08414-C9DE-4122-AEE0-190C92C92BB5}" dt="2025-09-18T17:25:11.742" v="1070" actId="47"/>
          <pc:sldLayoutMkLst>
            <pc:docMk/>
            <pc:sldMasterMk cId="1432568999" sldId="2147483685"/>
            <pc:sldLayoutMk cId="3675101162" sldId="2147483694"/>
          </pc:sldLayoutMkLst>
        </pc:sldLayoutChg>
        <pc:sldLayoutChg chg="del">
          <pc:chgData name="Fasteau, Jason" userId="18a2b6db-a535-48e0-8454-dd1dd4a2d29d" providerId="ADAL" clId="{1BB08414-C9DE-4122-AEE0-190C92C92BB5}" dt="2025-09-18T17:25:11.742" v="1070" actId="47"/>
          <pc:sldLayoutMkLst>
            <pc:docMk/>
            <pc:sldMasterMk cId="1432568999" sldId="2147483685"/>
            <pc:sldLayoutMk cId="2194152518" sldId="2147483695"/>
          </pc:sldLayoutMkLst>
        </pc:sldLayoutChg>
        <pc:sldLayoutChg chg="del">
          <pc:chgData name="Fasteau, Jason" userId="18a2b6db-a535-48e0-8454-dd1dd4a2d29d" providerId="ADAL" clId="{1BB08414-C9DE-4122-AEE0-190C92C92BB5}" dt="2025-09-18T17:25:11.742" v="1070" actId="47"/>
          <pc:sldLayoutMkLst>
            <pc:docMk/>
            <pc:sldMasterMk cId="1432568999" sldId="2147483685"/>
            <pc:sldLayoutMk cId="3974290416" sldId="2147483696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87C959-8B9D-4D1D-B01D-4AD6837A42C8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558485-E478-48AB-9C76-14DB25636674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u="none" dirty="0"/>
            <a:t>Draft Complete</a:t>
          </a:r>
          <a:r>
            <a:rPr lang="en-US" b="0" i="0" dirty="0"/>
            <a:t>​</a:t>
          </a:r>
        </a:p>
        <a:p>
          <a:pPr>
            <a:buFont typeface="Arial" panose="020B0604020202020204" pitchFamily="34" charset="0"/>
            <a:buChar char="•"/>
          </a:pPr>
          <a:r>
            <a:rPr lang="en-US" b="0" i="0" u="none" dirty="0"/>
            <a:t>Summer 2025</a:t>
          </a:r>
          <a:endParaRPr lang="en-US" dirty="0"/>
        </a:p>
      </dgm:t>
    </dgm:pt>
    <dgm:pt modelId="{C613C523-7C77-49FA-A42B-98D3B8B1D659}" type="parTrans" cxnId="{A796C025-89E5-40F3-A610-4E09088E4948}">
      <dgm:prSet/>
      <dgm:spPr/>
      <dgm:t>
        <a:bodyPr/>
        <a:lstStyle/>
        <a:p>
          <a:endParaRPr lang="en-US"/>
        </a:p>
      </dgm:t>
    </dgm:pt>
    <dgm:pt modelId="{991CD1C6-E99D-4C84-AFFC-92D5631B8D4B}" type="sibTrans" cxnId="{A796C025-89E5-40F3-A610-4E09088E4948}">
      <dgm:prSet/>
      <dgm:spPr/>
      <dgm:t>
        <a:bodyPr/>
        <a:lstStyle/>
        <a:p>
          <a:endParaRPr lang="en-US"/>
        </a:p>
      </dgm:t>
    </dgm:pt>
    <dgm:pt modelId="{FD0718AE-1671-4015-B972-E5F95CC089D3}">
      <dgm:prSet phldrT="[Text]"/>
      <dgm:spPr/>
      <dgm:t>
        <a:bodyPr/>
        <a:lstStyle/>
        <a:p>
          <a:r>
            <a:rPr lang="en-US" dirty="0"/>
            <a:t>SAC/User Group Review -Survey​</a:t>
          </a:r>
        </a:p>
      </dgm:t>
    </dgm:pt>
    <dgm:pt modelId="{966B66CC-8CF8-4B89-82F7-479BE1FDCBBC}" type="parTrans" cxnId="{E746D596-D9C0-48E6-A787-47157C3518CC}">
      <dgm:prSet/>
      <dgm:spPr/>
      <dgm:t>
        <a:bodyPr/>
        <a:lstStyle/>
        <a:p>
          <a:endParaRPr lang="en-US"/>
        </a:p>
      </dgm:t>
    </dgm:pt>
    <dgm:pt modelId="{72B82CD5-8EA2-4DE5-A314-F159F69BEA91}" type="sibTrans" cxnId="{E746D596-D9C0-48E6-A787-47157C3518CC}">
      <dgm:prSet/>
      <dgm:spPr/>
      <dgm:t>
        <a:bodyPr/>
        <a:lstStyle/>
        <a:p>
          <a:endParaRPr lang="en-US"/>
        </a:p>
      </dgm:t>
    </dgm:pt>
    <dgm:pt modelId="{6610B1D9-37C1-453B-BBF4-BD9D75CE4853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u="none" dirty="0"/>
            <a:t>Review Survey-Evaluate Potential Edits</a:t>
          </a:r>
          <a:r>
            <a:rPr lang="en-US" b="0" i="0" dirty="0"/>
            <a:t>​</a:t>
          </a:r>
          <a:endParaRPr lang="en-US" dirty="0"/>
        </a:p>
      </dgm:t>
    </dgm:pt>
    <dgm:pt modelId="{537CDD92-C226-426B-BFE2-0F3962E76CA2}" type="parTrans" cxnId="{1762ABB7-6BFA-4893-9890-31C6B473FE5B}">
      <dgm:prSet/>
      <dgm:spPr/>
      <dgm:t>
        <a:bodyPr/>
        <a:lstStyle/>
        <a:p>
          <a:endParaRPr lang="en-US"/>
        </a:p>
      </dgm:t>
    </dgm:pt>
    <dgm:pt modelId="{20B2344C-9E7D-4CD0-BEFA-665941225417}" type="sibTrans" cxnId="{1762ABB7-6BFA-4893-9890-31C6B473FE5B}">
      <dgm:prSet/>
      <dgm:spPr/>
      <dgm:t>
        <a:bodyPr/>
        <a:lstStyle/>
        <a:p>
          <a:endParaRPr lang="en-US"/>
        </a:p>
      </dgm:t>
    </dgm:pt>
    <dgm:pt modelId="{963FE556-95EC-4FD0-97C2-253F52D4827F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u="none" dirty="0"/>
            <a:t>Planning Board Briefing &amp; Approval</a:t>
          </a:r>
          <a:r>
            <a:rPr lang="en-US" b="0" i="0" dirty="0"/>
            <a:t>​</a:t>
          </a:r>
          <a:endParaRPr lang="en-US" dirty="0"/>
        </a:p>
      </dgm:t>
    </dgm:pt>
    <dgm:pt modelId="{12BB13D0-2C2D-4B19-A190-F9B151B86911}" type="parTrans" cxnId="{FD9317DE-9B77-44B1-929D-959E82DE19DD}">
      <dgm:prSet/>
      <dgm:spPr/>
      <dgm:t>
        <a:bodyPr/>
        <a:lstStyle/>
        <a:p>
          <a:endParaRPr lang="en-US"/>
        </a:p>
      </dgm:t>
    </dgm:pt>
    <dgm:pt modelId="{EC3D1CB4-2567-4EC2-A355-5056518CE9DB}" type="sibTrans" cxnId="{FD9317DE-9B77-44B1-929D-959E82DE19DD}">
      <dgm:prSet/>
      <dgm:spPr/>
      <dgm:t>
        <a:bodyPr/>
        <a:lstStyle/>
        <a:p>
          <a:endParaRPr lang="en-US"/>
        </a:p>
      </dgm:t>
    </dgm:pt>
    <dgm:pt modelId="{56965081-55B4-421F-829C-2DE6EA98A13D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u="none" dirty="0"/>
            <a:t>New Policy In Place pending approval</a:t>
          </a:r>
          <a:r>
            <a:rPr lang="en-US" b="0" i="0" dirty="0"/>
            <a:t>​</a:t>
          </a:r>
          <a:endParaRPr lang="en-US" dirty="0"/>
        </a:p>
      </dgm:t>
    </dgm:pt>
    <dgm:pt modelId="{3A33B917-5B73-42F0-8ACF-CA6ADA24BAE9}" type="parTrans" cxnId="{7AB18CC3-B1AF-4247-93A5-C84EFE0686F1}">
      <dgm:prSet/>
      <dgm:spPr/>
      <dgm:t>
        <a:bodyPr/>
        <a:lstStyle/>
        <a:p>
          <a:endParaRPr lang="en-US"/>
        </a:p>
      </dgm:t>
    </dgm:pt>
    <dgm:pt modelId="{7A56B6BD-146B-446E-9126-FA5B293A498E}" type="sibTrans" cxnId="{7AB18CC3-B1AF-4247-93A5-C84EFE0686F1}">
      <dgm:prSet/>
      <dgm:spPr/>
      <dgm:t>
        <a:bodyPr/>
        <a:lstStyle/>
        <a:p>
          <a:endParaRPr lang="en-US"/>
        </a:p>
      </dgm:t>
    </dgm:pt>
    <dgm:pt modelId="{498B1FC3-A641-4623-86A9-C29DEB381CB1}">
      <dgm:prSet/>
      <dgm:spPr/>
      <dgm:t>
        <a:bodyPr/>
        <a:lstStyle/>
        <a:p>
          <a:r>
            <a:rPr lang="en-US"/>
            <a:t>Mid-September the through October</a:t>
          </a:r>
          <a:endParaRPr lang="en-US" dirty="0"/>
        </a:p>
      </dgm:t>
    </dgm:pt>
    <dgm:pt modelId="{C6CCF77E-2DF5-43D4-8314-C51C5404B41F}" type="parTrans" cxnId="{F93DDB03-67A0-4051-9A6C-5494E0A9F206}">
      <dgm:prSet/>
      <dgm:spPr/>
      <dgm:t>
        <a:bodyPr/>
        <a:lstStyle/>
        <a:p>
          <a:endParaRPr lang="en-US"/>
        </a:p>
      </dgm:t>
    </dgm:pt>
    <dgm:pt modelId="{269C3BA8-8F96-49A8-89FD-8F98E0421A30}" type="sibTrans" cxnId="{F93DDB03-67A0-4051-9A6C-5494E0A9F206}">
      <dgm:prSet/>
      <dgm:spPr/>
      <dgm:t>
        <a:bodyPr/>
        <a:lstStyle/>
        <a:p>
          <a:endParaRPr lang="en-US"/>
        </a:p>
      </dgm:t>
    </dgm:pt>
    <dgm:pt modelId="{430D91A8-9B8D-4561-9FD2-4CF4B25DED01}">
      <dgm:prSet phldrT="[Text]"/>
      <dgm:spPr/>
      <dgm:t>
        <a:bodyPr/>
        <a:lstStyle/>
        <a:p>
          <a:pPr>
            <a:buNone/>
          </a:pPr>
          <a:r>
            <a:rPr lang="en-US" b="0" i="0" u="none" dirty="0"/>
            <a:t>Final Draft</a:t>
          </a:r>
          <a:endParaRPr lang="en-US" dirty="0"/>
        </a:p>
      </dgm:t>
    </dgm:pt>
    <dgm:pt modelId="{1FA405A6-FCB3-4F39-BCD7-1AC10C87F466}" type="parTrans" cxnId="{07C3478C-A48F-43BE-9B41-A9D6F9DD3740}">
      <dgm:prSet/>
      <dgm:spPr/>
      <dgm:t>
        <a:bodyPr/>
        <a:lstStyle/>
        <a:p>
          <a:endParaRPr lang="en-US"/>
        </a:p>
      </dgm:t>
    </dgm:pt>
    <dgm:pt modelId="{04E54A57-EC34-4B5C-88E8-F55769DEBBBA}" type="sibTrans" cxnId="{07C3478C-A48F-43BE-9B41-A9D6F9DD3740}">
      <dgm:prSet/>
      <dgm:spPr/>
      <dgm:t>
        <a:bodyPr/>
        <a:lstStyle/>
        <a:p>
          <a:endParaRPr lang="en-US"/>
        </a:p>
      </dgm:t>
    </dgm:pt>
    <dgm:pt modelId="{62492379-4715-45D5-95F9-20C6E1043A43}">
      <dgm:prSet phldrT="[Text]"/>
      <dgm:spPr/>
      <dgm:t>
        <a:bodyPr/>
        <a:lstStyle/>
        <a:p>
          <a:pPr>
            <a:buNone/>
          </a:pPr>
          <a:r>
            <a:rPr lang="en-US" b="0" i="0" u="none" dirty="0"/>
            <a:t>Planning Broad Memo</a:t>
          </a:r>
          <a:endParaRPr lang="en-US" dirty="0"/>
        </a:p>
      </dgm:t>
    </dgm:pt>
    <dgm:pt modelId="{479DEAB3-86B7-4E3F-843B-B3207D0DFBDA}" type="parTrans" cxnId="{B0F4C7CC-9909-40F8-9D4E-A45C3DA7FF19}">
      <dgm:prSet/>
      <dgm:spPr/>
      <dgm:t>
        <a:bodyPr/>
        <a:lstStyle/>
        <a:p>
          <a:endParaRPr lang="en-US"/>
        </a:p>
      </dgm:t>
    </dgm:pt>
    <dgm:pt modelId="{2BBA0B87-2D10-4CBB-8E4D-5C590306B662}" type="sibTrans" cxnId="{B0F4C7CC-9909-40F8-9D4E-A45C3DA7FF19}">
      <dgm:prSet/>
      <dgm:spPr/>
      <dgm:t>
        <a:bodyPr/>
        <a:lstStyle/>
        <a:p>
          <a:endParaRPr lang="en-US"/>
        </a:p>
      </dgm:t>
    </dgm:pt>
    <dgm:pt modelId="{B1CEA280-70C2-4456-99E3-2F9CFE7FBF58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u="none" dirty="0"/>
            <a:t>Tentatively November/December</a:t>
          </a:r>
          <a:r>
            <a:rPr lang="en-US" b="0" i="0" dirty="0"/>
            <a:t>​</a:t>
          </a:r>
        </a:p>
      </dgm:t>
    </dgm:pt>
    <dgm:pt modelId="{5E8B693E-7739-4827-882A-C20198D5D032}" type="parTrans" cxnId="{BE8384D1-F50C-4882-B417-5ABF0AD0719D}">
      <dgm:prSet/>
      <dgm:spPr/>
      <dgm:t>
        <a:bodyPr/>
        <a:lstStyle/>
        <a:p>
          <a:endParaRPr lang="en-US"/>
        </a:p>
      </dgm:t>
    </dgm:pt>
    <dgm:pt modelId="{4BF72CFC-0CA4-451B-9824-02C660AC0507}" type="sibTrans" cxnId="{BE8384D1-F50C-4882-B417-5ABF0AD0719D}">
      <dgm:prSet/>
      <dgm:spPr/>
      <dgm:t>
        <a:bodyPr/>
        <a:lstStyle/>
        <a:p>
          <a:endParaRPr lang="en-US"/>
        </a:p>
      </dgm:t>
    </dgm:pt>
    <dgm:pt modelId="{8458CCD6-47A5-41AA-AF98-06C9931CEDD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u="none" dirty="0"/>
            <a:t>Tentatively November/December</a:t>
          </a:r>
          <a:r>
            <a:rPr lang="en-US" b="0" i="0" dirty="0"/>
            <a:t>​</a:t>
          </a:r>
        </a:p>
      </dgm:t>
    </dgm:pt>
    <dgm:pt modelId="{2E688136-96DF-481E-8A1E-96940B55417D}" type="parTrans" cxnId="{32EAA9B3-14A7-4E0E-B9C5-58EEBC82F245}">
      <dgm:prSet/>
      <dgm:spPr/>
      <dgm:t>
        <a:bodyPr/>
        <a:lstStyle/>
        <a:p>
          <a:endParaRPr lang="en-US"/>
        </a:p>
      </dgm:t>
    </dgm:pt>
    <dgm:pt modelId="{73A60262-7909-4010-8EDF-1724738D9D9D}" type="sibTrans" cxnId="{32EAA9B3-14A7-4E0E-B9C5-58EEBC82F245}">
      <dgm:prSet/>
      <dgm:spPr/>
      <dgm:t>
        <a:bodyPr/>
        <a:lstStyle/>
        <a:p>
          <a:endParaRPr lang="en-US"/>
        </a:p>
      </dgm:t>
    </dgm:pt>
    <dgm:pt modelId="{136EBF51-E26E-4ECD-B4F4-E6F3CAC1BC3B}">
      <dgm:prSet/>
      <dgm:spPr/>
      <dgm:t>
        <a:bodyPr/>
        <a:lstStyle/>
        <a:p>
          <a:pPr>
            <a:buNone/>
          </a:pPr>
          <a:r>
            <a:rPr lang="en-US" b="0" i="0" u="none"/>
            <a:t>Tentative Implementation Fall 2026 Season Permit</a:t>
          </a:r>
          <a:endParaRPr lang="en-US" b="0" i="0" dirty="0"/>
        </a:p>
      </dgm:t>
    </dgm:pt>
    <dgm:pt modelId="{D99A967C-0FF5-4FA7-B7C0-0713D6FEE2A1}" type="parTrans" cxnId="{DCCC9458-9F81-49C5-8017-429D28266933}">
      <dgm:prSet/>
      <dgm:spPr/>
      <dgm:t>
        <a:bodyPr/>
        <a:lstStyle/>
        <a:p>
          <a:endParaRPr lang="en-US"/>
        </a:p>
      </dgm:t>
    </dgm:pt>
    <dgm:pt modelId="{836C509F-E4FE-4DD2-8860-912C7C4B7A00}" type="sibTrans" cxnId="{DCCC9458-9F81-49C5-8017-429D28266933}">
      <dgm:prSet/>
      <dgm:spPr/>
      <dgm:t>
        <a:bodyPr/>
        <a:lstStyle/>
        <a:p>
          <a:endParaRPr lang="en-US"/>
        </a:p>
      </dgm:t>
    </dgm:pt>
    <dgm:pt modelId="{1108849F-E294-438D-BBB8-F74F2640C763}" type="pres">
      <dgm:prSet presAssocID="{7387C959-8B9D-4D1D-B01D-4AD6837A42C8}" presName="diagram" presStyleCnt="0">
        <dgm:presLayoutVars>
          <dgm:dir/>
          <dgm:resizeHandles val="exact"/>
        </dgm:presLayoutVars>
      </dgm:prSet>
      <dgm:spPr/>
    </dgm:pt>
    <dgm:pt modelId="{06B160B8-F392-430F-AEEC-E323D6FDA1BF}" type="pres">
      <dgm:prSet presAssocID="{63558485-E478-48AB-9C76-14DB25636674}" presName="node" presStyleLbl="node1" presStyleIdx="0" presStyleCnt="8">
        <dgm:presLayoutVars>
          <dgm:bulletEnabled val="1"/>
        </dgm:presLayoutVars>
      </dgm:prSet>
      <dgm:spPr/>
    </dgm:pt>
    <dgm:pt modelId="{10BE8C2E-AC99-49F3-98AD-7669EE4166CA}" type="pres">
      <dgm:prSet presAssocID="{991CD1C6-E99D-4C84-AFFC-92D5631B8D4B}" presName="sibTrans" presStyleLbl="sibTrans2D1" presStyleIdx="0" presStyleCnt="7"/>
      <dgm:spPr/>
    </dgm:pt>
    <dgm:pt modelId="{FD197BF2-379B-4BCC-8C59-9C769B1D7A02}" type="pres">
      <dgm:prSet presAssocID="{991CD1C6-E99D-4C84-AFFC-92D5631B8D4B}" presName="connectorText" presStyleLbl="sibTrans2D1" presStyleIdx="0" presStyleCnt="7"/>
      <dgm:spPr/>
    </dgm:pt>
    <dgm:pt modelId="{DA063BCE-FA95-44A6-97EF-A3EB74F95D68}" type="pres">
      <dgm:prSet presAssocID="{FD0718AE-1671-4015-B972-E5F95CC089D3}" presName="node" presStyleLbl="node1" presStyleIdx="1" presStyleCnt="8">
        <dgm:presLayoutVars>
          <dgm:bulletEnabled val="1"/>
        </dgm:presLayoutVars>
      </dgm:prSet>
      <dgm:spPr/>
    </dgm:pt>
    <dgm:pt modelId="{B0C887A9-CD9C-45D6-B86D-6534C76B7273}" type="pres">
      <dgm:prSet presAssocID="{72B82CD5-8EA2-4DE5-A314-F159F69BEA91}" presName="sibTrans" presStyleLbl="sibTrans2D1" presStyleIdx="1" presStyleCnt="7"/>
      <dgm:spPr/>
    </dgm:pt>
    <dgm:pt modelId="{786D48FC-C662-4D62-BEBC-ACD36DB3EACE}" type="pres">
      <dgm:prSet presAssocID="{72B82CD5-8EA2-4DE5-A314-F159F69BEA91}" presName="connectorText" presStyleLbl="sibTrans2D1" presStyleIdx="1" presStyleCnt="7"/>
      <dgm:spPr/>
    </dgm:pt>
    <dgm:pt modelId="{FBD5B65C-ABA9-4F17-BDF1-3AC37FFA2A44}" type="pres">
      <dgm:prSet presAssocID="{6610B1D9-37C1-453B-BBF4-BD9D75CE4853}" presName="node" presStyleLbl="node1" presStyleIdx="2" presStyleCnt="8">
        <dgm:presLayoutVars>
          <dgm:bulletEnabled val="1"/>
        </dgm:presLayoutVars>
      </dgm:prSet>
      <dgm:spPr/>
    </dgm:pt>
    <dgm:pt modelId="{82C3B26D-7893-4554-80A1-B8B67B10A363}" type="pres">
      <dgm:prSet presAssocID="{20B2344C-9E7D-4CD0-BEFA-665941225417}" presName="sibTrans" presStyleLbl="sibTrans2D1" presStyleIdx="2" presStyleCnt="7"/>
      <dgm:spPr/>
    </dgm:pt>
    <dgm:pt modelId="{B07FA2A2-4F0B-4726-B31C-3CDA8AB9C2C8}" type="pres">
      <dgm:prSet presAssocID="{20B2344C-9E7D-4CD0-BEFA-665941225417}" presName="connectorText" presStyleLbl="sibTrans2D1" presStyleIdx="2" presStyleCnt="7"/>
      <dgm:spPr/>
    </dgm:pt>
    <dgm:pt modelId="{B2313D04-F64F-4B75-A40B-0F1A0B2AC60B}" type="pres">
      <dgm:prSet presAssocID="{430D91A8-9B8D-4561-9FD2-4CF4B25DED01}" presName="node" presStyleLbl="node1" presStyleIdx="3" presStyleCnt="8">
        <dgm:presLayoutVars>
          <dgm:bulletEnabled val="1"/>
        </dgm:presLayoutVars>
      </dgm:prSet>
      <dgm:spPr/>
    </dgm:pt>
    <dgm:pt modelId="{CBA38D7F-BD3D-4E03-91BE-2C055E3BF1B2}" type="pres">
      <dgm:prSet presAssocID="{04E54A57-EC34-4B5C-88E8-F55769DEBBBA}" presName="sibTrans" presStyleLbl="sibTrans2D1" presStyleIdx="3" presStyleCnt="7"/>
      <dgm:spPr/>
    </dgm:pt>
    <dgm:pt modelId="{4CABB811-5FA1-49AE-AEB0-A10682C117C6}" type="pres">
      <dgm:prSet presAssocID="{04E54A57-EC34-4B5C-88E8-F55769DEBBBA}" presName="connectorText" presStyleLbl="sibTrans2D1" presStyleIdx="3" presStyleCnt="7"/>
      <dgm:spPr/>
    </dgm:pt>
    <dgm:pt modelId="{813EAF66-B8A8-42A3-9B01-3977E1B92A94}" type="pres">
      <dgm:prSet presAssocID="{62492379-4715-45D5-95F9-20C6E1043A43}" presName="node" presStyleLbl="node1" presStyleIdx="4" presStyleCnt="8">
        <dgm:presLayoutVars>
          <dgm:bulletEnabled val="1"/>
        </dgm:presLayoutVars>
      </dgm:prSet>
      <dgm:spPr/>
    </dgm:pt>
    <dgm:pt modelId="{DF99FE51-331E-41F3-B186-498A8FAC72A4}" type="pres">
      <dgm:prSet presAssocID="{2BBA0B87-2D10-4CBB-8E4D-5C590306B662}" presName="sibTrans" presStyleLbl="sibTrans2D1" presStyleIdx="4" presStyleCnt="7"/>
      <dgm:spPr/>
    </dgm:pt>
    <dgm:pt modelId="{16B1893A-1BA6-4D73-A86D-7DE9B889B644}" type="pres">
      <dgm:prSet presAssocID="{2BBA0B87-2D10-4CBB-8E4D-5C590306B662}" presName="connectorText" presStyleLbl="sibTrans2D1" presStyleIdx="4" presStyleCnt="7"/>
      <dgm:spPr/>
    </dgm:pt>
    <dgm:pt modelId="{888A3D16-37C0-4468-9176-F8E8430891AB}" type="pres">
      <dgm:prSet presAssocID="{963FE556-95EC-4FD0-97C2-253F52D4827F}" presName="node" presStyleLbl="node1" presStyleIdx="5" presStyleCnt="8">
        <dgm:presLayoutVars>
          <dgm:bulletEnabled val="1"/>
        </dgm:presLayoutVars>
      </dgm:prSet>
      <dgm:spPr/>
    </dgm:pt>
    <dgm:pt modelId="{A875CDBC-31DE-4AE9-98C2-4BEBBB072652}" type="pres">
      <dgm:prSet presAssocID="{EC3D1CB4-2567-4EC2-A355-5056518CE9DB}" presName="sibTrans" presStyleLbl="sibTrans2D1" presStyleIdx="5" presStyleCnt="7"/>
      <dgm:spPr/>
    </dgm:pt>
    <dgm:pt modelId="{2CCA2DF9-FF3F-4A35-A93D-23E54F8C4075}" type="pres">
      <dgm:prSet presAssocID="{EC3D1CB4-2567-4EC2-A355-5056518CE9DB}" presName="connectorText" presStyleLbl="sibTrans2D1" presStyleIdx="5" presStyleCnt="7"/>
      <dgm:spPr/>
    </dgm:pt>
    <dgm:pt modelId="{7E187443-E340-4246-BB60-9DF6AD52632E}" type="pres">
      <dgm:prSet presAssocID="{56965081-55B4-421F-829C-2DE6EA98A13D}" presName="node" presStyleLbl="node1" presStyleIdx="6" presStyleCnt="8">
        <dgm:presLayoutVars>
          <dgm:bulletEnabled val="1"/>
        </dgm:presLayoutVars>
      </dgm:prSet>
      <dgm:spPr/>
    </dgm:pt>
    <dgm:pt modelId="{28DFBDA3-1900-496A-8F0F-670E8165FDE9}" type="pres">
      <dgm:prSet presAssocID="{7A56B6BD-146B-446E-9126-FA5B293A498E}" presName="sibTrans" presStyleLbl="sibTrans2D1" presStyleIdx="6" presStyleCnt="7"/>
      <dgm:spPr/>
    </dgm:pt>
    <dgm:pt modelId="{2C183A20-D8B2-4156-AD23-AAF8EDD7A701}" type="pres">
      <dgm:prSet presAssocID="{7A56B6BD-146B-446E-9126-FA5B293A498E}" presName="connectorText" presStyleLbl="sibTrans2D1" presStyleIdx="6" presStyleCnt="7"/>
      <dgm:spPr/>
    </dgm:pt>
    <dgm:pt modelId="{42CFE80A-390B-44E4-AFF1-158ECD2A62DA}" type="pres">
      <dgm:prSet presAssocID="{136EBF51-E26E-4ECD-B4F4-E6F3CAC1BC3B}" presName="node" presStyleLbl="node1" presStyleIdx="7" presStyleCnt="8">
        <dgm:presLayoutVars>
          <dgm:bulletEnabled val="1"/>
        </dgm:presLayoutVars>
      </dgm:prSet>
      <dgm:spPr/>
    </dgm:pt>
  </dgm:ptLst>
  <dgm:cxnLst>
    <dgm:cxn modelId="{F93DDB03-67A0-4051-9A6C-5494E0A9F206}" srcId="{FD0718AE-1671-4015-B972-E5F95CC089D3}" destId="{498B1FC3-A641-4623-86A9-C29DEB381CB1}" srcOrd="0" destOrd="0" parTransId="{C6CCF77E-2DF5-43D4-8314-C51C5404B41F}" sibTransId="{269C3BA8-8F96-49A8-89FD-8F98E0421A30}"/>
    <dgm:cxn modelId="{6C6FD00A-70C6-40CD-B609-3B3524E86A9E}" type="presOf" srcId="{6610B1D9-37C1-453B-BBF4-BD9D75CE4853}" destId="{FBD5B65C-ABA9-4F17-BDF1-3AC37FFA2A44}" srcOrd="0" destOrd="0" presId="urn:microsoft.com/office/officeart/2005/8/layout/process5"/>
    <dgm:cxn modelId="{DB8E6E0E-A3E9-4C0B-9ED7-C279409E4318}" type="presOf" srcId="{FD0718AE-1671-4015-B972-E5F95CC089D3}" destId="{DA063BCE-FA95-44A6-97EF-A3EB74F95D68}" srcOrd="0" destOrd="0" presId="urn:microsoft.com/office/officeart/2005/8/layout/process5"/>
    <dgm:cxn modelId="{8D810F12-EC59-4C0C-8E03-A8B99F261BA1}" type="presOf" srcId="{991CD1C6-E99D-4C84-AFFC-92D5631B8D4B}" destId="{10BE8C2E-AC99-49F3-98AD-7669EE4166CA}" srcOrd="0" destOrd="0" presId="urn:microsoft.com/office/officeart/2005/8/layout/process5"/>
    <dgm:cxn modelId="{A796C025-89E5-40F3-A610-4E09088E4948}" srcId="{7387C959-8B9D-4D1D-B01D-4AD6837A42C8}" destId="{63558485-E478-48AB-9C76-14DB25636674}" srcOrd="0" destOrd="0" parTransId="{C613C523-7C77-49FA-A42B-98D3B8B1D659}" sibTransId="{991CD1C6-E99D-4C84-AFFC-92D5631B8D4B}"/>
    <dgm:cxn modelId="{A2BEA526-B006-4B23-B059-8F5AD8514269}" type="presOf" srcId="{2BBA0B87-2D10-4CBB-8E4D-5C590306B662}" destId="{16B1893A-1BA6-4D73-A86D-7DE9B889B644}" srcOrd="1" destOrd="0" presId="urn:microsoft.com/office/officeart/2005/8/layout/process5"/>
    <dgm:cxn modelId="{89408A2B-2B5C-4AFC-80BF-290449A444B1}" type="presOf" srcId="{63558485-E478-48AB-9C76-14DB25636674}" destId="{06B160B8-F392-430F-AEEC-E323D6FDA1BF}" srcOrd="0" destOrd="0" presId="urn:microsoft.com/office/officeart/2005/8/layout/process5"/>
    <dgm:cxn modelId="{70A5FA2B-A6A4-4E25-B3C7-7D14C53EA6EE}" type="presOf" srcId="{991CD1C6-E99D-4C84-AFFC-92D5631B8D4B}" destId="{FD197BF2-379B-4BCC-8C59-9C769B1D7A02}" srcOrd="1" destOrd="0" presId="urn:microsoft.com/office/officeart/2005/8/layout/process5"/>
    <dgm:cxn modelId="{E483D32D-1992-4DB4-BE3B-28E1135F092D}" type="presOf" srcId="{963FE556-95EC-4FD0-97C2-253F52D4827F}" destId="{888A3D16-37C0-4468-9176-F8E8430891AB}" srcOrd="0" destOrd="0" presId="urn:microsoft.com/office/officeart/2005/8/layout/process5"/>
    <dgm:cxn modelId="{8C305337-2504-4B19-AEC9-FB69D6C83765}" type="presOf" srcId="{04E54A57-EC34-4B5C-88E8-F55769DEBBBA}" destId="{4CABB811-5FA1-49AE-AEB0-A10682C117C6}" srcOrd="1" destOrd="0" presId="urn:microsoft.com/office/officeart/2005/8/layout/process5"/>
    <dgm:cxn modelId="{CE9BF560-DDAA-475F-8E7A-7E1A4AA958BB}" type="presOf" srcId="{B1CEA280-70C2-4456-99E3-2F9CFE7FBF58}" destId="{888A3D16-37C0-4468-9176-F8E8430891AB}" srcOrd="0" destOrd="1" presId="urn:microsoft.com/office/officeart/2005/8/layout/process5"/>
    <dgm:cxn modelId="{0F74A844-C657-4F72-A933-C5C0E36C60EA}" type="presOf" srcId="{2BBA0B87-2D10-4CBB-8E4D-5C590306B662}" destId="{DF99FE51-331E-41F3-B186-498A8FAC72A4}" srcOrd="0" destOrd="0" presId="urn:microsoft.com/office/officeart/2005/8/layout/process5"/>
    <dgm:cxn modelId="{7E06E367-D6CF-4248-B348-DF1F3D8948FE}" type="presOf" srcId="{8458CCD6-47A5-41AA-AF98-06C9931CEDD2}" destId="{7E187443-E340-4246-BB60-9DF6AD52632E}" srcOrd="0" destOrd="1" presId="urn:microsoft.com/office/officeart/2005/8/layout/process5"/>
    <dgm:cxn modelId="{3D15FB4D-9376-48F4-BA44-975334726F35}" type="presOf" srcId="{62492379-4715-45D5-95F9-20C6E1043A43}" destId="{813EAF66-B8A8-42A3-9B01-3977E1B92A94}" srcOrd="0" destOrd="0" presId="urn:microsoft.com/office/officeart/2005/8/layout/process5"/>
    <dgm:cxn modelId="{179AB16E-9F2F-46D1-94B6-6DF8E9CF2DA8}" type="presOf" srcId="{72B82CD5-8EA2-4DE5-A314-F159F69BEA91}" destId="{786D48FC-C662-4D62-BEBC-ACD36DB3EACE}" srcOrd="1" destOrd="0" presId="urn:microsoft.com/office/officeart/2005/8/layout/process5"/>
    <dgm:cxn modelId="{2DCDFD4F-1D8C-4E07-9E96-AA6165257BCC}" type="presOf" srcId="{20B2344C-9E7D-4CD0-BEFA-665941225417}" destId="{82C3B26D-7893-4554-80A1-B8B67B10A363}" srcOrd="0" destOrd="0" presId="urn:microsoft.com/office/officeart/2005/8/layout/process5"/>
    <dgm:cxn modelId="{EFB36E56-614E-4B57-BBB6-9DA620884CCA}" type="presOf" srcId="{7387C959-8B9D-4D1D-B01D-4AD6837A42C8}" destId="{1108849F-E294-438D-BBB8-F74F2640C763}" srcOrd="0" destOrd="0" presId="urn:microsoft.com/office/officeart/2005/8/layout/process5"/>
    <dgm:cxn modelId="{DCCC9458-9F81-49C5-8017-429D28266933}" srcId="{7387C959-8B9D-4D1D-B01D-4AD6837A42C8}" destId="{136EBF51-E26E-4ECD-B4F4-E6F3CAC1BC3B}" srcOrd="7" destOrd="0" parTransId="{D99A967C-0FF5-4FA7-B7C0-0713D6FEE2A1}" sibTransId="{836C509F-E4FE-4DD2-8860-912C7C4B7A00}"/>
    <dgm:cxn modelId="{CF06D378-8A62-42E5-A8F6-CF2B65625654}" type="presOf" srcId="{136EBF51-E26E-4ECD-B4F4-E6F3CAC1BC3B}" destId="{42CFE80A-390B-44E4-AFF1-158ECD2A62DA}" srcOrd="0" destOrd="0" presId="urn:microsoft.com/office/officeart/2005/8/layout/process5"/>
    <dgm:cxn modelId="{D3933259-04FA-47D0-97DB-3B84DEAF5393}" type="presOf" srcId="{430D91A8-9B8D-4561-9FD2-4CF4B25DED01}" destId="{B2313D04-F64F-4B75-A40B-0F1A0B2AC60B}" srcOrd="0" destOrd="0" presId="urn:microsoft.com/office/officeart/2005/8/layout/process5"/>
    <dgm:cxn modelId="{07C3478C-A48F-43BE-9B41-A9D6F9DD3740}" srcId="{7387C959-8B9D-4D1D-B01D-4AD6837A42C8}" destId="{430D91A8-9B8D-4561-9FD2-4CF4B25DED01}" srcOrd="3" destOrd="0" parTransId="{1FA405A6-FCB3-4F39-BCD7-1AC10C87F466}" sibTransId="{04E54A57-EC34-4B5C-88E8-F55769DEBBBA}"/>
    <dgm:cxn modelId="{B189948E-4516-4A43-B322-C1AF73D98783}" type="presOf" srcId="{498B1FC3-A641-4623-86A9-C29DEB381CB1}" destId="{DA063BCE-FA95-44A6-97EF-A3EB74F95D68}" srcOrd="0" destOrd="1" presId="urn:microsoft.com/office/officeart/2005/8/layout/process5"/>
    <dgm:cxn modelId="{E746D596-D9C0-48E6-A787-47157C3518CC}" srcId="{7387C959-8B9D-4D1D-B01D-4AD6837A42C8}" destId="{FD0718AE-1671-4015-B972-E5F95CC089D3}" srcOrd="1" destOrd="0" parTransId="{966B66CC-8CF8-4B89-82F7-479BE1FDCBBC}" sibTransId="{72B82CD5-8EA2-4DE5-A314-F159F69BEA91}"/>
    <dgm:cxn modelId="{882C7EA2-3EA6-44DA-A98E-69F7422AAFD8}" type="presOf" srcId="{56965081-55B4-421F-829C-2DE6EA98A13D}" destId="{7E187443-E340-4246-BB60-9DF6AD52632E}" srcOrd="0" destOrd="0" presId="urn:microsoft.com/office/officeart/2005/8/layout/process5"/>
    <dgm:cxn modelId="{34FF36A8-875F-4E2D-83EE-8F901C4B73C0}" type="presOf" srcId="{72B82CD5-8EA2-4DE5-A314-F159F69BEA91}" destId="{B0C887A9-CD9C-45D6-B86D-6534C76B7273}" srcOrd="0" destOrd="0" presId="urn:microsoft.com/office/officeart/2005/8/layout/process5"/>
    <dgm:cxn modelId="{E2E438B2-A3F0-4E21-A1A0-8592FA0B4C18}" type="presOf" srcId="{7A56B6BD-146B-446E-9126-FA5B293A498E}" destId="{28DFBDA3-1900-496A-8F0F-670E8165FDE9}" srcOrd="0" destOrd="0" presId="urn:microsoft.com/office/officeart/2005/8/layout/process5"/>
    <dgm:cxn modelId="{32EAA9B3-14A7-4E0E-B9C5-58EEBC82F245}" srcId="{56965081-55B4-421F-829C-2DE6EA98A13D}" destId="{8458CCD6-47A5-41AA-AF98-06C9931CEDD2}" srcOrd="0" destOrd="0" parTransId="{2E688136-96DF-481E-8A1E-96940B55417D}" sibTransId="{73A60262-7909-4010-8EDF-1724738D9D9D}"/>
    <dgm:cxn modelId="{1762ABB7-6BFA-4893-9890-31C6B473FE5B}" srcId="{7387C959-8B9D-4D1D-B01D-4AD6837A42C8}" destId="{6610B1D9-37C1-453B-BBF4-BD9D75CE4853}" srcOrd="2" destOrd="0" parTransId="{537CDD92-C226-426B-BFE2-0F3962E76CA2}" sibTransId="{20B2344C-9E7D-4CD0-BEFA-665941225417}"/>
    <dgm:cxn modelId="{11F890BF-922E-4E54-8DDC-FA887D571AEF}" type="presOf" srcId="{EC3D1CB4-2567-4EC2-A355-5056518CE9DB}" destId="{A875CDBC-31DE-4AE9-98C2-4BEBBB072652}" srcOrd="0" destOrd="0" presId="urn:microsoft.com/office/officeart/2005/8/layout/process5"/>
    <dgm:cxn modelId="{7AB18CC3-B1AF-4247-93A5-C84EFE0686F1}" srcId="{7387C959-8B9D-4D1D-B01D-4AD6837A42C8}" destId="{56965081-55B4-421F-829C-2DE6EA98A13D}" srcOrd="6" destOrd="0" parTransId="{3A33B917-5B73-42F0-8ACF-CA6ADA24BAE9}" sibTransId="{7A56B6BD-146B-446E-9126-FA5B293A498E}"/>
    <dgm:cxn modelId="{B0F4C7CC-9909-40F8-9D4E-A45C3DA7FF19}" srcId="{7387C959-8B9D-4D1D-B01D-4AD6837A42C8}" destId="{62492379-4715-45D5-95F9-20C6E1043A43}" srcOrd="4" destOrd="0" parTransId="{479DEAB3-86B7-4E3F-843B-B3207D0DFBDA}" sibTransId="{2BBA0B87-2D10-4CBB-8E4D-5C590306B662}"/>
    <dgm:cxn modelId="{BE8384D1-F50C-4882-B417-5ABF0AD0719D}" srcId="{963FE556-95EC-4FD0-97C2-253F52D4827F}" destId="{B1CEA280-70C2-4456-99E3-2F9CFE7FBF58}" srcOrd="0" destOrd="0" parTransId="{5E8B693E-7739-4827-882A-C20198D5D032}" sibTransId="{4BF72CFC-0CA4-451B-9824-02C660AC0507}"/>
    <dgm:cxn modelId="{FD9317DE-9B77-44B1-929D-959E82DE19DD}" srcId="{7387C959-8B9D-4D1D-B01D-4AD6837A42C8}" destId="{963FE556-95EC-4FD0-97C2-253F52D4827F}" srcOrd="5" destOrd="0" parTransId="{12BB13D0-2C2D-4B19-A190-F9B151B86911}" sibTransId="{EC3D1CB4-2567-4EC2-A355-5056518CE9DB}"/>
    <dgm:cxn modelId="{1631D5EA-8556-43FF-BFB5-321BFB773B05}" type="presOf" srcId="{20B2344C-9E7D-4CD0-BEFA-665941225417}" destId="{B07FA2A2-4F0B-4726-B31C-3CDA8AB9C2C8}" srcOrd="1" destOrd="0" presId="urn:microsoft.com/office/officeart/2005/8/layout/process5"/>
    <dgm:cxn modelId="{065B7BEC-54E0-4676-AE69-2B226C7B42E3}" type="presOf" srcId="{EC3D1CB4-2567-4EC2-A355-5056518CE9DB}" destId="{2CCA2DF9-FF3F-4A35-A93D-23E54F8C4075}" srcOrd="1" destOrd="0" presId="urn:microsoft.com/office/officeart/2005/8/layout/process5"/>
    <dgm:cxn modelId="{F92A68FC-6E9A-4C24-9B7F-39A620F1D66C}" type="presOf" srcId="{7A56B6BD-146B-446E-9126-FA5B293A498E}" destId="{2C183A20-D8B2-4156-AD23-AAF8EDD7A701}" srcOrd="1" destOrd="0" presId="urn:microsoft.com/office/officeart/2005/8/layout/process5"/>
    <dgm:cxn modelId="{A321C9FC-7D95-46BD-8B54-800E87C8A9F6}" type="presOf" srcId="{04E54A57-EC34-4B5C-88E8-F55769DEBBBA}" destId="{CBA38D7F-BD3D-4E03-91BE-2C055E3BF1B2}" srcOrd="0" destOrd="0" presId="urn:microsoft.com/office/officeart/2005/8/layout/process5"/>
    <dgm:cxn modelId="{F0A05F5F-FE2E-426C-8D0F-98DB0E02878D}" type="presParOf" srcId="{1108849F-E294-438D-BBB8-F74F2640C763}" destId="{06B160B8-F392-430F-AEEC-E323D6FDA1BF}" srcOrd="0" destOrd="0" presId="urn:microsoft.com/office/officeart/2005/8/layout/process5"/>
    <dgm:cxn modelId="{F1169F29-DC1A-4051-B406-2DEED433C948}" type="presParOf" srcId="{1108849F-E294-438D-BBB8-F74F2640C763}" destId="{10BE8C2E-AC99-49F3-98AD-7669EE4166CA}" srcOrd="1" destOrd="0" presId="urn:microsoft.com/office/officeart/2005/8/layout/process5"/>
    <dgm:cxn modelId="{DB4D5C41-16E5-461E-8CE3-4109F322B31A}" type="presParOf" srcId="{10BE8C2E-AC99-49F3-98AD-7669EE4166CA}" destId="{FD197BF2-379B-4BCC-8C59-9C769B1D7A02}" srcOrd="0" destOrd="0" presId="urn:microsoft.com/office/officeart/2005/8/layout/process5"/>
    <dgm:cxn modelId="{81450E0E-7D9A-48ED-AE2E-911B6F4716D1}" type="presParOf" srcId="{1108849F-E294-438D-BBB8-F74F2640C763}" destId="{DA063BCE-FA95-44A6-97EF-A3EB74F95D68}" srcOrd="2" destOrd="0" presId="urn:microsoft.com/office/officeart/2005/8/layout/process5"/>
    <dgm:cxn modelId="{27BD8BA3-095E-46B2-A31E-94DAF525E777}" type="presParOf" srcId="{1108849F-E294-438D-BBB8-F74F2640C763}" destId="{B0C887A9-CD9C-45D6-B86D-6534C76B7273}" srcOrd="3" destOrd="0" presId="urn:microsoft.com/office/officeart/2005/8/layout/process5"/>
    <dgm:cxn modelId="{F9D41774-DC59-4665-B4D5-F4A83AED5AB7}" type="presParOf" srcId="{B0C887A9-CD9C-45D6-B86D-6534C76B7273}" destId="{786D48FC-C662-4D62-BEBC-ACD36DB3EACE}" srcOrd="0" destOrd="0" presId="urn:microsoft.com/office/officeart/2005/8/layout/process5"/>
    <dgm:cxn modelId="{AB466B7B-1D98-464E-BA0A-0E7E9340A642}" type="presParOf" srcId="{1108849F-E294-438D-BBB8-F74F2640C763}" destId="{FBD5B65C-ABA9-4F17-BDF1-3AC37FFA2A44}" srcOrd="4" destOrd="0" presId="urn:microsoft.com/office/officeart/2005/8/layout/process5"/>
    <dgm:cxn modelId="{5804D58B-EB79-4165-804F-F18424FCAC7F}" type="presParOf" srcId="{1108849F-E294-438D-BBB8-F74F2640C763}" destId="{82C3B26D-7893-4554-80A1-B8B67B10A363}" srcOrd="5" destOrd="0" presId="urn:microsoft.com/office/officeart/2005/8/layout/process5"/>
    <dgm:cxn modelId="{4891577C-CAE4-4705-A1B5-F61693B4C359}" type="presParOf" srcId="{82C3B26D-7893-4554-80A1-B8B67B10A363}" destId="{B07FA2A2-4F0B-4726-B31C-3CDA8AB9C2C8}" srcOrd="0" destOrd="0" presId="urn:microsoft.com/office/officeart/2005/8/layout/process5"/>
    <dgm:cxn modelId="{C168D4A6-EEF4-4192-96BD-BDF5E52F636F}" type="presParOf" srcId="{1108849F-E294-438D-BBB8-F74F2640C763}" destId="{B2313D04-F64F-4B75-A40B-0F1A0B2AC60B}" srcOrd="6" destOrd="0" presId="urn:microsoft.com/office/officeart/2005/8/layout/process5"/>
    <dgm:cxn modelId="{0F26338E-2E47-40DD-A9F8-4E78C5B347B7}" type="presParOf" srcId="{1108849F-E294-438D-BBB8-F74F2640C763}" destId="{CBA38D7F-BD3D-4E03-91BE-2C055E3BF1B2}" srcOrd="7" destOrd="0" presId="urn:microsoft.com/office/officeart/2005/8/layout/process5"/>
    <dgm:cxn modelId="{775BB659-85A9-46C1-BC60-29EDAC5F1C64}" type="presParOf" srcId="{CBA38D7F-BD3D-4E03-91BE-2C055E3BF1B2}" destId="{4CABB811-5FA1-49AE-AEB0-A10682C117C6}" srcOrd="0" destOrd="0" presId="urn:microsoft.com/office/officeart/2005/8/layout/process5"/>
    <dgm:cxn modelId="{F700D0C5-6A88-47D5-8ACD-8DF6993595C3}" type="presParOf" srcId="{1108849F-E294-438D-BBB8-F74F2640C763}" destId="{813EAF66-B8A8-42A3-9B01-3977E1B92A94}" srcOrd="8" destOrd="0" presId="urn:microsoft.com/office/officeart/2005/8/layout/process5"/>
    <dgm:cxn modelId="{E6361321-4552-4276-B293-3CDC2D337638}" type="presParOf" srcId="{1108849F-E294-438D-BBB8-F74F2640C763}" destId="{DF99FE51-331E-41F3-B186-498A8FAC72A4}" srcOrd="9" destOrd="0" presId="urn:microsoft.com/office/officeart/2005/8/layout/process5"/>
    <dgm:cxn modelId="{44801CA4-A65F-4B6D-9624-C737C07F991E}" type="presParOf" srcId="{DF99FE51-331E-41F3-B186-498A8FAC72A4}" destId="{16B1893A-1BA6-4D73-A86D-7DE9B889B644}" srcOrd="0" destOrd="0" presId="urn:microsoft.com/office/officeart/2005/8/layout/process5"/>
    <dgm:cxn modelId="{917D02E7-94CF-4D68-9060-85BDDA41AD00}" type="presParOf" srcId="{1108849F-E294-438D-BBB8-F74F2640C763}" destId="{888A3D16-37C0-4468-9176-F8E8430891AB}" srcOrd="10" destOrd="0" presId="urn:microsoft.com/office/officeart/2005/8/layout/process5"/>
    <dgm:cxn modelId="{27183255-9394-4F2D-917B-91591109DB40}" type="presParOf" srcId="{1108849F-E294-438D-BBB8-F74F2640C763}" destId="{A875CDBC-31DE-4AE9-98C2-4BEBBB072652}" srcOrd="11" destOrd="0" presId="urn:microsoft.com/office/officeart/2005/8/layout/process5"/>
    <dgm:cxn modelId="{4BF107FF-0B58-4864-A8D8-A07F94BF6EF3}" type="presParOf" srcId="{A875CDBC-31DE-4AE9-98C2-4BEBBB072652}" destId="{2CCA2DF9-FF3F-4A35-A93D-23E54F8C4075}" srcOrd="0" destOrd="0" presId="urn:microsoft.com/office/officeart/2005/8/layout/process5"/>
    <dgm:cxn modelId="{612BC36A-7278-462D-9DB6-3E985BDBDE39}" type="presParOf" srcId="{1108849F-E294-438D-BBB8-F74F2640C763}" destId="{7E187443-E340-4246-BB60-9DF6AD52632E}" srcOrd="12" destOrd="0" presId="urn:microsoft.com/office/officeart/2005/8/layout/process5"/>
    <dgm:cxn modelId="{E3F30917-4D61-47C5-9973-FC2C5CF96CBD}" type="presParOf" srcId="{1108849F-E294-438D-BBB8-F74F2640C763}" destId="{28DFBDA3-1900-496A-8F0F-670E8165FDE9}" srcOrd="13" destOrd="0" presId="urn:microsoft.com/office/officeart/2005/8/layout/process5"/>
    <dgm:cxn modelId="{3507A842-39A1-4BA9-BAD3-E359824D9C5D}" type="presParOf" srcId="{28DFBDA3-1900-496A-8F0F-670E8165FDE9}" destId="{2C183A20-D8B2-4156-AD23-AAF8EDD7A701}" srcOrd="0" destOrd="0" presId="urn:microsoft.com/office/officeart/2005/8/layout/process5"/>
    <dgm:cxn modelId="{0809FBDE-B06F-4A57-BA0C-2E28658DEC00}" type="presParOf" srcId="{1108849F-E294-438D-BBB8-F74F2640C763}" destId="{42CFE80A-390B-44E4-AFF1-158ECD2A62DA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B9221-E1C0-44C0-AAA7-150061CC5E05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B4C68-7E34-4110-8F86-CFC084969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0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80aeb8aed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80aeb8aed3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80aeb8aed3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80aeb8aed3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80aeb8aed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80aeb8aed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80aeb8aed3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80aeb8aed3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80aeb8aed3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80aeb8aed3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80aeb8aed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80aeb8aed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80aeb8aed3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80aeb8aed3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80aeb8aed3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80aeb8aed3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80aeb8aed3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80aeb8aed3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80aeb8aed3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80aeb8aed3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7074d10f21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7074d10f21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7074d10f2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7074d10f21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7074d10f21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7074d10f21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7074d10f21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7074d10f21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7074d10f2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7074d10f2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7074d10f2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7074d10f2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80aeb8aed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80aeb8aed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80aeb8aed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80aeb8aed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80aeb8aed3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80aeb8aed3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80aeb8aed3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80aeb8aed3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80aeb8aed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80aeb8aed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80aeb8aed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80aeb8aed3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80aeb8aed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80aeb8aed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BF1A6-74FD-BDAE-07F1-A5D041343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84858C-64F5-B09F-8C17-C53DE2C03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4C709-D3C8-C96B-90BF-9A58AD36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F53CE-3F2B-A7FE-AFF0-0574120D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B8E32-F3E3-ED3D-B6AA-327F3C4A3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77A43-A099-50C1-6E6E-23C8627BF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509053-7284-460E-C5C7-89A0A105B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50570-1C56-730F-5235-69AF3AF2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D700C-ECF7-F2DB-EA91-952243EAE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96B2B-F5AC-CA74-C223-0F6AACBEC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85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96BE00-AF00-56C8-FDEE-3E1861D8F4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C8EC78-258F-7A7E-403D-D8543912F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5AA7D-7B91-96B9-A9A8-DD74C7505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BC5CB-9EFA-1141-B9B1-E2F7CBD29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82677-5077-AB2D-BA11-D9AD474A4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94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6C261-433A-EFED-AF72-60505F8F1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342900"/>
            <a:ext cx="10629900" cy="64769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DF25A0-AE42-EEA8-E81E-8A7CE3FF7F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900" y="1600200"/>
            <a:ext cx="5124450" cy="47244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894F316-0FC7-45FD-9091-DB5F930AFA7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1E05269-74B2-D44B-8D5F-A03226220DEE}" type="datetime4">
              <a:rPr lang="en-US" smtClean="0"/>
              <a:t>September 18, 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A37D3DA-5D19-0623-7C99-D4CCEF39D3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00100" y="6330695"/>
            <a:ext cx="2233737" cy="419101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M-NCPPC | </a:t>
            </a:r>
            <a:r>
              <a:rPr lang="en-US" b="1" dirty="0"/>
              <a:t>Montgomery Parks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7DAAB78-987B-E4F6-C3CA-EB01F9B1993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  </a:t>
            </a:r>
            <a:fld id="{D1113D91-5917-BB45-BB64-566870A824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70652F9-7DB7-04F1-B51D-28AFD56611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76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800373" y="3807169"/>
            <a:ext cx="591452" cy="140843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895011" y="1321067"/>
            <a:ext cx="10402000" cy="23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895000" y="4233168"/>
            <a:ext cx="1040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91261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95000" y="2855000"/>
            <a:ext cx="10469600" cy="11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62858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47442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97966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02050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92904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8302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679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2E445-1BC3-CA9A-6BF8-9B8FAC51F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3C74E-9DDA-E912-A876-A2FBB6DBC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656EE-898C-04CF-8A75-14CAA1E80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23F19-6A57-53BC-8837-8346F5521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2C157-B436-BF20-5E9C-27A91C822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38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354000" y="1441867"/>
            <a:ext cx="5393600" cy="22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354000" y="379360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35648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29960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673700"/>
            <a:ext cx="11360800" cy="2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415600" y="43045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84017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8812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0BC17-A23E-98A1-4416-20271436F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9A49D-5D90-4F14-8D37-C3CF4FE49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B99E4-7841-F1E0-77E2-BD3C69D74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CFD73-0BD3-191E-3A63-48617A363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4215-B59C-2050-26DA-28484F345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1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329E-2034-A4BB-71A5-12CEF39BF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2BEF6-87CE-A7F5-9F88-CB2FE62CC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3EA20B-9167-448B-F4CD-EF4B6E491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AA03DA-CA41-C81F-5948-92B0F8477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4DDE9-2A92-3840-58ED-0C347D55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9439A-26BE-12B3-1837-26BC81D81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9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F1F60-5091-206A-27B7-CCBA867EE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B17DC-093C-7483-A52B-E64C34057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C4ADD-5291-FF8A-DB27-A958FEE30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3BFC94-00DE-7A08-2298-37DE15599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74E343-2C99-0F8F-7027-DE787168DD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1D8D7-F5D3-722C-9AA3-3B97736D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96D637-1EC0-42E5-D30B-FD04586B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437313-C73E-4B35-AF5F-00BBBF166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01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FF731-C60B-9A79-2472-AD9B373C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DC2CA9-A4E8-30DE-854B-F2B148682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B96B1B-EF20-ED65-03AB-C2563F2D5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C37FC-0FE7-6E8F-1E92-513F91A68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72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080601-CD50-8C14-5FA7-3B7A3126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CDE53-2130-0F09-A392-F49162F3D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DB26-E1B4-9CC1-144A-11F7F46B6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14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F2857-B182-342A-09AA-519C4A352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9A8B0-7EDD-29FE-CA4F-A2A1FAE4C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44FF3-195C-F373-5B2A-12365E9B0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8B586-E029-DFD8-EAB3-26F2AE240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40F31-E7D5-516D-2349-0AC29C14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95CFA-7E33-E4C9-70E2-6B48E067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37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CF8E7-45FF-DB3C-CBBB-970F8BC39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D7A4C7-2372-4279-8483-29456FE5FD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FB90F7-28D5-B26C-BE9A-65DAEDA20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0A4E07-6992-1157-4454-42A43CC4C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AA110-372F-4C15-596A-C82E9A704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1D51F-9025-26CF-163D-3E46D4CC7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1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56DF40-4DC5-5E4A-738D-118F19246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BA9D1-0BFA-113F-44E6-2FF623D65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ACFE8-D7A2-DA04-80EB-D26A8E6E03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35937-66AC-4491-90F2-EE9A1FD2CE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38EE2-68C8-910B-E9AE-A05BEC351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D6876-E553-B3E8-CD36-157C96B1E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0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739237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4" Type="http://schemas.openxmlformats.org/officeDocument/2006/relationships/image" Target="file:////Users/maria.paul/Desktop/Montgomery%20Parks%20Logos%202021/MP-Logo-4c.pn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file:////Users/maria.paul/Desktop/Montgomery%20Parks%20Logos%202021/Montgomery%20Parks%20Logo_4c.pn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ZJUxXPgz7rAW-Nq1mN7mbkMbgJd7VhAL4S0Mb-0kOHs/edit?tab=t.0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_xDAzAMwjYYjR64HqhfFumAZ8OsNiKrk/view?usp=sharing" TargetMode="External"/><Relationship Id="rId2" Type="http://schemas.openxmlformats.org/officeDocument/2006/relationships/hyperlink" Target="https://docs.google.com/spreadsheets/d/1H1phkMcLmyU_8FMZxJ6EwVO54FsLr6iYYVz5s180RCE/edit?gid=0#gid=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cs.google.com/document/d/1vuF3m_Ti9bk_8CmREQ1k61qfx5vn1na2cUCeqxUqGRc/edit?tab=t.0" TargetMode="External"/><Relationship Id="rId4" Type="http://schemas.openxmlformats.org/officeDocument/2006/relationships/hyperlink" Target="https://drive.google.com/file/d/1MZ6_jDO3ag13jLNYSnt-DxKFs6LQufTn/view?usp=sharin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file:////Users/maria.paul/Desktop/Montgomery%20Parks%20Logos%202021/Montgomery%20Parks%20Logo_4c.png" TargetMode="External"/><Relationship Id="rId5" Type="http://schemas.openxmlformats.org/officeDocument/2006/relationships/image" Target="../media/image7.png"/><Relationship Id="rId4" Type="http://schemas.openxmlformats.org/officeDocument/2006/relationships/image" Target="file:////Users/maria.paul/Desktop/Montgomery%20Parks%20Logos%202021/MP-logotype-white.png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4EFAC1-21F5-0D2A-DF04-702E16C38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9234" y="5480811"/>
            <a:ext cx="4909752" cy="1159200"/>
          </a:xfrm>
        </p:spPr>
        <p:txBody>
          <a:bodyPr anchor="ctr">
            <a:normAutofit/>
          </a:bodyPr>
          <a:lstStyle/>
          <a:p>
            <a:pPr algn="l"/>
            <a:r>
              <a:rPr lang="en-US" sz="4000" dirty="0">
                <a:solidFill>
                  <a:srgbClr val="FFFFFF"/>
                </a:solidFill>
              </a:rPr>
              <a:t>Welcome!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58971B-E3E9-0FCC-5CB1-40CEF1D820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13106" y="5633765"/>
            <a:ext cx="3651971" cy="1139568"/>
          </a:xfrm>
        </p:spPr>
        <p:txBody>
          <a:bodyPr anchor="ctr">
            <a:normAutofit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</a:rPr>
              <a:t>Nancy H. </a:t>
            </a:r>
            <a:r>
              <a:rPr lang="en-US" sz="2000" dirty="0" err="1">
                <a:solidFill>
                  <a:srgbClr val="FFFFFF"/>
                </a:solidFill>
              </a:rPr>
              <a:t>Dacek</a:t>
            </a:r>
            <a:r>
              <a:rPr lang="en-US" sz="2000" dirty="0">
                <a:solidFill>
                  <a:srgbClr val="FFFFFF"/>
                </a:solidFill>
              </a:rPr>
              <a:t> N. Potomac CRC</a:t>
            </a:r>
            <a:br>
              <a:rPr lang="en-US" sz="2000" dirty="0"/>
            </a:br>
            <a:r>
              <a:rPr lang="en-US" sz="2000" dirty="0">
                <a:solidFill>
                  <a:srgbClr val="FFFFFF"/>
                </a:solidFill>
              </a:rPr>
              <a:t>Thursday, September 18, 2025</a:t>
            </a:r>
            <a:br>
              <a:rPr lang="en-US" sz="2000" dirty="0"/>
            </a:br>
            <a:r>
              <a:rPr lang="en-US" sz="2000" dirty="0">
                <a:solidFill>
                  <a:srgbClr val="FFFFFF"/>
                </a:solidFill>
              </a:rPr>
              <a:t>6:00 p.m.</a:t>
            </a:r>
            <a:endParaRPr lang="en-US" dirty="0">
              <a:cs typeface="Calibri"/>
            </a:endParaRPr>
          </a:p>
        </p:txBody>
      </p:sp>
      <p:pic>
        <p:nvPicPr>
          <p:cNvPr id="5" name="Picture 4" descr="Company name&#10;&#10;Description automatically generated">
            <a:extLst>
              <a:ext uri="{FF2B5EF4-FFF2-40B4-BE49-F238E27FC236}">
                <a16:creationId xmlns:a16="http://schemas.microsoft.com/office/drawing/2014/main" id="{3497D905-B4FE-7F51-0356-B56BA51C8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5" y="767184"/>
            <a:ext cx="11327549" cy="376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27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44E9F-8B92-122A-E5C1-0F7A34FEA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>
            <a:extLst>
              <a:ext uri="{FF2B5EF4-FFF2-40B4-BE49-F238E27FC236}">
                <a16:creationId xmlns:a16="http://schemas.microsoft.com/office/drawing/2014/main" id="{0BCEDBA1-E64F-B42C-2547-EE57297FFE61}"/>
              </a:ext>
            </a:extLst>
          </p:cNvPr>
          <p:cNvSpPr/>
          <p:nvPr/>
        </p:nvSpPr>
        <p:spPr>
          <a:xfrm>
            <a:off x="-3833521" y="0"/>
            <a:ext cx="4769708" cy="6858000"/>
          </a:xfrm>
          <a:prstGeom prst="parallelogram">
            <a:avLst/>
          </a:prstGeom>
          <a:solidFill>
            <a:srgbClr val="08713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09886825-B746-A0AB-D3E4-8155E0D5751B}"/>
              </a:ext>
            </a:extLst>
          </p:cNvPr>
          <p:cNvSpPr/>
          <p:nvPr/>
        </p:nvSpPr>
        <p:spPr>
          <a:xfrm>
            <a:off x="-3604921" y="0"/>
            <a:ext cx="4769708" cy="6858000"/>
          </a:xfrm>
          <a:prstGeom prst="parallelogram">
            <a:avLst/>
          </a:prstGeom>
          <a:solidFill>
            <a:srgbClr val="0871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22742-5AFB-23D0-4D97-FA26AF546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Athletic Field Classification System ​- Section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E7EE4-E3A7-7D9D-FE78-4D93614976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9772650" cy="4576763"/>
          </a:xfrm>
        </p:spPr>
        <p:txBody>
          <a:bodyPr/>
          <a:lstStyle/>
          <a:p>
            <a:r>
              <a:rPr lang="en-US" dirty="0"/>
              <a:t>Provided detailed information about our classification system​</a:t>
            </a:r>
          </a:p>
          <a:p>
            <a:r>
              <a:rPr lang="en-US" dirty="0"/>
              <a:t>Provides permit requirements, permit availability, available dates, and usage restrictions</a:t>
            </a:r>
          </a:p>
          <a:p>
            <a:r>
              <a:rPr lang="en-US" dirty="0"/>
              <a:t>​Changed the names of field classification for users​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Regional/Recreational Parks fields                Game-Only fields​</a:t>
            </a:r>
          </a:p>
          <a:p>
            <a:pPr lvl="1"/>
            <a:r>
              <a:rPr lang="en-US" dirty="0"/>
              <a:t>Local Park fields                Practice/Game fields​</a:t>
            </a:r>
            <a:endParaRPr lang="en-US" sz="3200" dirty="0"/>
          </a:p>
          <a:p>
            <a:pPr lvl="1"/>
            <a:r>
              <a:rPr lang="en-US" dirty="0"/>
              <a:t>Synthetic Turf fields                Year-Round Synthetic Turf fields​</a:t>
            </a:r>
            <a:endParaRPr lang="en-US" sz="3200" dirty="0"/>
          </a:p>
          <a:p>
            <a:pPr lvl="1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FE6D3-3611-A48C-12FF-ACA60182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6EDD-D2F7-274F-8EE6-07F6C7833B64}" type="datetime4">
              <a:rPr lang="en-US" smtClean="0"/>
              <a:t>September 18, 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7BD9E-E0E0-E5CB-AB94-3030B3F3D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M-NCPPC | </a:t>
            </a:r>
            <a:r>
              <a:rPr lang="en-US" b="1"/>
              <a:t>Montgomery Parks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FB175-5057-E18F-FEFC-E7A3C6EE7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</a:t>
            </a:r>
            <a:fld id="{D1113D91-5917-BB45-BB64-566870A824F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9A20152-575E-57C1-AE6C-13EA87D471D5}"/>
              </a:ext>
            </a:extLst>
          </p:cNvPr>
          <p:cNvSpPr/>
          <p:nvPr/>
        </p:nvSpPr>
        <p:spPr>
          <a:xfrm>
            <a:off x="5962650" y="4064793"/>
            <a:ext cx="771525" cy="2095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A9FDB2-A4DA-4D17-54BC-24B7563E1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147" y="4445307"/>
            <a:ext cx="786452" cy="243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7B1CCB-94DE-804F-5E0E-CB5E20722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246" y="4836804"/>
            <a:ext cx="786452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1E2DD-DD4A-A44D-5C59-4C6EF0BC9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>
            <a:extLst>
              <a:ext uri="{FF2B5EF4-FFF2-40B4-BE49-F238E27FC236}">
                <a16:creationId xmlns:a16="http://schemas.microsoft.com/office/drawing/2014/main" id="{5AD2A886-F24E-4446-7B7E-6DC802D0806B}"/>
              </a:ext>
            </a:extLst>
          </p:cNvPr>
          <p:cNvSpPr/>
          <p:nvPr/>
        </p:nvSpPr>
        <p:spPr>
          <a:xfrm>
            <a:off x="-3833521" y="0"/>
            <a:ext cx="4769708" cy="6858000"/>
          </a:xfrm>
          <a:prstGeom prst="parallelogram">
            <a:avLst/>
          </a:prstGeom>
          <a:solidFill>
            <a:srgbClr val="08713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32BB5E62-078A-F0BE-5551-06C7E3900D1B}"/>
              </a:ext>
            </a:extLst>
          </p:cNvPr>
          <p:cNvSpPr/>
          <p:nvPr/>
        </p:nvSpPr>
        <p:spPr>
          <a:xfrm>
            <a:off x="-3604921" y="0"/>
            <a:ext cx="4769708" cy="6858000"/>
          </a:xfrm>
          <a:prstGeom prst="parallelogram">
            <a:avLst/>
          </a:prstGeom>
          <a:solidFill>
            <a:srgbClr val="0871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84E5D-81CA-D15E-D0EF-2B612EADB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Criteria to Permitting Order of Consideration ​- Section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759EA-EB21-6573-8E4A-342A1952FC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00200"/>
            <a:ext cx="7781925" cy="45767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Permitting Order of Consideration is as follows​: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Contractual Agreements ​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Priority Use and Special Events ​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Montgomery County Government Agencies​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Go-Live Event (open online registration)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02B2D6-D276-FD1E-E8F9-D84C7F5F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6EDD-D2F7-274F-8EE6-07F6C7833B64}" type="datetime4">
              <a:rPr lang="en-US" smtClean="0"/>
              <a:t>September 18, 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6EF0E-13C7-E76E-FF1F-A3B1F131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M-NCPPC | </a:t>
            </a:r>
            <a:r>
              <a:rPr lang="en-US" b="1"/>
              <a:t>Montgomery Parks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BCD0F5-51EB-5F54-3180-F8ABCF96C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</a:t>
            </a:r>
            <a:fld id="{D1113D91-5917-BB45-BB64-566870A824F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9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1821F-CC66-9BBE-7FD6-2027CEC63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9">
            <a:extLst>
              <a:ext uri="{FF2B5EF4-FFF2-40B4-BE49-F238E27FC236}">
                <a16:creationId xmlns:a16="http://schemas.microsoft.com/office/drawing/2014/main" id="{CB0A93AC-5EE7-E570-2CB7-066C98720F1C}"/>
              </a:ext>
            </a:extLst>
          </p:cNvPr>
          <p:cNvSpPr/>
          <p:nvPr/>
        </p:nvSpPr>
        <p:spPr>
          <a:xfrm>
            <a:off x="-3957091" y="0"/>
            <a:ext cx="4769708" cy="6858000"/>
          </a:xfrm>
          <a:prstGeom prst="parallelogram">
            <a:avLst/>
          </a:prstGeom>
          <a:solidFill>
            <a:srgbClr val="08713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866AC8EB-AE4C-3F75-846B-58BBCB0E5191}"/>
              </a:ext>
            </a:extLst>
          </p:cNvPr>
          <p:cNvSpPr/>
          <p:nvPr/>
        </p:nvSpPr>
        <p:spPr>
          <a:xfrm>
            <a:off x="-3728491" y="0"/>
            <a:ext cx="4769708" cy="6858000"/>
          </a:xfrm>
          <a:prstGeom prst="parallelogram">
            <a:avLst/>
          </a:prstGeom>
          <a:solidFill>
            <a:srgbClr val="0871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3B24AF-6456-EABD-21DE-41831EF11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Priority Use - Section 3: 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B756A-2EBD-6412-59B5-28409B894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900" y="1405857"/>
            <a:ext cx="10964517" cy="904875"/>
          </a:xfrm>
        </p:spPr>
        <p:txBody>
          <a:bodyPr/>
          <a:lstStyle/>
          <a:p>
            <a:r>
              <a:rPr lang="en-US" dirty="0"/>
              <a:t>Reduced from 7 days a week to 3 weekdays and 1 weekend day per field per organization similar to CUPF​ (Community Use of Public Facilities).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5A0F0-99B8-8419-05E9-DFD55EF80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2617" y="2386932"/>
            <a:ext cx="7286625" cy="38195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Must submit previous years’ roster data </a:t>
            </a:r>
          </a:p>
          <a:p>
            <a:pPr lvl="1"/>
            <a:r>
              <a:rPr lang="en-US" dirty="0"/>
              <a:t>Organization name</a:t>
            </a:r>
          </a:p>
          <a:p>
            <a:pPr lvl="1"/>
            <a:r>
              <a:rPr lang="en-US" dirty="0"/>
              <a:t>League name</a:t>
            </a:r>
          </a:p>
          <a:p>
            <a:pPr lvl="1"/>
            <a:r>
              <a:rPr lang="en-US" dirty="0"/>
              <a:t>Team name</a:t>
            </a:r>
          </a:p>
          <a:p>
            <a:pPr lvl="1"/>
            <a:r>
              <a:rPr lang="en-US" dirty="0"/>
              <a:t>Age group</a:t>
            </a:r>
          </a:p>
          <a:p>
            <a:pPr lvl="1"/>
            <a:r>
              <a:rPr lang="en-US" dirty="0"/>
              <a:t>Gender</a:t>
            </a:r>
          </a:p>
          <a:p>
            <a:endParaRPr lang="en-US" dirty="0"/>
          </a:p>
          <a:p>
            <a:r>
              <a:rPr lang="en-US" dirty="0"/>
              <a:t>Teams must be comprised of 2/3 county residents</a:t>
            </a:r>
          </a:p>
          <a:p>
            <a:pPr marL="374650" lvl="1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17F4D5-AD31-ECA0-BCDD-FCA6FF3EA7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629" y="2920333"/>
            <a:ext cx="5991225" cy="3819524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/>
              <a:t>Level (Rec or Travel)</a:t>
            </a:r>
          </a:p>
          <a:p>
            <a:pPr lvl="1"/>
            <a:r>
              <a:rPr lang="en-US" dirty="0"/>
              <a:t>Number of hours of field usage</a:t>
            </a:r>
          </a:p>
          <a:p>
            <a:pPr lvl="1"/>
            <a:r>
              <a:rPr lang="en-US" dirty="0"/>
              <a:t>Location </a:t>
            </a:r>
          </a:p>
          <a:p>
            <a:pPr lvl="1"/>
            <a:r>
              <a:rPr lang="en-US" dirty="0"/>
              <a:t>Names</a:t>
            </a:r>
          </a:p>
          <a:p>
            <a:pPr lvl="1"/>
            <a:r>
              <a:rPr lang="en-US" dirty="0"/>
              <a:t>Zip codes</a:t>
            </a:r>
          </a:p>
          <a:p>
            <a:pPr marL="374650" lvl="1" indent="0">
              <a:buNone/>
            </a:pP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FA0202-1D3E-6CED-9427-48CDFDCBE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4309-E409-0149-83E7-714B09BAAB02}" type="datetime4">
              <a:rPr lang="en-US" smtClean="0"/>
              <a:t>September 18, 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B84721-BE5A-84C3-4B81-6DB7288F4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M-NCPPC | </a:t>
            </a:r>
            <a:r>
              <a:rPr lang="en-US" b="1"/>
              <a:t>Montgomery Parks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758592-38E5-E6AD-3304-4B8048FD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</a:t>
            </a:r>
            <a:fld id="{D1113D91-5917-BB45-BB64-566870A824F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58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C278B-ED5D-2F9E-6F1F-9D6CB3A51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>
            <a:extLst>
              <a:ext uri="{FF2B5EF4-FFF2-40B4-BE49-F238E27FC236}">
                <a16:creationId xmlns:a16="http://schemas.microsoft.com/office/drawing/2014/main" id="{A75CC740-9750-9B4F-F382-F2AE7C311138}"/>
              </a:ext>
            </a:extLst>
          </p:cNvPr>
          <p:cNvSpPr/>
          <p:nvPr/>
        </p:nvSpPr>
        <p:spPr>
          <a:xfrm>
            <a:off x="-3833521" y="0"/>
            <a:ext cx="4769708" cy="6858000"/>
          </a:xfrm>
          <a:prstGeom prst="parallelogram">
            <a:avLst/>
          </a:prstGeom>
          <a:solidFill>
            <a:srgbClr val="08713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0C24A64-09E3-3527-3978-E5BE96456EB2}"/>
              </a:ext>
            </a:extLst>
          </p:cNvPr>
          <p:cNvSpPr/>
          <p:nvPr/>
        </p:nvSpPr>
        <p:spPr>
          <a:xfrm>
            <a:off x="-3604921" y="0"/>
            <a:ext cx="4769708" cy="6858000"/>
          </a:xfrm>
          <a:prstGeom prst="parallelogram">
            <a:avLst/>
          </a:prstGeom>
          <a:solidFill>
            <a:srgbClr val="0871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32B1D-C268-2576-0C82-587C620E4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Go-Live Event ​- Section 3: 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5FC26-1D46-9D3F-0E98-2BCDC8E88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00200"/>
            <a:ext cx="10515601" cy="4576763"/>
          </a:xfrm>
        </p:spPr>
        <p:txBody>
          <a:bodyPr/>
          <a:lstStyle/>
          <a:p>
            <a:r>
              <a:rPr lang="en-US" dirty="0"/>
              <a:t>Defines the Go-Live event in detail​</a:t>
            </a:r>
          </a:p>
          <a:p>
            <a:r>
              <a:rPr lang="en-US" dirty="0"/>
              <a:t>Directs users to ActiveMontgomery.com for online permitting​</a:t>
            </a:r>
          </a:p>
          <a:p>
            <a:r>
              <a:rPr lang="en-US" dirty="0"/>
              <a:t>Outlines which fields can be permitted on Go-Live​</a:t>
            </a:r>
          </a:p>
          <a:p>
            <a:r>
              <a:rPr lang="en-US" dirty="0"/>
              <a:t>Details the dates of the Go-Live events for each season ​</a:t>
            </a:r>
          </a:p>
          <a:p>
            <a:pPr lvl="1" fontAlgn="base"/>
            <a:r>
              <a:rPr lang="en-US" dirty="0"/>
              <a:t>Go-Live events are held three times a year; these dates are subject to change:​</a:t>
            </a:r>
            <a:endParaRPr lang="en-US" sz="3200" dirty="0"/>
          </a:p>
          <a:p>
            <a:pPr lvl="2" fontAlgn="base"/>
            <a:r>
              <a:rPr lang="en-US" b="1" dirty="0"/>
              <a:t>Spring/Summer: February 15 </a:t>
            </a:r>
            <a:r>
              <a:rPr lang="en-US" dirty="0"/>
              <a:t>​</a:t>
            </a:r>
            <a:endParaRPr lang="en-US" sz="2800" dirty="0"/>
          </a:p>
          <a:p>
            <a:pPr lvl="2" fontAlgn="base"/>
            <a:r>
              <a:rPr lang="en-US" b="1" dirty="0"/>
              <a:t>Fall: July 15 </a:t>
            </a:r>
            <a:r>
              <a:rPr lang="en-US" dirty="0"/>
              <a:t>​</a:t>
            </a:r>
            <a:endParaRPr lang="en-US" sz="2800" dirty="0"/>
          </a:p>
          <a:p>
            <a:pPr lvl="2" fontAlgn="base"/>
            <a:r>
              <a:rPr lang="en-US" b="1" dirty="0"/>
              <a:t>Winter: November 1 </a:t>
            </a:r>
            <a:r>
              <a:rPr lang="en-US" dirty="0"/>
              <a:t>​</a:t>
            </a:r>
            <a:endParaRPr lang="en-US" sz="2800" dirty="0"/>
          </a:p>
          <a:p>
            <a:pPr lvl="1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618400-251F-2EFF-2134-D5CDEB735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6EDD-D2F7-274F-8EE6-07F6C7833B64}" type="datetime4">
              <a:rPr lang="en-US" smtClean="0"/>
              <a:t>September 18, 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BAA5CA-10EC-F09E-01CD-B42FC0364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M-NCPPC | </a:t>
            </a:r>
            <a:r>
              <a:rPr lang="en-US" b="1"/>
              <a:t>Montgomery Parks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D2984-4C16-92C6-7AB4-88D1E73E7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</a:t>
            </a:r>
            <a:fld id="{D1113D91-5917-BB45-BB64-566870A824F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93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B4B9B-E12C-E51A-9CD1-ED5AC50A5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9">
            <a:extLst>
              <a:ext uri="{FF2B5EF4-FFF2-40B4-BE49-F238E27FC236}">
                <a16:creationId xmlns:a16="http://schemas.microsoft.com/office/drawing/2014/main" id="{6861C6BA-9710-34E2-B1B1-041277F6C836}"/>
              </a:ext>
            </a:extLst>
          </p:cNvPr>
          <p:cNvSpPr/>
          <p:nvPr/>
        </p:nvSpPr>
        <p:spPr>
          <a:xfrm>
            <a:off x="-3957091" y="0"/>
            <a:ext cx="4769708" cy="6858000"/>
          </a:xfrm>
          <a:prstGeom prst="parallelogram">
            <a:avLst/>
          </a:prstGeom>
          <a:solidFill>
            <a:srgbClr val="08713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52CA8B9-E360-B583-FB16-0DFC0939AB6C}"/>
              </a:ext>
            </a:extLst>
          </p:cNvPr>
          <p:cNvSpPr/>
          <p:nvPr/>
        </p:nvSpPr>
        <p:spPr>
          <a:xfrm>
            <a:off x="-3728491" y="0"/>
            <a:ext cx="4769708" cy="6858000"/>
          </a:xfrm>
          <a:prstGeom prst="parallelogram">
            <a:avLst/>
          </a:prstGeom>
          <a:solidFill>
            <a:srgbClr val="0871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70D10-61B0-D70A-18D5-AC84E4230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Sections 7 &amp; 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488194-34DB-7B57-1A98-8CE6C6793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899" y="1600200"/>
            <a:ext cx="10467975" cy="904875"/>
          </a:xfrm>
        </p:spPr>
        <p:txBody>
          <a:bodyPr/>
          <a:lstStyle/>
          <a:p>
            <a:r>
              <a:rPr lang="en-US" dirty="0"/>
              <a:t>Off-Season Use Regulations moved​ to Field Closure Guideline - Section 7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109042-2C2D-3FF0-9A46-B34FF9965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900" y="2107024"/>
            <a:ext cx="5273675" cy="1552576"/>
          </a:xfrm>
        </p:spPr>
        <p:txBody>
          <a:bodyPr/>
          <a:lstStyle/>
          <a:p>
            <a:r>
              <a:rPr lang="en-US" dirty="0"/>
              <a:t>Weather</a:t>
            </a:r>
          </a:p>
          <a:p>
            <a:r>
              <a:rPr lang="en-US" dirty="0"/>
              <a:t>Renovation </a:t>
            </a:r>
          </a:p>
          <a:p>
            <a:r>
              <a:rPr lang="en-US" dirty="0"/>
              <a:t>Winter and summer closures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113AE2-EFBF-8B2A-6261-A95716AA75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3900" y="3922967"/>
            <a:ext cx="10744200" cy="904875"/>
          </a:xfrm>
        </p:spPr>
        <p:txBody>
          <a:bodyPr/>
          <a:lstStyle/>
          <a:p>
            <a:r>
              <a:rPr lang="en-US" dirty="0"/>
              <a:t>Field Use for Non-Designated Sports ​changed to Permitting Order of Overlay Fields - Section 8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B8358F-48E6-499E-39E0-364BD65B6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3900" y="4773360"/>
            <a:ext cx="9315450" cy="3819524"/>
          </a:xfrm>
        </p:spPr>
        <p:txBody>
          <a:bodyPr/>
          <a:lstStyle/>
          <a:p>
            <a:r>
              <a:rPr lang="en-US" dirty="0"/>
              <a:t>Providing better details for easier understanding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399BB0-D47F-CBD8-8FAE-630697BA5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4309-E409-0149-83E7-714B09BAAB02}" type="datetime4">
              <a:rPr lang="en-US" smtClean="0"/>
              <a:t>September 18, 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33561B-AF7B-AE77-30A3-543E68180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M-NCPPC | </a:t>
            </a:r>
            <a:r>
              <a:rPr lang="en-US" b="1"/>
              <a:t>Montgomery Parks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26C8CE-CB0E-5434-EFC8-28441612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</a:t>
            </a:r>
            <a:fld id="{D1113D91-5917-BB45-BB64-566870A824F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80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6FBEB-D794-0EE4-5624-D910D52F9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>
            <a:extLst>
              <a:ext uri="{FF2B5EF4-FFF2-40B4-BE49-F238E27FC236}">
                <a16:creationId xmlns:a16="http://schemas.microsoft.com/office/drawing/2014/main" id="{D595CF02-1A20-51EC-DF78-57EE0C62EB7F}"/>
              </a:ext>
            </a:extLst>
          </p:cNvPr>
          <p:cNvSpPr/>
          <p:nvPr/>
        </p:nvSpPr>
        <p:spPr>
          <a:xfrm>
            <a:off x="-3833521" y="0"/>
            <a:ext cx="4769708" cy="6858000"/>
          </a:xfrm>
          <a:prstGeom prst="parallelogram">
            <a:avLst/>
          </a:prstGeom>
          <a:solidFill>
            <a:srgbClr val="08713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3CF8265C-BA0A-B027-EDB2-F329E2A3627A}"/>
              </a:ext>
            </a:extLst>
          </p:cNvPr>
          <p:cNvSpPr/>
          <p:nvPr/>
        </p:nvSpPr>
        <p:spPr>
          <a:xfrm>
            <a:off x="-3604921" y="0"/>
            <a:ext cx="4769708" cy="6858000"/>
          </a:xfrm>
          <a:prstGeom prst="parallelogram">
            <a:avLst/>
          </a:prstGeom>
          <a:solidFill>
            <a:srgbClr val="0871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D19B2C-A07B-141B-F7AC-3926F5A4A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General Guidelines for Field Use/Conditions of Use ​- Section 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25ECC-2B29-E312-95A3-A41437C53B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00200"/>
            <a:ext cx="10515601" cy="4576763"/>
          </a:xfrm>
        </p:spPr>
        <p:txBody>
          <a:bodyPr/>
          <a:lstStyle/>
          <a:p>
            <a:r>
              <a:rPr lang="en-US" dirty="0"/>
              <a:t>Removed most of this section as most of it was duplicative of the Conditions of Use</a:t>
            </a:r>
          </a:p>
          <a:p>
            <a:r>
              <a:rPr lang="en-US" dirty="0"/>
              <a:t>Attached Conditions of Use to the document​ as an appendix</a:t>
            </a:r>
          </a:p>
          <a:p>
            <a:r>
              <a:rPr lang="en-US" dirty="0"/>
              <a:t>Section states you must follow the M-NCPPC Rules and Regulations, the Athletic Field Use Permit Policy, and the Athletic Field Condition of Use​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D00E9D-2F06-4772-09A7-9CC5F5187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6EDD-D2F7-274F-8EE6-07F6C7833B64}" type="datetime4">
              <a:rPr lang="en-US" smtClean="0"/>
              <a:t>September 18, 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7648B0-0288-6E35-9D17-F4293CCA5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M-NCPPC | </a:t>
            </a:r>
            <a:r>
              <a:rPr lang="en-US" b="1"/>
              <a:t>Montgomery Parks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57120-CA23-24E8-486F-6D7FC4CC4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</a:t>
            </a:r>
            <a:fld id="{D1113D91-5917-BB45-BB64-566870A824F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24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BF84A-9F11-9D0B-EF38-1221692C3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>
            <a:extLst>
              <a:ext uri="{FF2B5EF4-FFF2-40B4-BE49-F238E27FC236}">
                <a16:creationId xmlns:a16="http://schemas.microsoft.com/office/drawing/2014/main" id="{E52B0BF3-AF22-1113-6CBE-F269D711D27A}"/>
              </a:ext>
            </a:extLst>
          </p:cNvPr>
          <p:cNvSpPr/>
          <p:nvPr/>
        </p:nvSpPr>
        <p:spPr>
          <a:xfrm>
            <a:off x="-3833521" y="0"/>
            <a:ext cx="4769708" cy="6858000"/>
          </a:xfrm>
          <a:prstGeom prst="parallelogram">
            <a:avLst/>
          </a:prstGeom>
          <a:solidFill>
            <a:srgbClr val="08713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7CE80D83-E707-0A01-53B0-073C55A29CE4}"/>
              </a:ext>
            </a:extLst>
          </p:cNvPr>
          <p:cNvSpPr/>
          <p:nvPr/>
        </p:nvSpPr>
        <p:spPr>
          <a:xfrm>
            <a:off x="-3604921" y="0"/>
            <a:ext cx="4769708" cy="6858000"/>
          </a:xfrm>
          <a:prstGeom prst="parallelogram">
            <a:avLst/>
          </a:prstGeom>
          <a:solidFill>
            <a:srgbClr val="0871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85BA25-1BF0-786C-4DD9-253A6DC5B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Pilot Programs​ - Section 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C5E82-F50B-DD90-5329-2E94AA823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5181600" cy="4576763"/>
          </a:xfrm>
        </p:spPr>
        <p:txBody>
          <a:bodyPr/>
          <a:lstStyle/>
          <a:p>
            <a:r>
              <a:rPr lang="en-US" dirty="0"/>
              <a:t>Wanted to add a section to allow Montgomery Parks to run pilot programs without being in direct violation of our Athletic Field Use Policy. ​</a:t>
            </a:r>
          </a:p>
          <a:p>
            <a:pPr lvl="1"/>
            <a:r>
              <a:rPr lang="en-US" dirty="0"/>
              <a:t>Damascus Recreational Park-  practice on a Game Only Field​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B9F3D-F3CD-11BC-CD22-7F0C27F4D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6EDD-D2F7-274F-8EE6-07F6C7833B64}" type="datetime4">
              <a:rPr lang="en-US" smtClean="0"/>
              <a:t>September 18, 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93867-849D-3857-4D07-E418513B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M-NCPPC | </a:t>
            </a:r>
            <a:r>
              <a:rPr lang="en-US" b="1"/>
              <a:t>Montgomery Parks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0D51F6-1558-B368-30F1-0FC4001D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</a:t>
            </a:r>
            <a:fld id="{D1113D91-5917-BB45-BB64-566870A824F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F5A1E2CA-F4B1-7219-8475-2711D80363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8280" r="18280"/>
          <a:stretch/>
        </p:blipFill>
        <p:spPr>
          <a:xfrm>
            <a:off x="6096000" y="1600200"/>
            <a:ext cx="5715000" cy="4025628"/>
          </a:xfr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549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7D3C8-5EE2-427B-2F33-2AA78CA9C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>
            <a:extLst>
              <a:ext uri="{FF2B5EF4-FFF2-40B4-BE49-F238E27FC236}">
                <a16:creationId xmlns:a16="http://schemas.microsoft.com/office/drawing/2014/main" id="{8D3D98A7-BB84-4C0F-15D8-FEA7DB67C701}"/>
              </a:ext>
            </a:extLst>
          </p:cNvPr>
          <p:cNvSpPr/>
          <p:nvPr/>
        </p:nvSpPr>
        <p:spPr>
          <a:xfrm>
            <a:off x="-3833521" y="0"/>
            <a:ext cx="4769708" cy="6858000"/>
          </a:xfrm>
          <a:prstGeom prst="parallelogram">
            <a:avLst/>
          </a:prstGeom>
          <a:solidFill>
            <a:srgbClr val="08713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C3322D4A-24FC-8387-52D8-841DFB4946A6}"/>
              </a:ext>
            </a:extLst>
          </p:cNvPr>
          <p:cNvSpPr/>
          <p:nvPr/>
        </p:nvSpPr>
        <p:spPr>
          <a:xfrm>
            <a:off x="-3604921" y="0"/>
            <a:ext cx="4769708" cy="6858000"/>
          </a:xfrm>
          <a:prstGeom prst="parallelogram">
            <a:avLst/>
          </a:prstGeom>
          <a:solidFill>
            <a:srgbClr val="0871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302FB3-6B4B-5688-7001-D7F91AF53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Appendix A. Montgomery Parks Athletic Field Conditions of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C8EE0-6DF7-C56F-857E-ACB73FA454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00200"/>
            <a:ext cx="10515601" cy="4576763"/>
          </a:xfrm>
        </p:spPr>
        <p:txBody>
          <a:bodyPr/>
          <a:lstStyle/>
          <a:p>
            <a:r>
              <a:rPr lang="en-US" dirty="0"/>
              <a:t>Addition of language prohibiting ghost permitting ​</a:t>
            </a:r>
          </a:p>
          <a:p>
            <a:r>
              <a:rPr lang="en-US" dirty="0"/>
              <a:t>Addition of language prohibiting subletting permits​</a:t>
            </a:r>
          </a:p>
          <a:p>
            <a:r>
              <a:rPr lang="en-US" dirty="0"/>
              <a:t>Formatting upgrades​</a:t>
            </a:r>
          </a:p>
          <a:p>
            <a:r>
              <a:rPr lang="en-US" dirty="0"/>
              <a:t>Improved the Report an Issue or Concern section</a:t>
            </a:r>
          </a:p>
          <a:p>
            <a:r>
              <a:rPr lang="en-US" dirty="0"/>
              <a:t>Changed the Permit ​Change/Return Fee</a:t>
            </a:r>
          </a:p>
          <a:p>
            <a:pPr lvl="1" fontAlgn="base"/>
            <a:r>
              <a:rPr lang="en-US" dirty="0"/>
              <a:t>From a $50 fee per change request to a 25% charge of the permit</a:t>
            </a:r>
          </a:p>
          <a:p>
            <a:pPr lvl="1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A8A44-5AA1-E89C-7868-051733918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6EDD-D2F7-274F-8EE6-07F6C7833B64}" type="datetime4">
              <a:rPr lang="en-US" smtClean="0"/>
              <a:t>September 18, 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02AF2F-8FC6-CF35-882A-FEBEAB4E2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M-NCPPC | </a:t>
            </a:r>
            <a:r>
              <a:rPr lang="en-US" b="1"/>
              <a:t>Montgomery Parks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A742E-9F66-C608-8BFD-BD28E1727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</a:t>
            </a:r>
            <a:fld id="{D1113D91-5917-BB45-BB64-566870A824F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45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0E404-E6FB-B878-049E-AC3A3D8FA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9">
            <a:extLst>
              <a:ext uri="{FF2B5EF4-FFF2-40B4-BE49-F238E27FC236}">
                <a16:creationId xmlns:a16="http://schemas.microsoft.com/office/drawing/2014/main" id="{9760C953-D641-F1E0-E722-3CF42BE2DDE5}"/>
              </a:ext>
            </a:extLst>
          </p:cNvPr>
          <p:cNvSpPr/>
          <p:nvPr/>
        </p:nvSpPr>
        <p:spPr>
          <a:xfrm>
            <a:off x="-3957091" y="0"/>
            <a:ext cx="4769708" cy="6858000"/>
          </a:xfrm>
          <a:prstGeom prst="parallelogram">
            <a:avLst/>
          </a:prstGeom>
          <a:solidFill>
            <a:srgbClr val="08713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D4EB34E1-C156-A643-62DB-B19A6BF2776A}"/>
              </a:ext>
            </a:extLst>
          </p:cNvPr>
          <p:cNvSpPr/>
          <p:nvPr/>
        </p:nvSpPr>
        <p:spPr>
          <a:xfrm>
            <a:off x="-3728491" y="0"/>
            <a:ext cx="4769708" cy="6858000"/>
          </a:xfrm>
          <a:prstGeom prst="parallelogram">
            <a:avLst/>
          </a:prstGeom>
          <a:solidFill>
            <a:srgbClr val="0871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5804E1-0D68-138C-973A-745F25E7E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956B4E-46F9-7549-E0E0-F60FF18E6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4309-E409-0149-83E7-714B09BAAB02}" type="datetime4">
              <a:rPr lang="en-US" smtClean="0"/>
              <a:t>September 18, 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15DF5E-E458-8EC1-8051-71EFCFEA1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M-NCPPC | </a:t>
            </a:r>
            <a:r>
              <a:rPr lang="en-US" b="1"/>
              <a:t>Montgomery Parks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B2112A-A207-EA36-4CA8-8287950DF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</a:t>
            </a:r>
            <a:fld id="{D1113D91-5917-BB45-BB64-566870A824F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3B2DE1-91D5-3BD0-1C7E-CEA139A78512}"/>
              </a:ext>
            </a:extLst>
          </p:cNvPr>
          <p:cNvSpPr txBox="1"/>
          <p:nvPr/>
        </p:nvSpPr>
        <p:spPr>
          <a:xfrm>
            <a:off x="83344" y="3053834"/>
            <a:ext cx="8072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CE7A2C-BE3E-BEBA-5974-53BCC80FAC45}"/>
              </a:ext>
            </a:extLst>
          </p:cNvPr>
          <p:cNvSpPr txBox="1"/>
          <p:nvPr/>
        </p:nvSpPr>
        <p:spPr>
          <a:xfrm>
            <a:off x="83344" y="3053834"/>
            <a:ext cx="8072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E1DAC41B-FB3A-046B-00AD-195DF2520CBE}"/>
              </a:ext>
            </a:extLst>
          </p:cNvPr>
          <p:cNvGraphicFramePr/>
          <p:nvPr/>
        </p:nvGraphicFramePr>
        <p:xfrm>
          <a:off x="2379188" y="1394957"/>
          <a:ext cx="7636641" cy="4994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277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46D91E6-D55E-205A-0049-018FFDDD58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2270" r="32270"/>
          <a:stretch/>
        </p:blipFill>
        <p:spPr>
          <a:xfrm>
            <a:off x="6096000" y="0"/>
            <a:ext cx="6096001" cy="6858000"/>
          </a:xfrm>
        </p:spPr>
      </p:pic>
      <p:sp>
        <p:nvSpPr>
          <p:cNvPr id="12" name="Parallelogram 11">
            <a:extLst>
              <a:ext uri="{FF2B5EF4-FFF2-40B4-BE49-F238E27FC236}">
                <a16:creationId xmlns:a16="http://schemas.microsoft.com/office/drawing/2014/main" id="{02E5B96D-5504-9F12-59B7-BDF948E5171A}"/>
              </a:ext>
            </a:extLst>
          </p:cNvPr>
          <p:cNvSpPr/>
          <p:nvPr/>
        </p:nvSpPr>
        <p:spPr>
          <a:xfrm>
            <a:off x="10157127" y="0"/>
            <a:ext cx="4769708" cy="6858000"/>
          </a:xfrm>
          <a:prstGeom prst="parallelogram">
            <a:avLst/>
          </a:prstGeom>
          <a:solidFill>
            <a:srgbClr val="08713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79A50157-85BB-7898-D7EB-8E4D17A165E9}"/>
              </a:ext>
            </a:extLst>
          </p:cNvPr>
          <p:cNvSpPr/>
          <p:nvPr/>
        </p:nvSpPr>
        <p:spPr>
          <a:xfrm>
            <a:off x="10385727" y="0"/>
            <a:ext cx="4769708" cy="6858000"/>
          </a:xfrm>
          <a:prstGeom prst="parallelogram">
            <a:avLst/>
          </a:prstGeom>
          <a:solidFill>
            <a:srgbClr val="08713C">
              <a:alpha val="7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4BD39B-3410-25FD-EBE2-612E4EF2E8F4}"/>
              </a:ext>
            </a:extLst>
          </p:cNvPr>
          <p:cNvSpPr/>
          <p:nvPr/>
        </p:nvSpPr>
        <p:spPr>
          <a:xfrm>
            <a:off x="0" y="342900"/>
            <a:ext cx="12242322" cy="666749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C7266869-E639-8B01-778B-38B586CFBEC8}"/>
              </a:ext>
            </a:extLst>
          </p:cNvPr>
          <p:cNvSpPr/>
          <p:nvPr/>
        </p:nvSpPr>
        <p:spPr>
          <a:xfrm>
            <a:off x="-3843475" y="0"/>
            <a:ext cx="4769708" cy="6858000"/>
          </a:xfrm>
          <a:prstGeom prst="parallelogram">
            <a:avLst/>
          </a:prstGeom>
          <a:solidFill>
            <a:srgbClr val="08713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6C60ACEE-BBD1-8E7E-EE41-DF93261E40EC}"/>
              </a:ext>
            </a:extLst>
          </p:cNvPr>
          <p:cNvSpPr/>
          <p:nvPr/>
        </p:nvSpPr>
        <p:spPr>
          <a:xfrm>
            <a:off x="-3614875" y="0"/>
            <a:ext cx="4769708" cy="6858000"/>
          </a:xfrm>
          <a:prstGeom prst="parallelogram">
            <a:avLst/>
          </a:prstGeom>
          <a:solidFill>
            <a:srgbClr val="0871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F84C8-30A7-0860-F69F-B87B69AFE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 Period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D0797-F2B3-830C-4883-B2F5275031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fontAlgn="base"/>
            <a:r>
              <a:rPr lang="en-US" dirty="0"/>
              <a:t>Survey Link will go live September 19 through October 19, 2025​</a:t>
            </a:r>
          </a:p>
          <a:p>
            <a:pPr lvl="1" fontAlgn="base"/>
            <a:r>
              <a:rPr lang="en-US" dirty="0"/>
              <a:t>Emailed out to all user groups. ​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7456D-7582-6905-B237-CB0FAD661B3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629C3F2-99D3-6A4B-A63C-0DC6F0E63945}" type="datetime4">
              <a:rPr lang="en-US" smtClean="0"/>
              <a:t>September 18,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D4439-B82A-EA94-3659-0E4C66D260C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M-NCPPC | </a:t>
            </a:r>
            <a:r>
              <a:rPr lang="en-US" b="1"/>
              <a:t>Montgomery Parks</a:t>
            </a:r>
            <a:endParaRPr lang="en-US" b="1" dirty="0"/>
          </a:p>
        </p:txBody>
      </p:sp>
      <p:pic>
        <p:nvPicPr>
          <p:cNvPr id="15" name="Picture 14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D7CA127C-3864-A506-F43A-27FCB2DF63C3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/>
          <a:srcRect l="9557" t="11210" r="11210" b="9557"/>
          <a:stretch>
            <a:fillRect/>
          </a:stretch>
        </p:blipFill>
        <p:spPr>
          <a:xfrm>
            <a:off x="10850880" y="178117"/>
            <a:ext cx="100584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1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5CCDDD-4B04-35E2-FD11-1F6B5E0DB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908" y="4284030"/>
            <a:ext cx="4980864" cy="17070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B49310-1AF4-958F-D77C-9B6FB71F7914}"/>
              </a:ext>
            </a:extLst>
          </p:cNvPr>
          <p:cNvSpPr txBox="1"/>
          <p:nvPr/>
        </p:nvSpPr>
        <p:spPr>
          <a:xfrm>
            <a:off x="3046971" y="230298"/>
            <a:ext cx="6098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AGENDA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WordVisiCarriageReturn_MSFontService"/>
              </a:rPr>
              <a:t> 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WordVisiCarriageReturn_MSFontService"/>
              </a:rPr>
            </a:br>
            <a:r>
              <a:rPr lang="en-US" sz="1800" dirty="0"/>
              <a:t>Nancy H. </a:t>
            </a:r>
            <a:r>
              <a:rPr lang="en-US" sz="1800" dirty="0" err="1"/>
              <a:t>Dacek</a:t>
            </a:r>
            <a:r>
              <a:rPr lang="en-US" sz="1800" dirty="0"/>
              <a:t> N. Potomac CRC</a:t>
            </a:r>
            <a:endParaRPr lang="en-US" sz="1800" b="0" i="0" dirty="0">
              <a:effectLst/>
            </a:endParaRPr>
          </a:p>
          <a:p>
            <a:pPr algn="ctr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Thursday, September 18, 2025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63D60A-A23D-E9C1-2AD1-6E5E7DC4942F}"/>
              </a:ext>
            </a:extLst>
          </p:cNvPr>
          <p:cNvSpPr txBox="1"/>
          <p:nvPr/>
        </p:nvSpPr>
        <p:spPr>
          <a:xfrm>
            <a:off x="595223" y="1052028"/>
            <a:ext cx="11431549" cy="5843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150000"/>
              </a:lnSpc>
              <a:spcAft>
                <a:spcPts val="90"/>
              </a:spcAft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</a:rPr>
              <a:t>6:00 p.m. Welcome and General Announcements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6:10 p.m. Review and Approve Agenda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6:12 p.m. Review and Approve July Minutes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6:20 p.m. Summer Program Trends – MoCo Rec and Community Input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6:30 p.m. Update on Project Play, Children’s Sports Bill of Rights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6:50 p.m. Montgomery Parks Athletic Fields Policy – Carl Weber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7:15 p.m. Working Group Discussions </a:t>
            </a:r>
            <a:endParaRPr lang="en-US" sz="1600" dirty="0">
              <a:solidFill>
                <a:srgbClr val="000000"/>
              </a:solidFill>
            </a:endParaRPr>
          </a:p>
          <a:p>
            <a:pPr marL="742950" lvl="1" indent="-285750" fontAlgn="base">
              <a:spcAft>
                <a:spcPts val="9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Community Engagement: Samantha, Princess, Amy, Rick </a:t>
            </a:r>
          </a:p>
          <a:p>
            <a:pPr marL="742950" lvl="1" indent="-285750" fontAlgn="base">
              <a:spcAft>
                <a:spcPts val="9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Operations: Tina, Mary Kate, Christopher</a:t>
            </a:r>
          </a:p>
          <a:p>
            <a:pPr marL="742950" lvl="1" indent="-285750" fontAlgn="base">
              <a:spcAft>
                <a:spcPts val="9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Annual Report Development</a:t>
            </a:r>
          </a:p>
          <a:p>
            <a:pPr marL="742950" lvl="1" indent="-285750" fontAlgn="base">
              <a:spcAft>
                <a:spcPts val="9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Committee Member Nominations and Officer Elections</a:t>
            </a:r>
          </a:p>
          <a:p>
            <a:pPr marL="742950" lvl="1" indent="-285750" fontAlgn="base">
              <a:spcAft>
                <a:spcPts val="9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Recognition: David, Trish, Princess, Steve (ex-officio)</a:t>
            </a:r>
          </a:p>
          <a:p>
            <a:pPr marL="742950" lvl="1" indent="-285750" fontAlgn="base">
              <a:spcAft>
                <a:spcPts val="9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Communications: Mary Kate, Christopher</a:t>
            </a:r>
          </a:p>
          <a:p>
            <a:pPr marL="742950" lvl="1" indent="-285750" fontAlgn="base">
              <a:spcAft>
                <a:spcPts val="9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Advocacy: Ben, Jay, Tom, Tony, Steve (ex-officio) </a:t>
            </a:r>
          </a:p>
          <a:p>
            <a:pPr algn="l" rtl="0" fontAlgn="base">
              <a:lnSpc>
                <a:spcPct val="150000"/>
              </a:lnSpc>
              <a:spcAft>
                <a:spcPts val="90"/>
              </a:spcAft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</a:rPr>
              <a:t>7:45 p.m. New Business </a:t>
            </a:r>
            <a:endParaRPr lang="en-US" sz="1600" b="0" i="0" dirty="0">
              <a:solidFill>
                <a:srgbClr val="000000"/>
              </a:solidFill>
              <a:effectLst/>
            </a:endParaRPr>
          </a:p>
          <a:p>
            <a:pPr algn="l" rtl="0" fontAlgn="base">
              <a:lnSpc>
                <a:spcPct val="150000"/>
              </a:lnSpc>
              <a:spcAft>
                <a:spcPts val="90"/>
              </a:spcAft>
            </a:pPr>
            <a:r>
              <a:rPr lang="en-US" sz="1800" b="0" i="0" dirty="0">
                <a:solidFill>
                  <a:srgbClr val="000000"/>
                </a:solidFill>
                <a:effectLst/>
              </a:rPr>
              <a:t>8:00 p.m. Adjourn </a:t>
            </a:r>
            <a:endParaRPr lang="en-US" sz="16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00223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CAD997A-2F61-3CB0-8564-645BF515B6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43" r="1843"/>
          <a:stretch/>
        </p:blipFill>
        <p:spPr>
          <a:xfrm>
            <a:off x="0" y="18761"/>
            <a:ext cx="12192000" cy="6858000"/>
          </a:xfrm>
          <a:prstGeom prst="rect">
            <a:avLst/>
          </a:prstGeom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65C9C0E3-B4F0-2492-8338-40C6FEF49D12}"/>
              </a:ext>
            </a:extLst>
          </p:cNvPr>
          <p:cNvSpPr/>
          <p:nvPr/>
        </p:nvSpPr>
        <p:spPr>
          <a:xfrm>
            <a:off x="-3237788" y="18761"/>
            <a:ext cx="4769708" cy="6858000"/>
          </a:xfrm>
          <a:prstGeom prst="parallelogram">
            <a:avLst/>
          </a:prstGeom>
          <a:solidFill>
            <a:srgbClr val="08713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B1F0FF9C-6E10-2FE6-DDF4-5D81C3FE483D}"/>
              </a:ext>
            </a:extLst>
          </p:cNvPr>
          <p:cNvSpPr/>
          <p:nvPr/>
        </p:nvSpPr>
        <p:spPr>
          <a:xfrm>
            <a:off x="9753231" y="0"/>
            <a:ext cx="4769708" cy="6858000"/>
          </a:xfrm>
          <a:prstGeom prst="parallelogram">
            <a:avLst/>
          </a:prstGeom>
          <a:solidFill>
            <a:srgbClr val="08713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02C7F1FB-C54A-5871-4724-172929148D88}"/>
              </a:ext>
            </a:extLst>
          </p:cNvPr>
          <p:cNvSpPr/>
          <p:nvPr/>
        </p:nvSpPr>
        <p:spPr>
          <a:xfrm>
            <a:off x="9981831" y="0"/>
            <a:ext cx="4769708" cy="6858000"/>
          </a:xfrm>
          <a:prstGeom prst="parallelogram">
            <a:avLst/>
          </a:prstGeom>
          <a:solidFill>
            <a:srgbClr val="08713C">
              <a:alpha val="7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B0643D-7664-ADAA-0355-F5027EAF6B4D}"/>
              </a:ext>
            </a:extLst>
          </p:cNvPr>
          <p:cNvSpPr/>
          <p:nvPr/>
        </p:nvSpPr>
        <p:spPr>
          <a:xfrm>
            <a:off x="0" y="4953000"/>
            <a:ext cx="5128054" cy="134183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29515CF-45C4-6403-1B9E-6342A471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293934"/>
            <a:ext cx="5481320" cy="889686"/>
          </a:xfrm>
        </p:spPr>
        <p:txBody>
          <a:bodyPr anchor="b" anchorCtr="0">
            <a:noAutofit/>
          </a:bodyPr>
          <a:lstStyle/>
          <a:p>
            <a:r>
              <a:rPr lang="en-US" sz="8000" b="0" dirty="0"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Thank you</a:t>
            </a:r>
            <a:endParaRPr lang="en-US" sz="8000" b="0" dirty="0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F189EA7-5616-90DD-02F7-1DDFE311CFDE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0439400" y="4953000"/>
            <a:ext cx="1371600" cy="1371600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73908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ompany name&#10;&#10;Description automatically generated">
            <a:extLst>
              <a:ext uri="{FF2B5EF4-FFF2-40B4-BE49-F238E27FC236}">
                <a16:creationId xmlns:a16="http://schemas.microsoft.com/office/drawing/2014/main" id="{E75612E7-7803-EFB1-1DF5-5BD20CDF1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r="2336" b="-2"/>
          <a:stretch/>
        </p:blipFill>
        <p:spPr>
          <a:xfrm>
            <a:off x="3747503" y="0"/>
            <a:ext cx="4936479" cy="1718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46002B-0361-D9C5-B166-958A87A41C56}"/>
              </a:ext>
            </a:extLst>
          </p:cNvPr>
          <p:cNvSpPr txBox="1"/>
          <p:nvPr/>
        </p:nvSpPr>
        <p:spPr>
          <a:xfrm>
            <a:off x="566058" y="2278117"/>
            <a:ext cx="11299371" cy="3834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3600" b="0" i="0" dirty="0">
              <a:effectLst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C3FEE7-A062-05F5-8A60-3DC3C7BB2EE0}"/>
              </a:ext>
            </a:extLst>
          </p:cNvPr>
          <p:cNvSpPr txBox="1"/>
          <p:nvPr/>
        </p:nvSpPr>
        <p:spPr>
          <a:xfrm>
            <a:off x="342752" y="1744492"/>
            <a:ext cx="11745979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2600" b="1" i="0" dirty="0">
                <a:solidFill>
                  <a:srgbClr val="000000"/>
                </a:solidFill>
                <a:effectLst/>
              </a:rPr>
              <a:t>Working Group Discussions</a:t>
            </a:r>
            <a:br>
              <a:rPr lang="en-US" sz="2600" b="1" i="0" dirty="0">
                <a:solidFill>
                  <a:srgbClr val="000000"/>
                </a:solidFill>
                <a:effectLst/>
              </a:rPr>
            </a:br>
            <a:endParaRPr lang="en-US" sz="2600" b="1" dirty="0">
              <a:solidFill>
                <a:srgbClr val="000000"/>
              </a:solidFill>
            </a:endParaRPr>
          </a:p>
          <a:p>
            <a:pPr marL="742950" lvl="1" indent="-285750" fontAlgn="base">
              <a:spcAft>
                <a:spcPts val="9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Community Engagement: Samantha, Princess, Amy, Rick </a:t>
            </a:r>
          </a:p>
          <a:p>
            <a:pPr marL="742950" lvl="1" indent="-285750" fontAlgn="base">
              <a:spcAft>
                <a:spcPts val="9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Operations: Tina, Mary Kate, Christopher</a:t>
            </a:r>
          </a:p>
          <a:p>
            <a:pPr marL="742950" lvl="1" indent="-285750" fontAlgn="base">
              <a:spcAft>
                <a:spcPts val="9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Annual Report Development</a:t>
            </a:r>
          </a:p>
          <a:p>
            <a:pPr marL="742950" lvl="1" indent="-285750" fontAlgn="base">
              <a:spcAft>
                <a:spcPts val="9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Committee Member Nominations and Officer Elections</a:t>
            </a:r>
          </a:p>
          <a:p>
            <a:pPr marL="742950" lvl="1" indent="-285750" fontAlgn="base">
              <a:spcAft>
                <a:spcPts val="9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Recognition: David, Trish, Princess, Steve (ex-officio)</a:t>
            </a:r>
          </a:p>
          <a:p>
            <a:pPr marL="742950" lvl="1" indent="-285750" fontAlgn="base">
              <a:spcAft>
                <a:spcPts val="9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Communications: Mary Kate, Christopher</a:t>
            </a:r>
          </a:p>
          <a:p>
            <a:pPr marL="742950" lvl="1" indent="-285750" fontAlgn="base">
              <a:spcAft>
                <a:spcPts val="9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Advocacy: Ben, Jay, Tom, Tony, Steve (ex-officio) </a:t>
            </a:r>
          </a:p>
        </p:txBody>
      </p:sp>
    </p:spTree>
    <p:extLst>
      <p:ext uri="{BB962C8B-B14F-4D97-AF65-F5344CB8AC3E}">
        <p14:creationId xmlns:p14="http://schemas.microsoft.com/office/powerpoint/2010/main" val="4124699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2BD8A-0930-4663-D182-F00EDE78AA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9260" y="2679179"/>
            <a:ext cx="9144000" cy="2387600"/>
          </a:xfrm>
        </p:spPr>
        <p:txBody>
          <a:bodyPr/>
          <a:lstStyle/>
          <a:p>
            <a:r>
              <a:rPr lang="en-US" dirty="0"/>
              <a:t>Community Engagement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5A8F8EB-910C-47E8-9178-5732F2C9A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1167356"/>
            <a:ext cx="66040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676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FBBBA-6CFF-9C68-5C78-B41566821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 Outreach: Stakeholder Database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244C7-6779-002D-87E8-788F5C633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60 primary contacts</a:t>
            </a:r>
          </a:p>
          <a:p>
            <a:r>
              <a:rPr lang="en-US" dirty="0"/>
              <a:t>Shoutout to Christopher for finding and adding all MCPS HS AD’s and MCPS MS AC’s</a:t>
            </a:r>
          </a:p>
        </p:txBody>
      </p:sp>
    </p:spTree>
    <p:extLst>
      <p:ext uri="{BB962C8B-B14F-4D97-AF65-F5344CB8AC3E}">
        <p14:creationId xmlns:p14="http://schemas.microsoft.com/office/powerpoint/2010/main" val="3699492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E8643-61BD-D810-EFC7-6B91B05BB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 Outreach: Interview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D4D1B-9EC5-1676-42F3-FC055EA7E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en-US" dirty="0"/>
              <a:t>Email stakeholders using the </a:t>
            </a:r>
            <a:r>
              <a:rPr lang="en-US" u="sng" dirty="0">
                <a:hlinkClick r:id="rId2"/>
              </a:rPr>
              <a:t>Interview invitation template</a:t>
            </a:r>
            <a:r>
              <a:rPr lang="en-US" u="sng" dirty="0"/>
              <a:t>.</a:t>
            </a:r>
            <a:endParaRPr lang="en-US" dirty="0"/>
          </a:p>
          <a:p>
            <a:pPr fontAlgn="base"/>
            <a:r>
              <a:rPr lang="en-US" dirty="0"/>
              <a:t>Mark in the interview status column of the database to confirm/deny interview.</a:t>
            </a:r>
          </a:p>
          <a:p>
            <a:pPr fontAlgn="base"/>
            <a:r>
              <a:rPr lang="en-US" dirty="0"/>
              <a:t>Send out google calendar invite as well as interview questions.</a:t>
            </a:r>
          </a:p>
          <a:p>
            <a:pPr fontAlgn="base"/>
            <a:r>
              <a:rPr lang="en-US" dirty="0"/>
              <a:t>1-2 members will conduct the 20 minute interview consisting of about 5 questions that will be emailed to the stakeholders in advance.</a:t>
            </a:r>
          </a:p>
          <a:p>
            <a:pPr fontAlgn="base"/>
            <a:r>
              <a:rPr lang="en-US" dirty="0"/>
              <a:t>Ask if they have anyone else they recommend we speak to.</a:t>
            </a:r>
          </a:p>
          <a:p>
            <a:pPr fontAlgn="base"/>
            <a:r>
              <a:rPr lang="en-US" dirty="0"/>
              <a:t>Send a thank you email reiterating about other contacts and important ideas from the conversation.</a:t>
            </a:r>
          </a:p>
          <a:p>
            <a:r>
              <a:rPr lang="en-US" dirty="0"/>
              <a:t>Still Drafting: </a:t>
            </a:r>
            <a:endParaRPr lang="en-US" b="0" dirty="0">
              <a:effectLst/>
            </a:endParaRPr>
          </a:p>
          <a:p>
            <a:pPr lvl="1" fontAlgn="base"/>
            <a:r>
              <a:rPr lang="en-US" dirty="0"/>
              <a:t>Interview notes template</a:t>
            </a:r>
          </a:p>
          <a:p>
            <a:pPr lvl="1" fontAlgn="base"/>
            <a:r>
              <a:rPr lang="en-US" dirty="0"/>
              <a:t>Key themes to use to code responses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94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394F5-5041-C8A5-B6D9-FE9AFC18E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 Outreach: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DD0C4-D540-0133-137E-1FE747ADA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Stakeholder Database</a:t>
            </a:r>
          </a:p>
          <a:p>
            <a:pPr lvl="1"/>
            <a:r>
              <a:rPr lang="en-US" dirty="0"/>
              <a:t>Ensure you have access to the </a:t>
            </a:r>
            <a:r>
              <a:rPr lang="en-US" dirty="0">
                <a:hlinkClick r:id="rId2"/>
              </a:rPr>
              <a:t>Stakeholder Sheet</a:t>
            </a:r>
            <a:endParaRPr lang="en-US" dirty="0"/>
          </a:p>
          <a:p>
            <a:pPr lvl="1"/>
            <a:r>
              <a:rPr lang="en-US" dirty="0"/>
              <a:t>Continue adding stakeholders!</a:t>
            </a:r>
          </a:p>
          <a:p>
            <a:r>
              <a:rPr lang="en-US" dirty="0"/>
              <a:t>Stakeholder Interview Process</a:t>
            </a:r>
          </a:p>
          <a:p>
            <a:pPr lvl="1"/>
            <a:r>
              <a:rPr lang="en-US" dirty="0"/>
              <a:t>Review related documents and email the sub committee with more detailed feedback (Amy, Princess, Rick, Samantha)</a:t>
            </a:r>
          </a:p>
          <a:p>
            <a:pPr lvl="2"/>
            <a:r>
              <a:rPr lang="en-US" u="sng" dirty="0">
                <a:hlinkClick r:id="rId3"/>
              </a:rPr>
              <a:t>I</a:t>
            </a:r>
            <a:r>
              <a:rPr lang="en-US" u="sng" dirty="0">
                <a:hlinkClick r:id="rId4"/>
              </a:rPr>
              <a:t>nvitation</a:t>
            </a:r>
            <a:endParaRPr lang="en-US" u="sng" dirty="0"/>
          </a:p>
          <a:p>
            <a:pPr lvl="2"/>
            <a:r>
              <a:rPr lang="en-US" u="sng" dirty="0">
                <a:hlinkClick r:id="rId3"/>
              </a:rPr>
              <a:t>interview questions</a:t>
            </a:r>
            <a:endParaRPr lang="en-US" u="sng" dirty="0"/>
          </a:p>
          <a:p>
            <a:pPr lvl="2"/>
            <a:r>
              <a:rPr lang="en-US" u="sng" dirty="0">
                <a:hlinkClick r:id="rId5"/>
              </a:rPr>
              <a:t>interview process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456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C8F5E-84E8-5100-13EF-9B8A445EA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Community Engagement (if time allows)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3A94D-15C0-A9F5-2395-624FCDA72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Update on MCPD 4</a:t>
            </a:r>
            <a:r>
              <a:rPr lang="en-US" baseline="30000" dirty="0"/>
              <a:t>th</a:t>
            </a:r>
            <a:r>
              <a:rPr lang="en-US" dirty="0"/>
              <a:t> District Event in Wheaton</a:t>
            </a:r>
          </a:p>
          <a:p>
            <a:r>
              <a:rPr lang="en-US" dirty="0"/>
              <a:t>Suggestions for community events</a:t>
            </a:r>
          </a:p>
          <a:p>
            <a:pPr lvl="1"/>
            <a:r>
              <a:rPr lang="en-US" dirty="0"/>
              <a:t>Targeted questions</a:t>
            </a:r>
          </a:p>
          <a:p>
            <a:pPr lvl="1"/>
            <a:r>
              <a:rPr lang="en-US" dirty="0"/>
              <a:t>Incentivized participation</a:t>
            </a:r>
          </a:p>
          <a:p>
            <a:pPr lvl="1"/>
            <a:r>
              <a:rPr lang="en-US" dirty="0"/>
              <a:t>Clearly identifiable and trustworthy representatives</a:t>
            </a:r>
          </a:p>
          <a:p>
            <a:pPr lvl="1"/>
            <a:r>
              <a:rPr lang="en-US" dirty="0"/>
              <a:t>Takeaway one-pager with resources that already exist (Rec Assist, MCPD Athletic staff at your school, etc.)</a:t>
            </a:r>
          </a:p>
          <a:p>
            <a:pPr lvl="2"/>
            <a:r>
              <a:rPr lang="en-US" dirty="0"/>
              <a:t>Thoughts on contributing to a document in the short-term?</a:t>
            </a:r>
          </a:p>
        </p:txBody>
      </p:sp>
    </p:spTree>
    <p:extLst>
      <p:ext uri="{BB962C8B-B14F-4D97-AF65-F5344CB8AC3E}">
        <p14:creationId xmlns:p14="http://schemas.microsoft.com/office/powerpoint/2010/main" val="762682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895011" y="1321067"/>
            <a:ext cx="10402000" cy="230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en"/>
              <a:t>“Play Your Part, MoCo”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895000" y="4233168"/>
            <a:ext cx="104020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/>
            <a:r>
              <a:rPr lang="en" sz="3200">
                <a:latin typeface="Oswald"/>
                <a:ea typeface="Oswald"/>
                <a:cs typeface="Oswald"/>
                <a:sym typeface="Oswald"/>
              </a:rPr>
              <a:t>Sports Advisory Committee Social Marketing Campaign</a:t>
            </a:r>
            <a:endParaRPr sz="32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en" sz="4267"/>
              <a:t>Campaign Pillars + Goals</a:t>
            </a:r>
            <a:endParaRPr sz="4267"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415600" y="1676236"/>
            <a:ext cx="11694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1600"/>
              </a:spcBef>
              <a:buClr>
                <a:schemeClr val="lt2"/>
              </a:buClr>
              <a:buFont typeface="Arial"/>
              <a:buAutoNum type="arabicPeriod"/>
            </a:pPr>
            <a:r>
              <a:rPr lang="en" sz="3067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Play</a:t>
            </a:r>
            <a:r>
              <a:rPr lang="en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267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&gt; Increase awareness</a:t>
            </a:r>
            <a:r>
              <a:rPr lang="en" sz="2267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of the community and health benefits of sport</a:t>
            </a:r>
            <a:endParaRPr sz="2267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1333"/>
              </a:spcBef>
              <a:buClr>
                <a:schemeClr val="lt2"/>
              </a:buClr>
              <a:buFont typeface="Arial"/>
              <a:buAutoNum type="arabicPeriod"/>
            </a:pPr>
            <a:r>
              <a:rPr lang="en" sz="3067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Support</a:t>
            </a:r>
            <a:r>
              <a:rPr lang="en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267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&gt; </a:t>
            </a:r>
            <a:r>
              <a:rPr lang="en" sz="2267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Promote </a:t>
            </a:r>
            <a:r>
              <a:rPr lang="en" sz="2267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opportunities to play sports</a:t>
            </a:r>
            <a:r>
              <a:rPr lang="en" sz="2267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in Montgomery County.</a:t>
            </a:r>
            <a:endParaRPr sz="2267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1333"/>
              </a:spcBef>
              <a:buClr>
                <a:schemeClr val="lt2"/>
              </a:buClr>
              <a:buFont typeface="Arial"/>
              <a:buAutoNum type="arabicPeriod"/>
            </a:pPr>
            <a:r>
              <a:rPr lang="en" sz="3067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Officiate</a:t>
            </a:r>
            <a:r>
              <a:rPr lang="en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267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&gt; </a:t>
            </a:r>
            <a:r>
              <a:rPr lang="en" sz="2267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Recruit </a:t>
            </a:r>
            <a:r>
              <a:rPr lang="en" sz="2267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volunteers, coaches, and officials</a:t>
            </a:r>
            <a:r>
              <a:rPr lang="en" sz="2267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to support local sports</a:t>
            </a:r>
            <a:endParaRPr sz="2267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1600"/>
              </a:spcBef>
              <a:buClr>
                <a:schemeClr val="lt2"/>
              </a:buClr>
              <a:buFont typeface="Arial"/>
              <a:buAutoNum type="arabicPeriod"/>
            </a:pPr>
            <a:r>
              <a:rPr lang="en" sz="3067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Thrive</a:t>
            </a:r>
            <a:r>
              <a:rPr lang="en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267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&gt; </a:t>
            </a:r>
            <a:r>
              <a:rPr lang="en" sz="2267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Highlight sport's value in </a:t>
            </a:r>
            <a:r>
              <a:rPr lang="en" sz="2267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youth development and senior wellness.</a:t>
            </a:r>
            <a:endParaRPr sz="2267"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333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en" sz="4267"/>
              <a:t>Brand Priorities v. 1.0</a:t>
            </a:r>
            <a:endParaRPr sz="4267"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415600" y="1676236"/>
            <a:ext cx="11694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" sz="346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Is gender neutral</a:t>
            </a:r>
            <a:endParaRPr sz="3467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3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endParaRPr sz="34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346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doesn’t exclude people who don’t normally play sports</a:t>
            </a:r>
            <a:endParaRPr sz="3467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r">
              <a:spcBef>
                <a:spcPts val="1600"/>
              </a:spcBef>
              <a:spcAft>
                <a:spcPts val="1333"/>
              </a:spcAft>
              <a:buNone/>
            </a:pPr>
            <a:r>
              <a:rPr lang="en" sz="3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but also &gt; </a:t>
            </a:r>
            <a:endParaRPr sz="3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D0356A-FB6A-5285-64A6-417207FAA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73" y="178409"/>
            <a:ext cx="3490920" cy="1214293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20BAF89-02C2-A47C-A416-C45B7CD46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507699"/>
              </p:ext>
            </p:extLst>
          </p:nvPr>
        </p:nvGraphicFramePr>
        <p:xfrm>
          <a:off x="4597704" y="785555"/>
          <a:ext cx="5840524" cy="5558981"/>
        </p:xfrm>
        <a:graphic>
          <a:graphicData uri="http://schemas.openxmlformats.org/drawingml/2006/table">
            <a:tbl>
              <a:tblPr/>
              <a:tblGrid>
                <a:gridCol w="3756174">
                  <a:extLst>
                    <a:ext uri="{9D8B030D-6E8A-4147-A177-3AD203B41FA5}">
                      <a16:colId xmlns:a16="http://schemas.microsoft.com/office/drawing/2014/main" val="1227128674"/>
                    </a:ext>
                  </a:extLst>
                </a:gridCol>
                <a:gridCol w="743032">
                  <a:extLst>
                    <a:ext uri="{9D8B030D-6E8A-4147-A177-3AD203B41FA5}">
                      <a16:colId xmlns:a16="http://schemas.microsoft.com/office/drawing/2014/main" val="1416355022"/>
                    </a:ext>
                  </a:extLst>
                </a:gridCol>
                <a:gridCol w="636885">
                  <a:extLst>
                    <a:ext uri="{9D8B030D-6E8A-4147-A177-3AD203B41FA5}">
                      <a16:colId xmlns:a16="http://schemas.microsoft.com/office/drawing/2014/main" val="525919524"/>
                    </a:ext>
                  </a:extLst>
                </a:gridCol>
                <a:gridCol w="704433">
                  <a:extLst>
                    <a:ext uri="{9D8B030D-6E8A-4147-A177-3AD203B41FA5}">
                      <a16:colId xmlns:a16="http://schemas.microsoft.com/office/drawing/2014/main" val="562863429"/>
                    </a:ext>
                  </a:extLst>
                </a:gridCol>
              </a:tblGrid>
              <a:tr h="2559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REC 111 Sports Camps (Contractors)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2024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2025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Increase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012619"/>
                  </a:ext>
                </a:extLst>
              </a:tr>
              <a:tr h="25595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Basketball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220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264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9773782"/>
                  </a:ext>
                </a:extLst>
              </a:tr>
              <a:tr h="25595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Karate - Jujitsu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84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65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8924098"/>
                  </a:ext>
                </a:extLst>
              </a:tr>
              <a:tr h="25595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Multi-Sports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1214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1362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301716"/>
                  </a:ext>
                </a:extLst>
              </a:tr>
              <a:tr h="25595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Soccer 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309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266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6092693"/>
                  </a:ext>
                </a:extLst>
              </a:tr>
              <a:tr h="25595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Volleyball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477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722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5062850"/>
                  </a:ext>
                </a:extLst>
              </a:tr>
              <a:tr h="25595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255001"/>
                  </a:ext>
                </a:extLst>
              </a:tr>
              <a:tr h="25595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Summer Sports Contractor Camps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    2,304 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    2,415 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375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406511"/>
                  </a:ext>
                </a:extLst>
              </a:tr>
              <a:tr h="51190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 CWP Summer Contractor Camps (Sports &amp; Classes)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4,767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5,283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516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101129"/>
                  </a:ext>
                </a:extLst>
              </a:tr>
              <a:tr h="25595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6350435"/>
                  </a:ext>
                </a:extLst>
              </a:tr>
              <a:tr h="25595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4014773"/>
                  </a:ext>
                </a:extLst>
              </a:tr>
              <a:tr h="2799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REC 110 Camps (Taxpayer supported, staff run)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2024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2025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Increase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632171"/>
                  </a:ext>
                </a:extLst>
              </a:tr>
              <a:tr h="25595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Multi-Sports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373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371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434353"/>
                  </a:ext>
                </a:extLst>
              </a:tr>
              <a:tr h="41592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Nature Outdoors Exploration &amp; Skills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106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101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064672"/>
                  </a:ext>
                </a:extLst>
              </a:tr>
              <a:tr h="25595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Skateboarding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70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179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98022"/>
                  </a:ext>
                </a:extLst>
              </a:tr>
              <a:tr h="25595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Leagues: Cricket &amp; HS Basketball 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6101"/>
                  </a:ext>
                </a:extLst>
              </a:tr>
              <a:tr h="25595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Summer Sports Staff Run Camps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549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651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102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834188"/>
                  </a:ext>
                </a:extLst>
              </a:tr>
              <a:tr h="25595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246603"/>
                  </a:ext>
                </a:extLst>
              </a:tr>
              <a:tr h="25595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 Number of  Summer Sports Camps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2,853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3,066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390544"/>
                  </a:ext>
                </a:extLst>
              </a:tr>
              <a:tr h="25595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 Number of Summer Camps (Sports &amp; Classes)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7,620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8,349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729</a:t>
                      </a:r>
                    </a:p>
                  </a:txBody>
                  <a:tcPr marL="6261" marR="6261" marT="62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5166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CFBCFA9-8E43-7487-C651-7AF4F0A89401}"/>
              </a:ext>
            </a:extLst>
          </p:cNvPr>
          <p:cNvSpPr txBox="1"/>
          <p:nvPr/>
        </p:nvSpPr>
        <p:spPr>
          <a:xfrm>
            <a:off x="632766" y="1392702"/>
            <a:ext cx="349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2024-25 Summer Sports Programming</a:t>
            </a:r>
          </a:p>
        </p:txBody>
      </p:sp>
      <p:pic>
        <p:nvPicPr>
          <p:cNvPr id="14" name="Picture 13" descr="A picture containing grass, tree, outdoor, child&#10;&#10;AI-generated content may be incorrect.">
            <a:extLst>
              <a:ext uri="{FF2B5EF4-FFF2-40B4-BE49-F238E27FC236}">
                <a16:creationId xmlns:a16="http://schemas.microsoft.com/office/drawing/2014/main" id="{0ED34FDC-E85A-5E11-DAA1-F24BC9A62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1" y="2706214"/>
            <a:ext cx="2854876" cy="363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91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en" sz="4267"/>
              <a:t>Brand Priorities v. 1.0</a:t>
            </a:r>
            <a:endParaRPr sz="4267"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415600" y="1676236"/>
            <a:ext cx="11694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" sz="346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communicates sports/play/movement without words</a:t>
            </a:r>
            <a:endParaRPr sz="3467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3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endParaRPr sz="3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346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immediately differentiates from performing arts meaning</a:t>
            </a:r>
            <a:br>
              <a:rPr lang="en" sz="346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46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of “play your part” (theater, music)</a:t>
            </a:r>
            <a:endParaRPr sz="3467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r">
              <a:spcBef>
                <a:spcPts val="1600"/>
              </a:spcBef>
              <a:buNone/>
            </a:pPr>
            <a:r>
              <a:rPr lang="en" sz="3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 also &gt; </a:t>
            </a:r>
            <a:endParaRPr sz="3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buNone/>
            </a:pPr>
            <a:endParaRPr sz="3467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buNone/>
            </a:pPr>
            <a:endParaRPr sz="3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buNone/>
            </a:pPr>
            <a:endParaRPr sz="3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r">
              <a:spcBef>
                <a:spcPts val="1600"/>
              </a:spcBef>
              <a:spcAft>
                <a:spcPts val="1333"/>
              </a:spcAft>
              <a:buNone/>
            </a:pPr>
            <a:endParaRPr sz="3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en" sz="4267"/>
              <a:t>Brand Priorities v. 1.0</a:t>
            </a:r>
            <a:endParaRPr sz="4267"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415600" y="1676236"/>
            <a:ext cx="11694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" sz="346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balances double meaning of tagline:</a:t>
            </a:r>
            <a:endParaRPr sz="3467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3467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invitation to play </a:t>
            </a:r>
            <a:r>
              <a:rPr lang="en" sz="3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" sz="3467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3467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expectation of civic duty</a:t>
            </a:r>
            <a:endParaRPr sz="3467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r">
              <a:spcBef>
                <a:spcPts val="1600"/>
              </a:spcBef>
              <a:buNone/>
            </a:pPr>
            <a:r>
              <a:rPr lang="en" sz="3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finally &gt; </a:t>
            </a:r>
            <a:endParaRPr sz="3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buNone/>
            </a:pPr>
            <a:endParaRPr sz="3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r">
              <a:spcBef>
                <a:spcPts val="1600"/>
              </a:spcBef>
              <a:spcAft>
                <a:spcPts val="1333"/>
              </a:spcAft>
              <a:buNone/>
            </a:pPr>
            <a:endParaRPr sz="3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en" sz="4267"/>
              <a:t>Brand Priorities v. 1.0</a:t>
            </a:r>
            <a:endParaRPr sz="4267"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415600" y="1676236"/>
            <a:ext cx="11694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" sz="3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Visually must:</a:t>
            </a:r>
            <a:endParaRPr sz="3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346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Stand on its own without photography</a:t>
            </a:r>
            <a:endParaRPr sz="3467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346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Work well at all sizes</a:t>
            </a:r>
            <a:endParaRPr sz="3467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346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Work in both full color and a single color </a:t>
            </a:r>
            <a:endParaRPr sz="3467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346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Works well with other logos</a:t>
            </a:r>
            <a:endParaRPr sz="3467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buNone/>
            </a:pPr>
            <a:endParaRPr sz="3467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r">
              <a:spcBef>
                <a:spcPts val="1600"/>
              </a:spcBef>
              <a:spcAft>
                <a:spcPts val="1333"/>
              </a:spcAft>
              <a:buNone/>
            </a:pPr>
            <a:endParaRPr sz="3467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634" y="452751"/>
            <a:ext cx="3086465" cy="2718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8052" y="439084"/>
            <a:ext cx="7832233" cy="274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8067" y="3429001"/>
            <a:ext cx="3540303" cy="2855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0"/>
          <p:cNvPicPr preferRelativeResize="0"/>
          <p:nvPr/>
        </p:nvPicPr>
        <p:blipFill rotWithShape="1">
          <a:blip r:embed="rId3">
            <a:alphaModFix/>
          </a:blip>
          <a:srcRect l="28107" t="16754" r="27870" b="23894"/>
          <a:stretch/>
        </p:blipFill>
        <p:spPr>
          <a:xfrm>
            <a:off x="7734633" y="1979285"/>
            <a:ext cx="3796417" cy="2736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951" y="1954435"/>
            <a:ext cx="6436632" cy="2786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7634" y="636934"/>
            <a:ext cx="7776735" cy="5584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7167" y="-10066"/>
            <a:ext cx="12227733" cy="687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967" y="44716"/>
            <a:ext cx="11970967" cy="6733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0067" y="2390672"/>
            <a:ext cx="7043333" cy="396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034" y="389734"/>
            <a:ext cx="4999033" cy="2576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467"/>
            <a:ext cx="12232733" cy="688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E81CF-581C-DE4D-CBA2-16BF3C437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829606-7572-1E4F-EDEF-5322765EC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574" y="142035"/>
            <a:ext cx="5207058" cy="181124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986A84A-BAFA-08D8-B307-F1DE7CD25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40" y="2596170"/>
            <a:ext cx="3455471" cy="3848100"/>
          </a:xfrm>
        </p:spPr>
        <p:txBody>
          <a:bodyPr>
            <a:normAutofit/>
          </a:bodyPr>
          <a:lstStyle/>
          <a:p>
            <a:r>
              <a:rPr lang="en-US" b="1" dirty="0"/>
              <a:t>Leagues</a:t>
            </a:r>
          </a:p>
          <a:p>
            <a:r>
              <a:rPr lang="en-US" dirty="0"/>
              <a:t>Flag Football </a:t>
            </a:r>
          </a:p>
          <a:p>
            <a:r>
              <a:rPr lang="en-US" dirty="0"/>
              <a:t>3v3 Basketball</a:t>
            </a:r>
          </a:p>
          <a:p>
            <a:r>
              <a:rPr lang="en-US" dirty="0"/>
              <a:t>Volleyball</a:t>
            </a:r>
          </a:p>
          <a:p>
            <a:r>
              <a:rPr lang="en-US" dirty="0"/>
              <a:t>Ultimate Frisbee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C848F9-9C84-854A-5F64-C6E5A8C4EF3E}"/>
              </a:ext>
            </a:extLst>
          </p:cNvPr>
          <p:cNvSpPr txBox="1"/>
          <p:nvPr/>
        </p:nvSpPr>
        <p:spPr>
          <a:xfrm>
            <a:off x="3516431" y="2596170"/>
            <a:ext cx="32982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Camps &amp; Clinics</a:t>
            </a:r>
          </a:p>
          <a:p>
            <a:pPr algn="ctr"/>
            <a:r>
              <a:rPr lang="en-US" sz="2400" dirty="0"/>
              <a:t>Pickleball</a:t>
            </a:r>
          </a:p>
          <a:p>
            <a:pPr algn="ctr"/>
            <a:r>
              <a:rPr lang="en-US" sz="2400" dirty="0"/>
              <a:t>Lacrosse</a:t>
            </a:r>
          </a:p>
          <a:p>
            <a:pPr algn="ctr"/>
            <a:r>
              <a:rPr lang="en-US" sz="2400" dirty="0"/>
              <a:t>Multi-sports</a:t>
            </a:r>
          </a:p>
          <a:p>
            <a:pPr algn="ctr"/>
            <a:r>
              <a:rPr lang="en-US" sz="2400" dirty="0"/>
              <a:t>Soccer</a:t>
            </a:r>
          </a:p>
          <a:p>
            <a:pPr algn="ctr"/>
            <a:r>
              <a:rPr lang="en-US" sz="2400" dirty="0"/>
              <a:t>Cheer &amp; Poms</a:t>
            </a:r>
          </a:p>
          <a:p>
            <a:pPr algn="ctr"/>
            <a:r>
              <a:rPr lang="en-US" sz="2400" dirty="0"/>
              <a:t>Cricket</a:t>
            </a:r>
          </a:p>
          <a:p>
            <a:pPr algn="ctr"/>
            <a:r>
              <a:rPr lang="en-US" sz="2400" dirty="0"/>
              <a:t>Skateboarding</a:t>
            </a:r>
          </a:p>
          <a:p>
            <a:pPr algn="ctr"/>
            <a:r>
              <a:rPr lang="en-US" sz="2400" dirty="0"/>
              <a:t>Karate</a:t>
            </a:r>
          </a:p>
          <a:p>
            <a:pPr algn="ctr"/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DAEDDB-D68A-9FB0-582E-829B10721515}"/>
              </a:ext>
            </a:extLst>
          </p:cNvPr>
          <p:cNvSpPr txBox="1"/>
          <p:nvPr/>
        </p:nvSpPr>
        <p:spPr>
          <a:xfrm>
            <a:off x="4011554" y="1991876"/>
            <a:ext cx="40255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Fall 2025 Youth Sports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7E1798-2D60-3E5B-B2EB-CE1C3328F15F}"/>
              </a:ext>
            </a:extLst>
          </p:cNvPr>
          <p:cNvSpPr txBox="1"/>
          <p:nvPr/>
        </p:nvSpPr>
        <p:spPr>
          <a:xfrm>
            <a:off x="6535554" y="2584475"/>
            <a:ext cx="54126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Adaptive Sports (Therapeutic Recreation)</a:t>
            </a:r>
          </a:p>
          <a:p>
            <a:pPr algn="ctr"/>
            <a:r>
              <a:rPr lang="en-US" sz="2400" dirty="0"/>
              <a:t>Basketball Skills &amp; Drills</a:t>
            </a:r>
          </a:p>
          <a:p>
            <a:pPr algn="ctr"/>
            <a:r>
              <a:rPr lang="en-US" sz="2400" dirty="0"/>
              <a:t>Volleyball Skills &amp; Scrimmage</a:t>
            </a:r>
          </a:p>
          <a:p>
            <a:pPr algn="ctr"/>
            <a:r>
              <a:rPr lang="en-US" sz="2400" dirty="0"/>
              <a:t>Indoor Bocce</a:t>
            </a:r>
          </a:p>
          <a:p>
            <a:pPr algn="ctr"/>
            <a:r>
              <a:rPr lang="en-US" sz="2400" dirty="0"/>
              <a:t>Pickleball</a:t>
            </a:r>
          </a:p>
          <a:p>
            <a:pPr algn="ctr"/>
            <a:r>
              <a:rPr lang="en-US" sz="2400" dirty="0"/>
              <a:t>Indoor Rock Climbing</a:t>
            </a:r>
          </a:p>
          <a:p>
            <a:pPr algn="ctr"/>
            <a:r>
              <a:rPr lang="en-US" sz="2400" dirty="0"/>
              <a:t>Multi-sports</a:t>
            </a:r>
          </a:p>
          <a:p>
            <a:pPr algn="ctr"/>
            <a:r>
              <a:rPr lang="en-US" sz="2400" dirty="0"/>
              <a:t>Karate</a:t>
            </a:r>
          </a:p>
        </p:txBody>
      </p:sp>
    </p:spTree>
    <p:extLst>
      <p:ext uri="{BB962C8B-B14F-4D97-AF65-F5344CB8AC3E}">
        <p14:creationId xmlns:p14="http://schemas.microsoft.com/office/powerpoint/2010/main" val="4810144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8044" y="1"/>
            <a:ext cx="12350045" cy="694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700" y="354634"/>
            <a:ext cx="10931067" cy="614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4567" y="1772018"/>
            <a:ext cx="3313967" cy="3313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3467" y="1221433"/>
            <a:ext cx="5817167" cy="413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067" y="890418"/>
            <a:ext cx="10481869" cy="5077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>
              <a:lnSpc>
                <a:spcPct val="115000"/>
              </a:lnSpc>
              <a:spcBef>
                <a:spcPts val="2400"/>
              </a:spcBef>
              <a:spcAft>
                <a:spcPts val="533"/>
              </a:spcAft>
            </a:pPr>
            <a:r>
              <a:rPr lang="en">
                <a:solidFill>
                  <a:schemeClr val="lt2"/>
                </a:solidFill>
              </a:rPr>
              <a:t>Key Messages (Tailored to Audiences)</a:t>
            </a:r>
            <a:endParaRPr>
              <a:solidFill>
                <a:schemeClr val="lt2"/>
              </a:solidFill>
            </a:endParaRPr>
          </a:p>
        </p:txBody>
      </p:sp>
      <p:graphicFrame>
        <p:nvGraphicFramePr>
          <p:cNvPr id="166" name="Google Shape;166;p32"/>
          <p:cNvGraphicFramePr/>
          <p:nvPr/>
        </p:nvGraphicFramePr>
        <p:xfrm>
          <a:off x="641800" y="1924400"/>
          <a:ext cx="4000000" cy="4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465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5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836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Audience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Message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786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Youth &amp; Parents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i="1">
                          <a:solidFill>
                            <a:schemeClr val="lt2"/>
                          </a:solidFill>
                        </a:rPr>
                        <a:t>"Play your part in fun, fitness, and friendship. MoCo sports build future leaders."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786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Seniors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i="1">
                          <a:solidFill>
                            <a:schemeClr val="lt2"/>
                          </a:solidFill>
                        </a:rPr>
                        <a:t>"Stay strong, stay social, stay active. MoCo sports keep you moving."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36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Community Members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i="1">
                          <a:solidFill>
                            <a:schemeClr val="lt2"/>
                          </a:solidFill>
                        </a:rPr>
                        <a:t>"Volunteer. Coach. Officiate. Your time can change lives."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786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General Public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i="1">
                          <a:solidFill>
                            <a:schemeClr val="lt2"/>
                          </a:solidFill>
                        </a:rPr>
                        <a:t>"Sport brings MoCo together. Find your way to play your part."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/>
              <a:t>Campaign Timeline</a:t>
            </a:r>
            <a:endParaRPr/>
          </a:p>
          <a:p>
            <a:endParaRPr/>
          </a:p>
        </p:txBody>
      </p:sp>
      <p:sp>
        <p:nvSpPr>
          <p:cNvPr id="172" name="Google Shape;172;p3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graphicFrame>
        <p:nvGraphicFramePr>
          <p:cNvPr id="173" name="Google Shape;173;p33"/>
          <p:cNvGraphicFramePr/>
          <p:nvPr/>
        </p:nvGraphicFramePr>
        <p:xfrm>
          <a:off x="1270000" y="2667000"/>
          <a:ext cx="4000000" cy="4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1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Phase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Focus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Tactics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863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Launch Month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Awareness &amp; Excitement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Community sport day kickoff, promo video drop, press release, media blitz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863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Months 2-4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Engagement &amp; Education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Community spotlights, volunteer training, school visits, digital content push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58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Months 5-6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Call to Action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Big volunteer recruitment week, officiating fair, senior sport expo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/>
              <a:t>Communication Channels</a:t>
            </a:r>
            <a:endParaRPr/>
          </a:p>
        </p:txBody>
      </p:sp>
      <p:sp>
        <p:nvSpPr>
          <p:cNvPr id="179" name="Google Shape;179;p3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/>
              <a:t>Social Media (through Rec): </a:t>
            </a:r>
            <a:endParaRPr/>
          </a:p>
          <a:p>
            <a:pPr lvl="1"/>
            <a:r>
              <a:rPr lang="en"/>
              <a:t>Mini-interviews, behind-the-scenes, real people in MoCo.</a:t>
            </a:r>
            <a:endParaRPr/>
          </a:p>
          <a:p>
            <a:r>
              <a:rPr lang="en"/>
              <a:t>Local Press &amp; Radio (council member newsletters): </a:t>
            </a:r>
            <a:endParaRPr/>
          </a:p>
          <a:p>
            <a:pPr lvl="1"/>
            <a:r>
              <a:rPr lang="en"/>
              <a:t>Highlight success stories, upcoming events.</a:t>
            </a:r>
            <a:endParaRPr/>
          </a:p>
          <a:p>
            <a:r>
              <a:rPr lang="en"/>
              <a:t>Items that require a budget: </a:t>
            </a:r>
            <a:endParaRPr/>
          </a:p>
          <a:p>
            <a:pPr lvl="1"/>
            <a:r>
              <a:rPr lang="en"/>
              <a:t>Schools &amp; Rec Centers: Flyers, announcements, digital screens.</a:t>
            </a:r>
            <a:endParaRPr/>
          </a:p>
          <a:p>
            <a:pPr lvl="1"/>
            <a:r>
              <a:rPr lang="en"/>
              <a:t>Transit &amp; Public Ads: Buses, metro stops with slogans: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/>
              <a:t>Success Metrics</a:t>
            </a:r>
            <a:endParaRPr/>
          </a:p>
        </p:txBody>
      </p:sp>
      <p:sp>
        <p:nvSpPr>
          <p:cNvPr id="185" name="Google Shape;185;p3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graphicFrame>
        <p:nvGraphicFramePr>
          <p:cNvPr id="186" name="Google Shape;186;p35"/>
          <p:cNvGraphicFramePr/>
          <p:nvPr/>
        </p:nvGraphicFramePr>
        <p:xfrm>
          <a:off x="1270000" y="2413000"/>
          <a:ext cx="4000000" cy="4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564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4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Goal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Performance Indicator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Increase participation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# of new players registered (youth + seniors)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Boost volunteering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# of new coach/volunteer signups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Promote officiating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# of new certified officials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58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Raise awareness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Web traffic, social media engagement, community survey results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baseball field&#10;&#10;AI-generated content may be incorrect.">
            <a:extLst>
              <a:ext uri="{FF2B5EF4-FFF2-40B4-BE49-F238E27FC236}">
                <a16:creationId xmlns:a16="http://schemas.microsoft.com/office/drawing/2014/main" id="{57ABCF66-CBF9-1CB2-42A2-627F27D3B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915" y="0"/>
            <a:ext cx="12192000" cy="8127249"/>
          </a:xfrm>
          <a:prstGeom prst="rect">
            <a:avLst/>
          </a:prstGeom>
        </p:spPr>
      </p:pic>
      <p:sp>
        <p:nvSpPr>
          <p:cNvPr id="12" name="Parallelogram 11">
            <a:extLst>
              <a:ext uri="{FF2B5EF4-FFF2-40B4-BE49-F238E27FC236}">
                <a16:creationId xmlns:a16="http://schemas.microsoft.com/office/drawing/2014/main" id="{032FA6D6-4623-CA25-1059-F00C4574A087}"/>
              </a:ext>
            </a:extLst>
          </p:cNvPr>
          <p:cNvSpPr/>
          <p:nvPr/>
        </p:nvSpPr>
        <p:spPr>
          <a:xfrm>
            <a:off x="-3237788" y="0"/>
            <a:ext cx="4769708" cy="6858000"/>
          </a:xfrm>
          <a:prstGeom prst="parallelogram">
            <a:avLst/>
          </a:prstGeom>
          <a:solidFill>
            <a:srgbClr val="08713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CA5DA516-C656-2EC7-26F7-13DB633BD79E}"/>
              </a:ext>
            </a:extLst>
          </p:cNvPr>
          <p:cNvSpPr/>
          <p:nvPr/>
        </p:nvSpPr>
        <p:spPr>
          <a:xfrm>
            <a:off x="9753231" y="0"/>
            <a:ext cx="4769708" cy="6858000"/>
          </a:xfrm>
          <a:prstGeom prst="parallelogram">
            <a:avLst/>
          </a:prstGeom>
          <a:solidFill>
            <a:srgbClr val="08713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ECA697FD-B936-2FC5-30DB-3D973AF85475}"/>
              </a:ext>
            </a:extLst>
          </p:cNvPr>
          <p:cNvSpPr/>
          <p:nvPr/>
        </p:nvSpPr>
        <p:spPr>
          <a:xfrm>
            <a:off x="9981831" y="0"/>
            <a:ext cx="4769708" cy="6858000"/>
          </a:xfrm>
          <a:prstGeom prst="parallelogram">
            <a:avLst/>
          </a:prstGeom>
          <a:solidFill>
            <a:srgbClr val="08713C">
              <a:alpha val="7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4F4D43-1028-3E8C-008B-24F5E75B4582}"/>
              </a:ext>
            </a:extLst>
          </p:cNvPr>
          <p:cNvSpPr/>
          <p:nvPr/>
        </p:nvSpPr>
        <p:spPr>
          <a:xfrm>
            <a:off x="0" y="697034"/>
            <a:ext cx="6096000" cy="2267565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05101C-BCAB-CC2D-9499-ACA813857F02}"/>
              </a:ext>
            </a:extLst>
          </p:cNvPr>
          <p:cNvSpPr/>
          <p:nvPr/>
        </p:nvSpPr>
        <p:spPr>
          <a:xfrm>
            <a:off x="0" y="697034"/>
            <a:ext cx="6096000" cy="301841"/>
          </a:xfrm>
          <a:prstGeom prst="rect">
            <a:avLst/>
          </a:prstGeom>
          <a:solidFill>
            <a:srgbClr val="08713C"/>
          </a:solidFill>
          <a:ln>
            <a:solidFill>
              <a:srgbClr val="087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8">
            <a:extLst>
              <a:ext uri="{FF2B5EF4-FFF2-40B4-BE49-F238E27FC236}">
                <a16:creationId xmlns:a16="http://schemas.microsoft.com/office/drawing/2014/main" id="{D09759E3-DEE1-D2E0-DB55-D8A0B475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217964"/>
            <a:ext cx="5481320" cy="1527545"/>
          </a:xfrm>
        </p:spPr>
        <p:txBody>
          <a:bodyPr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0" dirty="0"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Athletic Field Use Permit Policy ​</a:t>
            </a:r>
            <a:br>
              <a:rPr lang="en-US" sz="4000" b="0" dirty="0"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</a:br>
            <a:r>
              <a:rPr lang="en-US" sz="2000" b="0" dirty="0"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Draft Update: September 2025</a:t>
            </a:r>
            <a:endParaRPr lang="en-US" sz="2000" b="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E26C9BC-C697-766F-9A22-D9B95A370B44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463061" y="795353"/>
            <a:ext cx="3657600" cy="138992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1DC986BC-50A5-C8B7-D18D-706CABE13092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439400" y="4953000"/>
            <a:ext cx="1371600" cy="1371600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45988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/>
              <a:t>Campaign Goals</a:t>
            </a:r>
            <a:endParaRPr/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indent="-423323">
              <a:spcBef>
                <a:spcPts val="1600"/>
              </a:spcBef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Increase awareness</a:t>
            </a:r>
            <a:r>
              <a:rPr lang="en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the community and health benefits of sport.</a:t>
            </a:r>
            <a:br>
              <a:rPr lang="en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3323"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Promote </a:t>
            </a:r>
            <a:r>
              <a:rPr lang="en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opportunities to play</a:t>
            </a:r>
            <a:r>
              <a:rPr lang="en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sports in Montgomery County.</a:t>
            </a:r>
            <a:br>
              <a:rPr lang="en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3323"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Recruit </a:t>
            </a:r>
            <a:r>
              <a:rPr lang="en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volunteers, coaches, and officials</a:t>
            </a:r>
            <a:r>
              <a:rPr lang="en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support local sports.</a:t>
            </a:r>
            <a:br>
              <a:rPr lang="en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3323"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Highlight sport's value in </a:t>
            </a:r>
            <a:r>
              <a:rPr lang="en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youth development and senior wellness</a:t>
            </a:r>
            <a:r>
              <a:rPr lang="en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4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ompany name&#10;&#10;Description automatically generated">
            <a:extLst>
              <a:ext uri="{FF2B5EF4-FFF2-40B4-BE49-F238E27FC236}">
                <a16:creationId xmlns:a16="http://schemas.microsoft.com/office/drawing/2014/main" id="{EE1E5D8E-CC41-CAD0-0E0D-A877D4C78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616033"/>
            <a:ext cx="10905066" cy="36259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24F861-DC06-4421-0C2C-555467684D4A}"/>
              </a:ext>
            </a:extLst>
          </p:cNvPr>
          <p:cNvSpPr txBox="1"/>
          <p:nvPr/>
        </p:nvSpPr>
        <p:spPr>
          <a:xfrm>
            <a:off x="3049172" y="3240817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80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>
            <a:extLst>
              <a:ext uri="{FF2B5EF4-FFF2-40B4-BE49-F238E27FC236}">
                <a16:creationId xmlns:a16="http://schemas.microsoft.com/office/drawing/2014/main" id="{DC21B9CC-CA71-17E7-D5FF-89D9AE09F5CD}"/>
              </a:ext>
            </a:extLst>
          </p:cNvPr>
          <p:cNvSpPr/>
          <p:nvPr/>
        </p:nvSpPr>
        <p:spPr>
          <a:xfrm>
            <a:off x="-3833521" y="0"/>
            <a:ext cx="4769708" cy="6858000"/>
          </a:xfrm>
          <a:prstGeom prst="parallelogram">
            <a:avLst/>
          </a:prstGeom>
          <a:solidFill>
            <a:srgbClr val="08713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09B3CBB5-D670-169A-73FE-02134E77A24B}"/>
              </a:ext>
            </a:extLst>
          </p:cNvPr>
          <p:cNvSpPr/>
          <p:nvPr/>
        </p:nvSpPr>
        <p:spPr>
          <a:xfrm>
            <a:off x="-3604921" y="0"/>
            <a:ext cx="4769708" cy="6858000"/>
          </a:xfrm>
          <a:prstGeom prst="parallelogram">
            <a:avLst/>
          </a:prstGeom>
          <a:solidFill>
            <a:srgbClr val="0871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C8E8FA-4D06-0820-3CFE-E5956031F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for a Policy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18682-7F20-99E5-3044-96B957B4E5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5181600" cy="4576763"/>
          </a:xfrm>
        </p:spPr>
        <p:txBody>
          <a:bodyPr/>
          <a:lstStyle/>
          <a:p>
            <a:r>
              <a:rPr lang="en-US" dirty="0"/>
              <a:t>User policy was last updated in 2013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Last update only included minor changes​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Address the changing needs of the county and field users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B2EE6-C48C-857C-4290-9126AE595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6EDD-D2F7-274F-8EE6-07F6C7833B64}" type="datetime4">
              <a:rPr lang="en-US" smtClean="0"/>
              <a:t>September 18, 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BBE179-3629-53C7-AB76-51AA82529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M-NCPPC | </a:t>
            </a:r>
            <a:r>
              <a:rPr lang="en-US" b="1"/>
              <a:t>Montgomery Parks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F3450-48CB-3058-9C04-DF2CC538A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</a:t>
            </a:r>
            <a:fld id="{D1113D91-5917-BB45-BB64-566870A824F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16112CF8-DAF3-848A-55BE-73D10DC436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678" r="2678"/>
          <a:stretch/>
        </p:blipFill>
        <p:spPr>
          <a:xfrm>
            <a:off x="6096000" y="1600200"/>
            <a:ext cx="5715000" cy="4025628"/>
          </a:xfr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75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01B0E-F713-A938-C0CA-4BC28E94F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Completed Processes​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B97A60-73A0-20B4-717C-29505A8C6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A746-2C29-FC4F-8F10-C10DCAF37020}" type="datetime4">
              <a:rPr lang="en-US" smtClean="0"/>
              <a:t>September 18, 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9541C-18D5-C08D-15D8-CAE1C2B54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M-NCPPC | </a:t>
            </a:r>
            <a:r>
              <a:rPr lang="en-US" b="1"/>
              <a:t>Montgomery Parks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B3009-2D06-C282-CB44-B8B620455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</a:t>
            </a:r>
            <a:fld id="{D1113D91-5917-BB45-BB64-566870A824FB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A8A65F8-022E-09FA-9DD9-0FA179B32177}"/>
              </a:ext>
            </a:extLst>
          </p:cNvPr>
          <p:cNvCxnSpPr>
            <a:cxnSpLocks/>
          </p:cNvCxnSpPr>
          <p:nvPr/>
        </p:nvCxnSpPr>
        <p:spPr>
          <a:xfrm flipV="1">
            <a:off x="6412629" y="3900999"/>
            <a:ext cx="0" cy="5896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5BFB110-9C7E-6FAB-2E96-A2E793E351EB}"/>
              </a:ext>
            </a:extLst>
          </p:cNvPr>
          <p:cNvGrpSpPr/>
          <p:nvPr/>
        </p:nvGrpSpPr>
        <p:grpSpPr>
          <a:xfrm>
            <a:off x="2824489" y="3900999"/>
            <a:ext cx="1469724" cy="2335569"/>
            <a:chOff x="991148" y="3938816"/>
            <a:chExt cx="1469724" cy="233556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D583045-08B0-ED7C-A1EE-F4B05885A9ED}"/>
                </a:ext>
              </a:extLst>
            </p:cNvPr>
            <p:cNvCxnSpPr>
              <a:cxnSpLocks/>
              <a:stCxn id="28" idx="4"/>
            </p:cNvCxnSpPr>
            <p:nvPr/>
          </p:nvCxnSpPr>
          <p:spPr>
            <a:xfrm flipV="1">
              <a:off x="1076473" y="3938816"/>
              <a:ext cx="0" cy="13364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F676796-5BEF-51E0-D1B0-13F9A0047405}"/>
                </a:ext>
              </a:extLst>
            </p:cNvPr>
            <p:cNvGrpSpPr/>
            <p:nvPr/>
          </p:nvGrpSpPr>
          <p:grpSpPr>
            <a:xfrm>
              <a:off x="991148" y="5012501"/>
              <a:ext cx="1469724" cy="1261884"/>
              <a:chOff x="991148" y="5012501"/>
              <a:chExt cx="1469724" cy="1261884"/>
            </a:xfrm>
          </p:grpSpPr>
          <p:sp>
            <p:nvSpPr>
              <p:cNvPr id="16" name="TextBox 3">
                <a:extLst>
                  <a:ext uri="{FF2B5EF4-FFF2-40B4-BE49-F238E27FC236}">
                    <a16:creationId xmlns:a16="http://schemas.microsoft.com/office/drawing/2014/main" id="{766DE0DD-FF44-C7B4-DFAE-E154F5F8D97D}"/>
                  </a:ext>
                </a:extLst>
              </p:cNvPr>
              <p:cNvSpPr txBox="1"/>
              <p:nvPr/>
            </p:nvSpPr>
            <p:spPr>
              <a:xfrm>
                <a:off x="1175424" y="5012501"/>
                <a:ext cx="1285448" cy="126188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1600" b="1" dirty="0"/>
                  <a:t>Winter</a:t>
                </a:r>
              </a:p>
              <a:p>
                <a:r>
                  <a:rPr lang="en-US" sz="1600" dirty="0"/>
                  <a:t>Initial user group survey</a:t>
                </a:r>
              </a:p>
              <a:p>
                <a:endParaRPr lang="en-US" sz="1200" b="1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BBB828-4A67-4515-8EE7-53972ED162B2}"/>
                  </a:ext>
                </a:extLst>
              </p:cNvPr>
              <p:cNvSpPr/>
              <p:nvPr/>
            </p:nvSpPr>
            <p:spPr>
              <a:xfrm>
                <a:off x="991148" y="5104589"/>
                <a:ext cx="170649" cy="170649"/>
              </a:xfrm>
              <a:prstGeom prst="ellipse">
                <a:avLst/>
              </a:prstGeom>
              <a:solidFill>
                <a:srgbClr val="08713C"/>
              </a:solidFill>
              <a:ln w="12700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F376673-BF49-974C-385A-DC3518BA4AA3}"/>
              </a:ext>
            </a:extLst>
          </p:cNvPr>
          <p:cNvGrpSpPr/>
          <p:nvPr/>
        </p:nvGrpSpPr>
        <p:grpSpPr>
          <a:xfrm>
            <a:off x="1594872" y="3814566"/>
            <a:ext cx="964951" cy="806606"/>
            <a:chOff x="2129549" y="3814566"/>
            <a:chExt cx="964951" cy="80660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4D0ACF-A422-98B5-AC21-6F986BE22F00}"/>
                </a:ext>
              </a:extLst>
            </p:cNvPr>
            <p:cNvSpPr txBox="1"/>
            <p:nvPr/>
          </p:nvSpPr>
          <p:spPr>
            <a:xfrm>
              <a:off x="2129549" y="4003655"/>
              <a:ext cx="964951" cy="6175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3600" dirty="0">
                  <a:solidFill>
                    <a:srgbClr val="08713C"/>
                  </a:solidFill>
                </a:rPr>
                <a:t>2024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367F610-3900-8D9C-64F1-479DD534E6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59823" y="3814566"/>
              <a:ext cx="0" cy="246493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6232694-D302-50B1-8AD4-FBB022F488C4}"/>
              </a:ext>
            </a:extLst>
          </p:cNvPr>
          <p:cNvSpPr txBox="1"/>
          <p:nvPr/>
        </p:nvSpPr>
        <p:spPr>
          <a:xfrm>
            <a:off x="1823991" y="4113098"/>
            <a:ext cx="183727" cy="12053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86F57D4-5A5B-F015-2142-FE408F55629D}"/>
              </a:ext>
            </a:extLst>
          </p:cNvPr>
          <p:cNvGrpSpPr/>
          <p:nvPr/>
        </p:nvGrpSpPr>
        <p:grpSpPr>
          <a:xfrm>
            <a:off x="9559969" y="2253534"/>
            <a:ext cx="1927984" cy="1668011"/>
            <a:chOff x="9858707" y="2231933"/>
            <a:chExt cx="1927984" cy="166801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5CD3F0A-9A60-6946-7409-362F064335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4032" y="2308659"/>
              <a:ext cx="0" cy="15912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4">
              <a:extLst>
                <a:ext uri="{FF2B5EF4-FFF2-40B4-BE49-F238E27FC236}">
                  <a16:creationId xmlns:a16="http://schemas.microsoft.com/office/drawing/2014/main" id="{314A4A2F-B533-3F93-306E-E5DD3BA3305D}"/>
                </a:ext>
              </a:extLst>
            </p:cNvPr>
            <p:cNvSpPr txBox="1"/>
            <p:nvPr/>
          </p:nvSpPr>
          <p:spPr>
            <a:xfrm>
              <a:off x="10020750" y="2330630"/>
              <a:ext cx="1765941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600" b="1" dirty="0"/>
                <a:t>Spring/Summer </a:t>
              </a:r>
              <a:endParaRPr lang="en-US" sz="1600" dirty="0"/>
            </a:p>
            <a:p>
              <a:r>
                <a:rPr lang="en-US" sz="1600" dirty="0"/>
                <a:t>Internal review and creation of draft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9BF64C2-21DB-70B7-9ADB-7B4111D46006}"/>
                </a:ext>
              </a:extLst>
            </p:cNvPr>
            <p:cNvSpPr/>
            <p:nvPr/>
          </p:nvSpPr>
          <p:spPr>
            <a:xfrm>
              <a:off x="9858707" y="2231933"/>
              <a:ext cx="170649" cy="170649"/>
            </a:xfrm>
            <a:prstGeom prst="ellipse">
              <a:avLst/>
            </a:prstGeom>
            <a:solidFill>
              <a:srgbClr val="08713C"/>
            </a:solidFill>
            <a:ln w="12700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B793C73-2334-0D7D-7167-E6E9711E6A31}"/>
              </a:ext>
            </a:extLst>
          </p:cNvPr>
          <p:cNvGrpSpPr/>
          <p:nvPr/>
        </p:nvGrpSpPr>
        <p:grpSpPr>
          <a:xfrm>
            <a:off x="6233929" y="4497538"/>
            <a:ext cx="1805036" cy="817252"/>
            <a:chOff x="6722658" y="4549192"/>
            <a:chExt cx="1805036" cy="817252"/>
          </a:xfrm>
        </p:grpSpPr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23402083-C96A-C8B8-D460-B0ED201853E0}"/>
                </a:ext>
              </a:extLst>
            </p:cNvPr>
            <p:cNvSpPr txBox="1"/>
            <p:nvPr/>
          </p:nvSpPr>
          <p:spPr>
            <a:xfrm>
              <a:off x="6722658" y="4781669"/>
              <a:ext cx="1805036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600" b="1" dirty="0"/>
                <a:t>Fall </a:t>
              </a:r>
            </a:p>
            <a:p>
              <a:r>
                <a:rPr lang="en-US" sz="1600" dirty="0"/>
                <a:t>Focus groups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166CDF4-B8CE-92D6-5078-D7A7ACFFCF5B}"/>
                </a:ext>
              </a:extLst>
            </p:cNvPr>
            <p:cNvSpPr/>
            <p:nvPr/>
          </p:nvSpPr>
          <p:spPr>
            <a:xfrm>
              <a:off x="6838399" y="4549192"/>
              <a:ext cx="170649" cy="170649"/>
            </a:xfrm>
            <a:prstGeom prst="ellipse">
              <a:avLst/>
            </a:prstGeom>
            <a:solidFill>
              <a:srgbClr val="08713C"/>
            </a:solidFill>
            <a:ln w="12700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604FA46-7879-6032-13C5-D87D3ED0EDF9}"/>
              </a:ext>
            </a:extLst>
          </p:cNvPr>
          <p:cNvGrpSpPr/>
          <p:nvPr/>
        </p:nvGrpSpPr>
        <p:grpSpPr>
          <a:xfrm>
            <a:off x="7435272" y="3789866"/>
            <a:ext cx="964951" cy="806606"/>
            <a:chOff x="7969949" y="3789866"/>
            <a:chExt cx="964951" cy="80660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F1E5551-905E-07E8-9C9C-73096EEF1F31}"/>
                </a:ext>
              </a:extLst>
            </p:cNvPr>
            <p:cNvSpPr txBox="1"/>
            <p:nvPr/>
          </p:nvSpPr>
          <p:spPr>
            <a:xfrm>
              <a:off x="7969949" y="3978955"/>
              <a:ext cx="964951" cy="6175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sz="3600" dirty="0">
                  <a:solidFill>
                    <a:srgbClr val="08713C"/>
                  </a:solidFill>
                </a:rPr>
                <a:t>2025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6BEC173-4C12-C178-0887-B0B1372DD2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00223" y="3789866"/>
              <a:ext cx="0" cy="246493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F734D2-40EC-9B37-3E67-C314A984F073}"/>
              </a:ext>
            </a:extLst>
          </p:cNvPr>
          <p:cNvGrpSpPr/>
          <p:nvPr/>
        </p:nvGrpSpPr>
        <p:grpSpPr>
          <a:xfrm>
            <a:off x="4632881" y="1955434"/>
            <a:ext cx="2693235" cy="1966111"/>
            <a:chOff x="1860227" y="1956597"/>
            <a:chExt cx="2693235" cy="1966111"/>
          </a:xfrm>
        </p:grpSpPr>
        <p:sp>
          <p:nvSpPr>
            <p:cNvPr id="17" name="TextBox 4">
              <a:extLst>
                <a:ext uri="{FF2B5EF4-FFF2-40B4-BE49-F238E27FC236}">
                  <a16:creationId xmlns:a16="http://schemas.microsoft.com/office/drawing/2014/main" id="{7F0F8E07-7FAA-8404-FB66-82ED5F4F1383}"/>
                </a:ext>
              </a:extLst>
            </p:cNvPr>
            <p:cNvSpPr txBox="1"/>
            <p:nvPr/>
          </p:nvSpPr>
          <p:spPr>
            <a:xfrm>
              <a:off x="2065280" y="1956597"/>
              <a:ext cx="2488182" cy="83099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600" b="1" dirty="0"/>
                <a:t>Spring/Summer</a:t>
              </a:r>
              <a:endParaRPr lang="en-US" sz="1600" dirty="0"/>
            </a:p>
            <a:p>
              <a:r>
                <a:rPr lang="en-US" sz="1600" dirty="0"/>
                <a:t>Internal review and </a:t>
              </a:r>
            </a:p>
            <a:p>
              <a:r>
                <a:rPr lang="en-US" sz="1600" dirty="0"/>
                <a:t>focus group development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11E04F2-54A1-C0B9-9678-F5A2F67E004C}"/>
                </a:ext>
              </a:extLst>
            </p:cNvPr>
            <p:cNvGrpSpPr/>
            <p:nvPr/>
          </p:nvGrpSpPr>
          <p:grpSpPr>
            <a:xfrm>
              <a:off x="1860227" y="2056935"/>
              <a:ext cx="170649" cy="1865773"/>
              <a:chOff x="2114778" y="2075512"/>
              <a:chExt cx="170649" cy="1865773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B04C93A-1650-1490-988D-0FA4D1DE7F0D}"/>
                  </a:ext>
                </a:extLst>
              </p:cNvPr>
              <p:cNvCxnSpPr>
                <a:cxnSpLocks/>
                <a:endCxn id="38" idx="4"/>
              </p:cNvCxnSpPr>
              <p:nvPr/>
            </p:nvCxnSpPr>
            <p:spPr>
              <a:xfrm flipV="1">
                <a:off x="2200103" y="2246161"/>
                <a:ext cx="0" cy="16951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3519F9B-1D46-9BCF-79E0-3377B6B895D3}"/>
                  </a:ext>
                </a:extLst>
              </p:cNvPr>
              <p:cNvSpPr/>
              <p:nvPr/>
            </p:nvSpPr>
            <p:spPr>
              <a:xfrm>
                <a:off x="2114778" y="2075512"/>
                <a:ext cx="170649" cy="170649"/>
              </a:xfrm>
              <a:prstGeom prst="ellipse">
                <a:avLst/>
              </a:prstGeom>
              <a:solidFill>
                <a:srgbClr val="08713C"/>
              </a:solidFill>
              <a:ln w="12700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07D1809-7FBB-2969-8DB0-1283CE4B4E88}"/>
              </a:ext>
            </a:extLst>
          </p:cNvPr>
          <p:cNvCxnSpPr>
            <a:cxnSpLocks/>
          </p:cNvCxnSpPr>
          <p:nvPr/>
        </p:nvCxnSpPr>
        <p:spPr>
          <a:xfrm>
            <a:off x="414892" y="3894100"/>
            <a:ext cx="11434208" cy="0"/>
          </a:xfrm>
          <a:prstGeom prst="straightConnector1">
            <a:avLst/>
          </a:prstGeom>
          <a:ln w="63500" cap="rnd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3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9">
            <a:extLst>
              <a:ext uri="{FF2B5EF4-FFF2-40B4-BE49-F238E27FC236}">
                <a16:creationId xmlns:a16="http://schemas.microsoft.com/office/drawing/2014/main" id="{FA3C63F9-51AF-667E-71F6-A0B2DA3734FA}"/>
              </a:ext>
            </a:extLst>
          </p:cNvPr>
          <p:cNvSpPr/>
          <p:nvPr/>
        </p:nvSpPr>
        <p:spPr>
          <a:xfrm>
            <a:off x="-3957091" y="0"/>
            <a:ext cx="4769708" cy="6858000"/>
          </a:xfrm>
          <a:prstGeom prst="parallelogram">
            <a:avLst/>
          </a:prstGeom>
          <a:solidFill>
            <a:srgbClr val="08713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3B242AE9-AA01-4DE2-7D17-3CA1B60ABDE7}"/>
              </a:ext>
            </a:extLst>
          </p:cNvPr>
          <p:cNvSpPr/>
          <p:nvPr/>
        </p:nvSpPr>
        <p:spPr>
          <a:xfrm>
            <a:off x="-3728491" y="0"/>
            <a:ext cx="4769708" cy="6858000"/>
          </a:xfrm>
          <a:prstGeom prst="parallelogram">
            <a:avLst/>
          </a:prstGeom>
          <a:solidFill>
            <a:srgbClr val="0871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727BB-9C27-2602-8A92-466E5E9C0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Stakeholder - Engagement Topics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A4EC5-BFF7-995E-3602-E07DA6DA72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Updated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69D0C4-D8FC-AF5B-67FF-A7B516406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312" y="2324099"/>
            <a:ext cx="5273675" cy="3810001"/>
          </a:xfrm>
        </p:spPr>
        <p:txBody>
          <a:bodyPr/>
          <a:lstStyle/>
          <a:p>
            <a:pPr fontAlgn="base"/>
            <a:r>
              <a:rPr lang="en-US" dirty="0"/>
              <a:t>Priority use​</a:t>
            </a:r>
          </a:p>
          <a:p>
            <a:pPr fontAlgn="base"/>
            <a:r>
              <a:rPr lang="en-US" dirty="0"/>
              <a:t>Ghost permitting​</a:t>
            </a:r>
          </a:p>
          <a:p>
            <a:pPr fontAlgn="base"/>
            <a:r>
              <a:rPr lang="en-US" dirty="0"/>
              <a:t>Permitting process​</a:t>
            </a:r>
          </a:p>
          <a:p>
            <a:pPr fontAlgn="base"/>
            <a:r>
              <a:rPr lang="en-US" dirty="0"/>
              <a:t>Clarity​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0215D3-B30D-DE6B-E280-930535D13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600" dirty="0"/>
              <a:t>Reviewed but unchanged​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061D33-E826-F88A-86F5-A656C4541B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412" y="2314575"/>
            <a:ext cx="5259388" cy="3819524"/>
          </a:xfrm>
        </p:spPr>
        <p:txBody>
          <a:bodyPr/>
          <a:lstStyle/>
          <a:p>
            <a:r>
              <a:rPr lang="en-US" dirty="0"/>
              <a:t>Holiday closures​</a:t>
            </a:r>
          </a:p>
          <a:p>
            <a:r>
              <a:rPr lang="en-US" dirty="0"/>
              <a:t>Practice on game only fields​</a:t>
            </a:r>
          </a:p>
          <a:p>
            <a:r>
              <a:rPr lang="en-US" dirty="0"/>
              <a:t>Extending the season​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16D60F-3D0B-06B9-C0C5-AC75896EA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4309-E409-0149-83E7-714B09BAAB02}" type="datetime4">
              <a:rPr lang="en-US" smtClean="0"/>
              <a:t>September 18, 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28CA9D-D67D-38CA-BBF5-EDAC80C3C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M-NCPPC | </a:t>
            </a:r>
            <a:r>
              <a:rPr lang="en-US" b="1"/>
              <a:t>Montgomery Parks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E43975-D7E8-22EE-3A73-19FC1296A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</a:t>
            </a:r>
            <a:fld id="{D1113D91-5917-BB45-BB64-566870A824F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57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2B106-2D4A-FEA2-7613-E49E80827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>
            <a:extLst>
              <a:ext uri="{FF2B5EF4-FFF2-40B4-BE49-F238E27FC236}">
                <a16:creationId xmlns:a16="http://schemas.microsoft.com/office/drawing/2014/main" id="{39A8C89A-E895-42D1-1413-C5B0E169AF43}"/>
              </a:ext>
            </a:extLst>
          </p:cNvPr>
          <p:cNvSpPr/>
          <p:nvPr/>
        </p:nvSpPr>
        <p:spPr>
          <a:xfrm>
            <a:off x="-3833521" y="0"/>
            <a:ext cx="4769708" cy="6858000"/>
          </a:xfrm>
          <a:prstGeom prst="parallelogram">
            <a:avLst/>
          </a:prstGeom>
          <a:solidFill>
            <a:srgbClr val="08713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1834A693-DFA9-4210-CFE4-1A8D677DCCD1}"/>
              </a:ext>
            </a:extLst>
          </p:cNvPr>
          <p:cNvSpPr/>
          <p:nvPr/>
        </p:nvSpPr>
        <p:spPr>
          <a:xfrm>
            <a:off x="-3604921" y="0"/>
            <a:ext cx="4769708" cy="6858000"/>
          </a:xfrm>
          <a:prstGeom prst="parallelogram">
            <a:avLst/>
          </a:prstGeom>
          <a:solidFill>
            <a:srgbClr val="08713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54811B-8286-C9B3-61B9-33087DE9F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Formatting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02A74-553C-08EE-2677-87ABB3E7E9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5181600" cy="4576763"/>
          </a:xfrm>
        </p:spPr>
        <p:txBody>
          <a:bodyPr/>
          <a:lstStyle/>
          <a:p>
            <a:r>
              <a:rPr lang="en-US" dirty="0"/>
              <a:t>Adding a table of contents​</a:t>
            </a:r>
          </a:p>
          <a:p>
            <a:r>
              <a:rPr lang="en-US" dirty="0"/>
              <a:t>Tailoring language to the audience​</a:t>
            </a:r>
          </a:p>
          <a:p>
            <a:r>
              <a:rPr lang="en-US" dirty="0"/>
              <a:t>Aligning the terminology and descriptions with current processes taking place​</a:t>
            </a:r>
          </a:p>
          <a:p>
            <a:r>
              <a:rPr lang="en-US" dirty="0"/>
              <a:t>Attaching the Conditions of Use as an appendix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8B24FB-A02E-30AC-FD46-65BBA2B67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6EDD-D2F7-274F-8EE6-07F6C7833B64}" type="datetime4">
              <a:rPr lang="en-US" smtClean="0"/>
              <a:t>September 18, 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A483-BAB8-EC71-AA84-364C75033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M-NCPPC | </a:t>
            </a:r>
            <a:r>
              <a:rPr lang="en-US" b="1"/>
              <a:t>Montgomery Parks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E7429-4B55-7C85-785A-E9C8EBE9A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</a:t>
            </a:r>
            <a:fld id="{D1113D91-5917-BB45-BB64-566870A824F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CBC6F586-C418-BD13-519D-9A00D94123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641" r="2641"/>
          <a:stretch/>
        </p:blipFill>
        <p:spPr>
          <a:xfrm>
            <a:off x="6096000" y="1600200"/>
            <a:ext cx="5715000" cy="4025628"/>
          </a:xfr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958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1089ADFF3DE24495278AFAE642275F" ma:contentTypeVersion="15" ma:contentTypeDescription="Create a new document." ma:contentTypeScope="" ma:versionID="04adf8e9729596af92db5e9b736f3ece">
  <xsd:schema xmlns:xsd="http://www.w3.org/2001/XMLSchema" xmlns:xs="http://www.w3.org/2001/XMLSchema" xmlns:p="http://schemas.microsoft.com/office/2006/metadata/properties" xmlns:ns3="67643776-177d-4699-a034-a3faf5eb922a" xmlns:ns4="d8c8923b-3461-4e04-964c-24784cae936d" targetNamespace="http://schemas.microsoft.com/office/2006/metadata/properties" ma:root="true" ma:fieldsID="15afeff24069a11ac0951d293db7b86e" ns3:_="" ns4:_="">
    <xsd:import namespace="67643776-177d-4699-a034-a3faf5eb922a"/>
    <xsd:import namespace="d8c8923b-3461-4e04-964c-24784cae936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_activity" minOccurs="0"/>
                <xsd:element ref="ns4:MediaServiceObjectDetectorVersions" minOccurs="0"/>
                <xsd:element ref="ns4:MediaServiceLocation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643776-177d-4699-a034-a3faf5eb922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c8923b-3461-4e04-964c-24784cae93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7643776-177d-4699-a034-a3faf5eb922a">
      <UserInfo>
        <DisplayName>Fasteau, Jason</DisplayName>
        <AccountId>13</AccountId>
        <AccountType/>
      </UserInfo>
    </SharedWithUsers>
    <_activity xmlns="d8c8923b-3461-4e04-964c-24784cae936d" xsi:nil="true"/>
  </documentManagement>
</p:properties>
</file>

<file path=customXml/itemProps1.xml><?xml version="1.0" encoding="utf-8"?>
<ds:datastoreItem xmlns:ds="http://schemas.openxmlformats.org/officeDocument/2006/customXml" ds:itemID="{A5254A74-68D9-481E-99A8-29FC5D04BB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643776-177d-4699-a034-a3faf5eb922a"/>
    <ds:schemaRef ds:uri="d8c8923b-3461-4e04-964c-24784cae93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05C8E0-DE3B-4956-81E2-CD9F773E6A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72AADF-128B-4708-9993-0A71C8CD44E6}">
  <ds:schemaRefs>
    <ds:schemaRef ds:uri="http://schemas.openxmlformats.org/package/2006/metadata/core-properties"/>
    <ds:schemaRef ds:uri="http://purl.org/dc/terms/"/>
    <ds:schemaRef ds:uri="d8c8923b-3461-4e04-964c-24784cae936d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  <ds:schemaRef ds:uri="67643776-177d-4699-a034-a3faf5eb922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6792</TotalTime>
  <Words>1938</Words>
  <Application>Microsoft Office PowerPoint</Application>
  <PresentationFormat>Widescreen</PresentationFormat>
  <Paragraphs>388</Paragraphs>
  <Slides>51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Aptos Narrow</vt:lpstr>
      <vt:lpstr>Arial</vt:lpstr>
      <vt:lpstr>Average</vt:lpstr>
      <vt:lpstr>Calibri</vt:lpstr>
      <vt:lpstr>Calibri Light</vt:lpstr>
      <vt:lpstr>Oswald</vt:lpstr>
      <vt:lpstr>WordVisiCarriageReturn_MSFontService</vt:lpstr>
      <vt:lpstr>Office Theme</vt:lpstr>
      <vt:lpstr>Slate</vt:lpstr>
      <vt:lpstr>Welcome!</vt:lpstr>
      <vt:lpstr>PowerPoint Presentation</vt:lpstr>
      <vt:lpstr>PowerPoint Presentation</vt:lpstr>
      <vt:lpstr>PowerPoint Presentation</vt:lpstr>
      <vt:lpstr>Athletic Field Use Permit Policy ​ Draft Update: September 2025</vt:lpstr>
      <vt:lpstr>Reasons for a Policy Update</vt:lpstr>
      <vt:lpstr>Current Completed Processes​</vt:lpstr>
      <vt:lpstr>External Stakeholder - Engagement Topics</vt:lpstr>
      <vt:lpstr>Formatting Changes</vt:lpstr>
      <vt:lpstr>Athletic Field Classification System ​- Section 2</vt:lpstr>
      <vt:lpstr>Criteria to Permitting Order of Consideration ​- Section 3</vt:lpstr>
      <vt:lpstr>Priority Use - Section 3: B</vt:lpstr>
      <vt:lpstr>Go-Live Event ​- Section 3: D</vt:lpstr>
      <vt:lpstr>Sections 7 &amp; 8</vt:lpstr>
      <vt:lpstr>General Guidelines for Field Use/Conditions of Use ​- Section 9</vt:lpstr>
      <vt:lpstr>Pilot Programs​ - Section 12</vt:lpstr>
      <vt:lpstr>Appendix A. Montgomery Parks Athletic Field Conditions of Use</vt:lpstr>
      <vt:lpstr>Timeline</vt:lpstr>
      <vt:lpstr>Comment Period</vt:lpstr>
      <vt:lpstr>Thank you</vt:lpstr>
      <vt:lpstr>PowerPoint Presentation</vt:lpstr>
      <vt:lpstr>Community Engagement</vt:lpstr>
      <vt:lpstr>Stakeholder Outreach: Stakeholder Database</vt:lpstr>
      <vt:lpstr>Stakeholder Outreach: Interview Process</vt:lpstr>
      <vt:lpstr>Stakeholder Outreach: Next Steps</vt:lpstr>
      <vt:lpstr>Other Community Engagement (if time allows)</vt:lpstr>
      <vt:lpstr>“Play Your Part, MoCo”</vt:lpstr>
      <vt:lpstr>Campaign Pillars + Goals</vt:lpstr>
      <vt:lpstr>Brand Priorities v. 1.0</vt:lpstr>
      <vt:lpstr>Brand Priorities v. 1.0</vt:lpstr>
      <vt:lpstr>Brand Priorities v. 1.0</vt:lpstr>
      <vt:lpstr>Brand Priorities v. 1.0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Messages (Tailored to Audiences)</vt:lpstr>
      <vt:lpstr>Campaign Timeline </vt:lpstr>
      <vt:lpstr>Communication Channels</vt:lpstr>
      <vt:lpstr>Success Metrics</vt:lpstr>
      <vt:lpstr>Campaign Goals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Jason</dc:creator>
  <cp:lastModifiedBy>Fasteau, Jason</cp:lastModifiedBy>
  <cp:revision>1172</cp:revision>
  <dcterms:created xsi:type="dcterms:W3CDTF">2023-06-05T20:40:32Z</dcterms:created>
  <dcterms:modified xsi:type="dcterms:W3CDTF">2025-09-18T20:52:39Z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0x010100DD1089ADFF3DE24495278AFAE642275F</vt:lpwstr>
  </property>
  <property fmtid="{D5CDD505-2E9C-101B-9397-08002B2CF9AE}" pid="3" name="MediaServiceImageTags">
    <vt:lpwstr/>
  </property>
</Properties>
</file>